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59" r:id="rId4"/>
    <p:sldId id="341" r:id="rId5"/>
    <p:sldId id="340" r:id="rId6"/>
    <p:sldId id="336" r:id="rId7"/>
    <p:sldId id="345" r:id="rId8"/>
    <p:sldId id="344" r:id="rId9"/>
    <p:sldId id="371" r:id="rId10"/>
    <p:sldId id="342" r:id="rId11"/>
    <p:sldId id="337" r:id="rId12"/>
    <p:sldId id="363" r:id="rId13"/>
    <p:sldId id="335" r:id="rId14"/>
    <p:sldId id="355" r:id="rId15"/>
    <p:sldId id="357" r:id="rId16"/>
    <p:sldId id="372" r:id="rId17"/>
    <p:sldId id="366" r:id="rId18"/>
    <p:sldId id="361" r:id="rId19"/>
    <p:sldId id="367" r:id="rId20"/>
    <p:sldId id="362" r:id="rId21"/>
    <p:sldId id="364" r:id="rId22"/>
    <p:sldId id="369" r:id="rId23"/>
    <p:sldId id="37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FC35E-7A36-4365-B2E9-B48337AC78C0}" v="3" dt="2023-04-14T16:06:24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FB871206-FCF4-4FA8-A2BD-A0BA716C9726}"/>
    <pc:docChg chg="custSel modSld">
      <pc:chgData name="Marcos Maillot" userId="fa14b39d-e966-4ebb-a436-4f96f84b9577" providerId="ADAL" clId="{FB871206-FCF4-4FA8-A2BD-A0BA716C9726}" dt="2022-10-06T19:44:40.670" v="4" actId="1076"/>
      <pc:docMkLst>
        <pc:docMk/>
      </pc:docMkLst>
      <pc:sldChg chg="delSp modSp mod">
        <pc:chgData name="Marcos Maillot" userId="fa14b39d-e966-4ebb-a436-4f96f84b9577" providerId="ADAL" clId="{FB871206-FCF4-4FA8-A2BD-A0BA716C9726}" dt="2022-10-06T19:44:40.670" v="4" actId="1076"/>
        <pc:sldMkLst>
          <pc:docMk/>
          <pc:sldMk cId="3675677211" sldId="336"/>
        </pc:sldMkLst>
        <pc:spChg chg="del">
          <ac:chgData name="Marcos Maillot" userId="fa14b39d-e966-4ebb-a436-4f96f84b9577" providerId="ADAL" clId="{FB871206-FCF4-4FA8-A2BD-A0BA716C9726}" dt="2022-10-06T19:44:32.609" v="1" actId="478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FB871206-FCF4-4FA8-A2BD-A0BA716C9726}" dt="2022-10-06T19:44:40.670" v="4" actId="1076"/>
          <ac:picMkLst>
            <pc:docMk/>
            <pc:sldMk cId="3675677211" sldId="336"/>
            <ac:picMk id="2" creationId="{00000000-0000-0000-0000-000000000000}"/>
          </ac:picMkLst>
        </pc:picChg>
        <pc:picChg chg="mod">
          <ac:chgData name="Marcos Maillot" userId="fa14b39d-e966-4ebb-a436-4f96f84b9577" providerId="ADAL" clId="{FB871206-FCF4-4FA8-A2BD-A0BA716C9726}" dt="2022-10-06T19:44:38.266" v="3" actId="14100"/>
          <ac:picMkLst>
            <pc:docMk/>
            <pc:sldMk cId="3675677211" sldId="336"/>
            <ac:picMk id="7" creationId="{00000000-0000-0000-0000-000000000000}"/>
          </ac:picMkLst>
        </pc:picChg>
        <pc:picChg chg="del">
          <ac:chgData name="Marcos Maillot" userId="fa14b39d-e966-4ebb-a436-4f96f84b9577" providerId="ADAL" clId="{FB871206-FCF4-4FA8-A2BD-A0BA716C9726}" dt="2022-10-06T19:44:31.160" v="0" actId="478"/>
          <ac:picMkLst>
            <pc:docMk/>
            <pc:sldMk cId="3675677211" sldId="336"/>
            <ac:picMk id="9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7DEFC35E-7A36-4365-B2E9-B48337AC78C0}"/>
    <pc:docChg chg="custSel addSld delSld modSld">
      <pc:chgData name="Marcos Maillot" userId="fa14b39d-e966-4ebb-a436-4f96f84b9577" providerId="ADAL" clId="{7DEFC35E-7A36-4365-B2E9-B48337AC78C0}" dt="2023-04-14T16:08:43.065" v="596" actId="1076"/>
      <pc:docMkLst>
        <pc:docMk/>
      </pc:docMkLst>
      <pc:sldChg chg="modSp mod">
        <pc:chgData name="Marcos Maillot" userId="fa14b39d-e966-4ebb-a436-4f96f84b9577" providerId="ADAL" clId="{7DEFC35E-7A36-4365-B2E9-B48337AC78C0}" dt="2023-04-14T15:40:46.529" v="15" actId="6549"/>
        <pc:sldMkLst>
          <pc:docMk/>
          <pc:sldMk cId="787285808" sldId="256"/>
        </pc:sldMkLst>
        <pc:spChg chg="mod">
          <ac:chgData name="Marcos Maillot" userId="fa14b39d-e966-4ebb-a436-4f96f84b9577" providerId="ADAL" clId="{7DEFC35E-7A36-4365-B2E9-B48337AC78C0}" dt="2023-04-14T15:40:46.529" v="15" actId="6549"/>
          <ac:spMkLst>
            <pc:docMk/>
            <pc:sldMk cId="787285808" sldId="256"/>
            <ac:spMk id="6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51:47.435" v="74" actId="20577"/>
        <pc:sldMkLst>
          <pc:docMk/>
          <pc:sldMk cId="1013530567" sldId="335"/>
        </pc:sldMkLst>
        <pc:spChg chg="mod">
          <ac:chgData name="Marcos Maillot" userId="fa14b39d-e966-4ebb-a436-4f96f84b9577" providerId="ADAL" clId="{7DEFC35E-7A36-4365-B2E9-B48337AC78C0}" dt="2023-04-14T15:51:47.435" v="74" actId="20577"/>
          <ac:spMkLst>
            <pc:docMk/>
            <pc:sldMk cId="1013530567" sldId="335"/>
            <ac:spMk id="2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5:49.205" v="44" actId="113"/>
        <pc:sldMkLst>
          <pc:docMk/>
          <pc:sldMk cId="3675677211" sldId="336"/>
        </pc:sldMkLst>
        <pc:spChg chg="mod">
          <ac:chgData name="Marcos Maillot" userId="fa14b39d-e966-4ebb-a436-4f96f84b9577" providerId="ADAL" clId="{7DEFC35E-7A36-4365-B2E9-B48337AC78C0}" dt="2023-04-14T15:45:49.205" v="44" actId="113"/>
          <ac:spMkLst>
            <pc:docMk/>
            <pc:sldMk cId="3675677211" sldId="336"/>
            <ac:spMk id="8" creationId="{22C29EA7-C710-7191-5130-DFF771AFD111}"/>
          </ac:spMkLst>
        </pc:spChg>
      </pc:sldChg>
      <pc:sldChg chg="modSp mod">
        <pc:chgData name="Marcos Maillot" userId="fa14b39d-e966-4ebb-a436-4f96f84b9577" providerId="ADAL" clId="{7DEFC35E-7A36-4365-B2E9-B48337AC78C0}" dt="2023-04-14T15:45:26.410" v="43" actId="20577"/>
        <pc:sldMkLst>
          <pc:docMk/>
          <pc:sldMk cId="3402802149" sldId="340"/>
        </pc:sldMkLst>
        <pc:spChg chg="mod">
          <ac:chgData name="Marcos Maillot" userId="fa14b39d-e966-4ebb-a436-4f96f84b9577" providerId="ADAL" clId="{7DEFC35E-7A36-4365-B2E9-B48337AC78C0}" dt="2023-04-14T15:45:26.410" v="43" actId="20577"/>
          <ac:spMkLst>
            <pc:docMk/>
            <pc:sldMk cId="3402802149" sldId="340"/>
            <ac:spMk id="7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53.923" v="17" actId="20577"/>
        <pc:sldMkLst>
          <pc:docMk/>
          <pc:sldMk cId="1908477380" sldId="341"/>
        </pc:sldMkLst>
        <pc:spChg chg="mod">
          <ac:chgData name="Marcos Maillot" userId="fa14b39d-e966-4ebb-a436-4f96f84b9577" providerId="ADAL" clId="{7DEFC35E-7A36-4365-B2E9-B48337AC78C0}" dt="2023-04-14T15:41:53.923" v="17" actId="20577"/>
          <ac:spMkLst>
            <pc:docMk/>
            <pc:sldMk cId="1908477380" sldId="341"/>
            <ac:spMk id="10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6:38.894" v="47" actId="20577"/>
        <pc:sldMkLst>
          <pc:docMk/>
          <pc:sldMk cId="798616188" sldId="344"/>
        </pc:sldMkLst>
        <pc:spChg chg="mod">
          <ac:chgData name="Marcos Maillot" userId="fa14b39d-e966-4ebb-a436-4f96f84b9577" providerId="ADAL" clId="{7DEFC35E-7A36-4365-B2E9-B48337AC78C0}" dt="2023-04-14T15:46:38.894" v="47" actId="20577"/>
          <ac:spMkLst>
            <pc:docMk/>
            <pc:sldMk cId="798616188" sldId="344"/>
            <ac:spMk id="8" creationId="{42A8C89F-9E09-EFB5-B37C-6B749832B48E}"/>
          </ac:spMkLst>
        </pc:spChg>
      </pc:sldChg>
      <pc:sldChg chg="modSp mod">
        <pc:chgData name="Marcos Maillot" userId="fa14b39d-e966-4ebb-a436-4f96f84b9577" providerId="ADAL" clId="{7DEFC35E-7A36-4365-B2E9-B48337AC78C0}" dt="2023-04-14T15:52:24.235" v="77" actId="1076"/>
        <pc:sldMkLst>
          <pc:docMk/>
          <pc:sldMk cId="2142343844" sldId="355"/>
        </pc:sldMkLst>
        <pc:picChg chg="mod">
          <ac:chgData name="Marcos Maillot" userId="fa14b39d-e966-4ebb-a436-4f96f84b9577" providerId="ADAL" clId="{7DEFC35E-7A36-4365-B2E9-B48337AC78C0}" dt="2023-04-14T15:52:24.235" v="77" actId="1076"/>
          <ac:picMkLst>
            <pc:docMk/>
            <pc:sldMk cId="2142343844" sldId="355"/>
            <ac:picMk id="6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54:55.855" v="164" actId="20577"/>
        <pc:sldMkLst>
          <pc:docMk/>
          <pc:sldMk cId="1053938947" sldId="357"/>
        </pc:sldMkLst>
        <pc:spChg chg="mod">
          <ac:chgData name="Marcos Maillot" userId="fa14b39d-e966-4ebb-a436-4f96f84b9577" providerId="ADAL" clId="{7DEFC35E-7A36-4365-B2E9-B48337AC78C0}" dt="2023-04-14T15:54:55.855" v="164" actId="20577"/>
          <ac:spMkLst>
            <pc:docMk/>
            <pc:sldMk cId="1053938947" sldId="357"/>
            <ac:spMk id="5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21.037" v="16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7DEFC35E-7A36-4365-B2E9-B48337AC78C0}" dt="2023-04-14T15:41:21.037" v="16" actId="20577"/>
          <ac:spMkLst>
            <pc:docMk/>
            <pc:sldMk cId="3332076296" sldId="359"/>
            <ac:spMk id="11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6:08:43.065" v="596" actId="1076"/>
        <pc:sldMkLst>
          <pc:docMk/>
          <pc:sldMk cId="2652566492" sldId="366"/>
        </pc:sldMkLst>
        <pc:picChg chg="mod">
          <ac:chgData name="Marcos Maillot" userId="fa14b39d-e966-4ebb-a436-4f96f84b9577" providerId="ADAL" clId="{7DEFC35E-7A36-4365-B2E9-B48337AC78C0}" dt="2023-04-14T16:08:43.065" v="596" actId="1076"/>
          <ac:picMkLst>
            <pc:docMk/>
            <pc:sldMk cId="2652566492" sldId="366"/>
            <ac:picMk id="2" creationId="{00000000-0000-0000-0000-000000000000}"/>
          </ac:picMkLst>
        </pc:picChg>
        <pc:picChg chg="mod">
          <ac:chgData name="Marcos Maillot" userId="fa14b39d-e966-4ebb-a436-4f96f84b9577" providerId="ADAL" clId="{7DEFC35E-7A36-4365-B2E9-B48337AC78C0}" dt="2023-04-14T16:08:32.675" v="591" actId="14100"/>
          <ac:picMkLst>
            <pc:docMk/>
            <pc:sldMk cId="2652566492" sldId="366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46:53.529" v="48" actId="20577"/>
        <pc:sldMkLst>
          <pc:docMk/>
          <pc:sldMk cId="3391204457" sldId="371"/>
        </pc:sldMkLst>
        <pc:spChg chg="mod">
          <ac:chgData name="Marcos Maillot" userId="fa14b39d-e966-4ebb-a436-4f96f84b9577" providerId="ADAL" clId="{7DEFC35E-7A36-4365-B2E9-B48337AC78C0}" dt="2023-04-14T15:46:53.529" v="48" actId="20577"/>
          <ac:spMkLst>
            <pc:docMk/>
            <pc:sldMk cId="3391204457" sldId="371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7DEFC35E-7A36-4365-B2E9-B48337AC78C0}" dt="2023-04-14T16:08:02.495" v="588" actId="14100"/>
        <pc:sldMkLst>
          <pc:docMk/>
          <pc:sldMk cId="4044502136" sldId="372"/>
        </pc:sldMkLst>
        <pc:spChg chg="add del">
          <ac:chgData name="Marcos Maillot" userId="fa14b39d-e966-4ebb-a436-4f96f84b9577" providerId="ADAL" clId="{7DEFC35E-7A36-4365-B2E9-B48337AC78C0}" dt="2023-04-14T15:58:58.175" v="340" actId="478"/>
          <ac:spMkLst>
            <pc:docMk/>
            <pc:sldMk cId="4044502136" sldId="372"/>
            <ac:spMk id="2" creationId="{AF62DFDA-2EE3-7CF6-4947-29CCF8B2D99A}"/>
          </ac:spMkLst>
        </pc:spChg>
        <pc:spChg chg="add mod">
          <ac:chgData name="Marcos Maillot" userId="fa14b39d-e966-4ebb-a436-4f96f84b9577" providerId="ADAL" clId="{7DEFC35E-7A36-4365-B2E9-B48337AC78C0}" dt="2023-04-14T15:59:52.855" v="344" actId="1076"/>
          <ac:spMkLst>
            <pc:docMk/>
            <pc:sldMk cId="4044502136" sldId="372"/>
            <ac:spMk id="3" creationId="{E2F95C46-34F5-6B52-B5A7-CB453BAD4987}"/>
          </ac:spMkLst>
        </pc:spChg>
        <pc:spChg chg="del mod">
          <ac:chgData name="Marcos Maillot" userId="fa14b39d-e966-4ebb-a436-4f96f84b9577" providerId="ADAL" clId="{7DEFC35E-7A36-4365-B2E9-B48337AC78C0}" dt="2023-04-14T16:05:54.455" v="544" actId="478"/>
          <ac:spMkLst>
            <pc:docMk/>
            <pc:sldMk cId="4044502136" sldId="372"/>
            <ac:spMk id="5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0:37.274" v="404" actId="1076"/>
          <ac:spMkLst>
            <pc:docMk/>
            <pc:sldMk cId="4044502136" sldId="372"/>
            <ac:spMk id="7" creationId="{5FA4FB93-6731-6144-C34B-6C3B31D30581}"/>
          </ac:spMkLst>
        </pc:spChg>
        <pc:spChg chg="mod">
          <ac:chgData name="Marcos Maillot" userId="fa14b39d-e966-4ebb-a436-4f96f84b9577" providerId="ADAL" clId="{7DEFC35E-7A36-4365-B2E9-B48337AC78C0}" dt="2023-04-14T16:06:05.545" v="549" actId="20577"/>
          <ac:spMkLst>
            <pc:docMk/>
            <pc:sldMk cId="4044502136" sldId="372"/>
            <ac:spMk id="9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4:42.665" v="508" actId="1076"/>
          <ac:spMkLst>
            <pc:docMk/>
            <pc:sldMk cId="4044502136" sldId="372"/>
            <ac:spMk id="10" creationId="{26521E41-5C28-70BF-D7D1-5424C80C04BD}"/>
          </ac:spMkLst>
        </pc:spChg>
        <pc:spChg chg="add mod">
          <ac:chgData name="Marcos Maillot" userId="fa14b39d-e966-4ebb-a436-4f96f84b9577" providerId="ADAL" clId="{7DEFC35E-7A36-4365-B2E9-B48337AC78C0}" dt="2023-04-14T16:05:44.744" v="542" actId="1076"/>
          <ac:spMkLst>
            <pc:docMk/>
            <pc:sldMk cId="4044502136" sldId="372"/>
            <ac:spMk id="15" creationId="{1D74CE8E-F1FE-4596-88CB-E94D4E34A455}"/>
          </ac:spMkLst>
        </pc:spChg>
        <pc:spChg chg="add mod">
          <ac:chgData name="Marcos Maillot" userId="fa14b39d-e966-4ebb-a436-4f96f84b9577" providerId="ADAL" clId="{7DEFC35E-7A36-4365-B2E9-B48337AC78C0}" dt="2023-04-14T16:08:02.495" v="588" actId="14100"/>
          <ac:spMkLst>
            <pc:docMk/>
            <pc:sldMk cId="4044502136" sldId="372"/>
            <ac:spMk id="16" creationId="{ED1E55C9-F243-CA44-C6B3-9E210D722AE6}"/>
          </ac:spMkLst>
        </pc:spChg>
        <pc:spChg chg="add mod">
          <ac:chgData name="Marcos Maillot" userId="fa14b39d-e966-4ebb-a436-4f96f84b9577" providerId="ADAL" clId="{7DEFC35E-7A36-4365-B2E9-B48337AC78C0}" dt="2023-04-14T16:07:02.984" v="578" actId="1582"/>
          <ac:spMkLst>
            <pc:docMk/>
            <pc:sldMk cId="4044502136" sldId="372"/>
            <ac:spMk id="17" creationId="{C669079D-6977-CC75-D56E-CBF9CB94B3DD}"/>
          </ac:spMkLst>
        </pc:spChg>
        <pc:cxnChg chg="add mod">
          <ac:chgData name="Marcos Maillot" userId="fa14b39d-e966-4ebb-a436-4f96f84b9577" providerId="ADAL" clId="{7DEFC35E-7A36-4365-B2E9-B48337AC78C0}" dt="2023-04-14T16:07:45.844" v="583" actId="1076"/>
          <ac:cxnSpMkLst>
            <pc:docMk/>
            <pc:sldMk cId="4044502136" sldId="372"/>
            <ac:cxnSpMk id="12" creationId="{B109467F-40E7-8CAA-5174-D65A06E2E7F7}"/>
          </ac:cxnSpMkLst>
        </pc:cxnChg>
      </pc:sldChg>
      <pc:sldChg chg="new del">
        <pc:chgData name="Marcos Maillot" userId="fa14b39d-e966-4ebb-a436-4f96f84b9577" providerId="ADAL" clId="{7DEFC35E-7A36-4365-B2E9-B48337AC78C0}" dt="2023-04-14T16:08:09.105" v="589" actId="47"/>
        <pc:sldMkLst>
          <pc:docMk/>
          <pc:sldMk cId="260624194" sldId="373"/>
        </pc:sldMkLst>
      </pc:sldChg>
    </pc:docChg>
  </pc:docChgLst>
  <pc:docChgLst>
    <pc:chgData name="Marcos Maillot" userId="fa14b39d-e966-4ebb-a436-4f96f84b9577" providerId="ADAL" clId="{2A8A2910-2F56-45B6-948D-6CA329E2A86A}"/>
    <pc:docChg chg="undo custSel addSld delSld modSld sldOrd">
      <pc:chgData name="Marcos Maillot" userId="fa14b39d-e966-4ebb-a436-4f96f84b9577" providerId="ADAL" clId="{2A8A2910-2F56-45B6-948D-6CA329E2A86A}" dt="2022-11-30T22:55:37.017" v="2212" actId="1076"/>
      <pc:docMkLst>
        <pc:docMk/>
      </pc:docMkLst>
      <pc:sldChg chg="modSp mod">
        <pc:chgData name="Marcos Maillot" userId="fa14b39d-e966-4ebb-a436-4f96f84b9577" providerId="ADAL" clId="{2A8A2910-2F56-45B6-948D-6CA329E2A86A}" dt="2022-11-29T18:23:09.609" v="20" actId="1076"/>
        <pc:sldMkLst>
          <pc:docMk/>
          <pc:sldMk cId="787285808" sldId="256"/>
        </pc:sldMkLst>
        <pc:spChg chg="mod">
          <ac:chgData name="Marcos Maillot" userId="fa14b39d-e966-4ebb-a436-4f96f84b9577" providerId="ADAL" clId="{2A8A2910-2F56-45B6-948D-6CA329E2A86A}" dt="2022-11-29T18:22:35.658" v="3" actId="6549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3:09.609" v="20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2:53.689" v="6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3011227778" sldId="322"/>
        </pc:sldMkLst>
      </pc:sldChg>
      <pc:sldChg chg="addSp delSp modSp mod">
        <pc:chgData name="Marcos Maillot" userId="fa14b39d-e966-4ebb-a436-4f96f84b9577" providerId="ADAL" clId="{2A8A2910-2F56-45B6-948D-6CA329E2A86A}" dt="2022-11-29T18:31:35.288" v="64" actId="1076"/>
        <pc:sldMkLst>
          <pc:docMk/>
          <pc:sldMk cId="3252499908" sldId="333"/>
        </pc:sldMkLst>
        <pc:spChg chg="del mod">
          <ac:chgData name="Marcos Maillot" userId="fa14b39d-e966-4ebb-a436-4f96f84b9577" providerId="ADAL" clId="{2A8A2910-2F56-45B6-948D-6CA329E2A86A}" dt="2022-11-29T18:29:06.238" v="42" actId="478"/>
          <ac:spMkLst>
            <pc:docMk/>
            <pc:sldMk cId="3252499908" sldId="333"/>
            <ac:spMk id="9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4:06.002" v="30" actId="20577"/>
          <ac:spMkLst>
            <pc:docMk/>
            <pc:sldMk cId="3252499908" sldId="333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30:18.520" v="54" actId="1076"/>
          <ac:spMkLst>
            <pc:docMk/>
            <pc:sldMk cId="3252499908" sldId="333"/>
            <ac:spMk id="11" creationId="{00000000-0000-0000-0000-000000000000}"/>
          </ac:spMkLst>
        </pc:spChg>
        <pc:picChg chg="add del mod modCrop">
          <ac:chgData name="Marcos Maillot" userId="fa14b39d-e966-4ebb-a436-4f96f84b9577" providerId="ADAL" clId="{2A8A2910-2F56-45B6-948D-6CA329E2A86A}" dt="2022-11-29T18:30:52.364" v="55" actId="478"/>
          <ac:picMkLst>
            <pc:docMk/>
            <pc:sldMk cId="3252499908" sldId="333"/>
            <ac:picMk id="5" creationId="{36E65785-EFDA-CC40-21F2-958CD31573DD}"/>
          </ac:picMkLst>
        </pc:picChg>
        <pc:picChg chg="add mod modCrop">
          <ac:chgData name="Marcos Maillot" userId="fa14b39d-e966-4ebb-a436-4f96f84b9577" providerId="ADAL" clId="{2A8A2910-2F56-45B6-948D-6CA329E2A86A}" dt="2022-11-29T18:31:35.288" v="64" actId="1076"/>
          <ac:picMkLst>
            <pc:docMk/>
            <pc:sldMk cId="3252499908" sldId="333"/>
            <ac:picMk id="12" creationId="{09DB0D55-5F59-2C88-315C-AB04239B3C40}"/>
          </ac:picMkLst>
        </pc:picChg>
        <pc:picChg chg="add del mod modCrop">
          <ac:chgData name="Marcos Maillot" userId="fa14b39d-e966-4ebb-a436-4f96f84b9577" providerId="ADAL" clId="{2A8A2910-2F56-45B6-948D-6CA329E2A86A}" dt="2022-11-29T18:31:00.686" v="60" actId="478"/>
          <ac:picMkLst>
            <pc:docMk/>
            <pc:sldMk cId="3252499908" sldId="333"/>
            <ac:picMk id="13" creationId="{94540983-44FF-4DE7-3A14-D0ED6DC32F45}"/>
          </ac:picMkLst>
        </pc:picChg>
        <pc:picChg chg="add mod">
          <ac:chgData name="Marcos Maillot" userId="fa14b39d-e966-4ebb-a436-4f96f84b9577" providerId="ADAL" clId="{2A8A2910-2F56-45B6-948D-6CA329E2A86A}" dt="2022-11-29T18:30:56.929" v="57" actId="1076"/>
          <ac:picMkLst>
            <pc:docMk/>
            <pc:sldMk cId="3252499908" sldId="333"/>
            <ac:picMk id="14" creationId="{9FF0B786-06C7-E1EE-294B-A6E681EB2580}"/>
          </ac:picMkLst>
        </pc:picChg>
        <pc:picChg chg="add mod modCrop">
          <ac:chgData name="Marcos Maillot" userId="fa14b39d-e966-4ebb-a436-4f96f84b9577" providerId="ADAL" clId="{2A8A2910-2F56-45B6-948D-6CA329E2A86A}" dt="2022-11-29T18:31:28.779" v="63" actId="732"/>
          <ac:picMkLst>
            <pc:docMk/>
            <pc:sldMk cId="3252499908" sldId="333"/>
            <ac:picMk id="15" creationId="{692FE16D-BC3B-DF82-D35F-CF78A1CFBE9D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59571415" sldId="334"/>
        </pc:sldMkLst>
      </pc:sldChg>
      <pc:sldChg chg="addSp delSp modSp mod">
        <pc:chgData name="Marcos Maillot" userId="fa14b39d-e966-4ebb-a436-4f96f84b9577" providerId="ADAL" clId="{2A8A2910-2F56-45B6-948D-6CA329E2A86A}" dt="2022-11-29T20:01:03.127" v="1617" actId="122"/>
        <pc:sldMkLst>
          <pc:docMk/>
          <pc:sldMk cId="3675677211" sldId="336"/>
        </pc:sldMkLst>
        <pc:spChg chg="add mod">
          <ac:chgData name="Marcos Maillot" userId="fa14b39d-e966-4ebb-a436-4f96f84b9577" providerId="ADAL" clId="{2A8A2910-2F56-45B6-948D-6CA329E2A86A}" dt="2022-11-29T20:01:03.127" v="1617" actId="122"/>
          <ac:spMkLst>
            <pc:docMk/>
            <pc:sldMk cId="3675677211" sldId="336"/>
            <ac:spMk id="5" creationId="{1A66AE04-A76E-C95B-B052-BCC1AA793136}"/>
          </ac:spMkLst>
        </pc:spChg>
        <pc:spChg chg="add mod">
          <ac:chgData name="Marcos Maillot" userId="fa14b39d-e966-4ebb-a436-4f96f84b9577" providerId="ADAL" clId="{2A8A2910-2F56-45B6-948D-6CA329E2A86A}" dt="2022-11-29T19:03:47.714" v="852" actId="14100"/>
          <ac:spMkLst>
            <pc:docMk/>
            <pc:sldMk cId="3675677211" sldId="336"/>
            <ac:spMk id="6" creationId="{99967DCF-4969-3BB9-770E-964FB7B69002}"/>
          </ac:spMkLst>
        </pc:spChg>
        <pc:spChg chg="add mod">
          <ac:chgData name="Marcos Maillot" userId="fa14b39d-e966-4ebb-a436-4f96f84b9577" providerId="ADAL" clId="{2A8A2910-2F56-45B6-948D-6CA329E2A86A}" dt="2022-11-29T19:12:04.589" v="1453" actId="14100"/>
          <ac:spMkLst>
            <pc:docMk/>
            <pc:sldMk cId="3675677211" sldId="336"/>
            <ac:spMk id="8" creationId="{22C29EA7-C710-7191-5130-DFF771AFD111}"/>
          </ac:spMkLst>
        </pc:spChg>
        <pc:picChg chg="del mod">
          <ac:chgData name="Marcos Maillot" userId="fa14b39d-e966-4ebb-a436-4f96f84b9577" providerId="ADAL" clId="{2A8A2910-2F56-45B6-948D-6CA329E2A86A}" dt="2022-11-29T19:03:02.722" v="830" actId="478"/>
          <ac:picMkLst>
            <pc:docMk/>
            <pc:sldMk cId="3675677211" sldId="336"/>
            <ac:picMk id="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2:25.463" v="807" actId="20577"/>
        <pc:sldMkLst>
          <pc:docMk/>
          <pc:sldMk cId="3402802149" sldId="340"/>
        </pc:sldMkLst>
        <pc:spChg chg="add mod">
          <ac:chgData name="Marcos Maillot" userId="fa14b39d-e966-4ebb-a436-4f96f84b9577" providerId="ADAL" clId="{2A8A2910-2F56-45B6-948D-6CA329E2A86A}" dt="2022-11-29T18:43:26.571" v="586" actId="113"/>
          <ac:spMkLst>
            <pc:docMk/>
            <pc:sldMk cId="3402802149" sldId="340"/>
            <ac:spMk id="3" creationId="{30C730C7-9AFC-5E6D-A355-C3186AB5C130}"/>
          </ac:spMkLst>
        </pc:spChg>
        <pc:spChg chg="mod">
          <ac:chgData name="Marcos Maillot" userId="fa14b39d-e966-4ebb-a436-4f96f84b9577" providerId="ADAL" clId="{2A8A2910-2F56-45B6-948D-6CA329E2A86A}" dt="2022-11-29T19:02:25.463" v="807" actId="20577"/>
          <ac:spMkLst>
            <pc:docMk/>
            <pc:sldMk cId="3402802149" sldId="340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43:11.629" v="583" actId="478"/>
          <ac:spMkLst>
            <pc:docMk/>
            <pc:sldMk cId="3402802149" sldId="340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2:04.901" v="805" actId="404"/>
          <ac:spMkLst>
            <pc:docMk/>
            <pc:sldMk cId="3402802149" sldId="340"/>
            <ac:spMk id="9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59:32.255" v="777"/>
          <ac:spMkLst>
            <pc:docMk/>
            <pc:sldMk cId="3402802149" sldId="340"/>
            <ac:spMk id="11" creationId="{00000000-0000-0000-0000-000000000000}"/>
          </ac:spMkLst>
        </pc:spChg>
      </pc:sldChg>
      <pc:sldChg chg="delSp modSp mod">
        <pc:chgData name="Marcos Maillot" userId="fa14b39d-e966-4ebb-a436-4f96f84b9577" providerId="ADAL" clId="{2A8A2910-2F56-45B6-948D-6CA329E2A86A}" dt="2022-11-29T18:41:26.136" v="456" actId="1076"/>
        <pc:sldMkLst>
          <pc:docMk/>
          <pc:sldMk cId="1908477380" sldId="341"/>
        </pc:sldMkLst>
        <pc:spChg chg="del mod">
          <ac:chgData name="Marcos Maillot" userId="fa14b39d-e966-4ebb-a436-4f96f84b9577" providerId="ADAL" clId="{2A8A2910-2F56-45B6-948D-6CA329E2A86A}" dt="2022-11-29T18:40:33.294" v="446" actId="478"/>
          <ac:spMkLst>
            <pc:docMk/>
            <pc:sldMk cId="1908477380" sldId="341"/>
            <ac:spMk id="2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26.136" v="456" actId="1076"/>
          <ac:spMkLst>
            <pc:docMk/>
            <pc:sldMk cId="1908477380" sldId="341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14.408" v="452" actId="403"/>
          <ac:spMkLst>
            <pc:docMk/>
            <pc:sldMk cId="1908477380" sldId="341"/>
            <ac:spMk id="12" creationId="{00000000-0000-0000-0000-000000000000}"/>
          </ac:spMkLst>
        </pc:spChg>
      </pc:sldChg>
      <pc:sldChg chg="ord">
        <pc:chgData name="Marcos Maillot" userId="fa14b39d-e966-4ebb-a436-4f96f84b9577" providerId="ADAL" clId="{2A8A2910-2F56-45B6-948D-6CA329E2A86A}" dt="2022-11-29T18:32:03.777" v="70"/>
        <pc:sldMkLst>
          <pc:docMk/>
          <pc:sldMk cId="3555244954" sldId="342"/>
        </pc:sldMkLst>
      </pc:sldChg>
      <pc:sldChg chg="addSp delSp modSp mod">
        <pc:chgData name="Marcos Maillot" userId="fa14b39d-e966-4ebb-a436-4f96f84b9577" providerId="ADAL" clId="{2A8A2910-2F56-45B6-948D-6CA329E2A86A}" dt="2022-11-30T22:50:24.649" v="2195" actId="478"/>
        <pc:sldMkLst>
          <pc:docMk/>
          <pc:sldMk cId="798616188" sldId="344"/>
        </pc:sldMkLst>
        <pc:spChg chg="del mod">
          <ac:chgData name="Marcos Maillot" userId="fa14b39d-e966-4ebb-a436-4f96f84b9577" providerId="ADAL" clId="{2A8A2910-2F56-45B6-948D-6CA329E2A86A}" dt="2022-11-30T22:46:03.437" v="2186" actId="478"/>
          <ac:spMkLst>
            <pc:docMk/>
            <pc:sldMk cId="798616188" sldId="344"/>
            <ac:spMk id="3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4:12.322" v="860" actId="1076"/>
          <ac:spMkLst>
            <pc:docMk/>
            <pc:sldMk cId="798616188" sldId="344"/>
            <ac:spMk id="5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20:03:49.870" v="1710" actId="114"/>
          <ac:spMkLst>
            <pc:docMk/>
            <pc:sldMk cId="798616188" sldId="344"/>
            <ac:spMk id="6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43:33.926" v="1939" actId="478"/>
          <ac:spMkLst>
            <pc:docMk/>
            <pc:sldMk cId="798616188" sldId="344"/>
            <ac:spMk id="7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46:38.687" v="2189" actId="20577"/>
          <ac:spMkLst>
            <pc:docMk/>
            <pc:sldMk cId="798616188" sldId="344"/>
            <ac:spMk id="8" creationId="{42A8C89F-9E09-EFB5-B37C-6B749832B48E}"/>
          </ac:spMkLst>
        </pc:spChg>
        <pc:picChg chg="mod">
          <ac:chgData name="Marcos Maillot" userId="fa14b39d-e966-4ebb-a436-4f96f84b9577" providerId="ADAL" clId="{2A8A2910-2F56-45B6-948D-6CA329E2A86A}" dt="2022-11-29T20:04:01.010" v="1713" actId="14100"/>
          <ac:picMkLst>
            <pc:docMk/>
            <pc:sldMk cId="798616188" sldId="344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46:47.401" v="2191" actId="1076"/>
          <ac:picMkLst>
            <pc:docMk/>
            <pc:sldMk cId="798616188" sldId="344"/>
            <ac:picMk id="9" creationId="{00000000-0000-0000-0000-000000000000}"/>
          </ac:picMkLst>
        </pc:picChg>
        <pc:picChg chg="add del mod">
          <ac:chgData name="Marcos Maillot" userId="fa14b39d-e966-4ebb-a436-4f96f84b9577" providerId="ADAL" clId="{2A8A2910-2F56-45B6-948D-6CA329E2A86A}" dt="2022-11-30T22:50:24.649" v="2195" actId="478"/>
          <ac:picMkLst>
            <pc:docMk/>
            <pc:sldMk cId="798616188" sldId="344"/>
            <ac:picMk id="11" creationId="{8035BDC5-E0A7-0F90-F2E8-567AA7BE9B2C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3:55.194" v="854"/>
        <pc:sldMkLst>
          <pc:docMk/>
          <pc:sldMk cId="3541454305" sldId="345"/>
        </pc:sldMkLst>
        <pc:spChg chg="add mod">
          <ac:chgData name="Marcos Maillot" userId="fa14b39d-e966-4ebb-a436-4f96f84b9577" providerId="ADAL" clId="{2A8A2910-2F56-45B6-948D-6CA329E2A86A}" dt="2022-11-29T19:03:55.194" v="854"/>
          <ac:spMkLst>
            <pc:docMk/>
            <pc:sldMk cId="3541454305" sldId="345"/>
            <ac:spMk id="3" creationId="{7E863D89-2F7C-6033-DFA1-B37F2A5CBB8B}"/>
          </ac:spMkLst>
        </pc:spChg>
        <pc:picChg chg="del">
          <ac:chgData name="Marcos Maillot" userId="fa14b39d-e966-4ebb-a436-4f96f84b9577" providerId="ADAL" clId="{2A8A2910-2F56-45B6-948D-6CA329E2A86A}" dt="2022-11-29T19:03:54.866" v="853" actId="478"/>
          <ac:picMkLst>
            <pc:docMk/>
            <pc:sldMk cId="3541454305" sldId="345"/>
            <ac:picMk id="2" creationId="{00000000-0000-0000-0000-000000000000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45966389" sldId="354"/>
        </pc:sldMkLst>
      </pc:sldChg>
      <pc:sldChg chg="modSp mod">
        <pc:chgData name="Marcos Maillot" userId="fa14b39d-e966-4ebb-a436-4f96f84b9577" providerId="ADAL" clId="{2A8A2910-2F56-45B6-948D-6CA329E2A86A}" dt="2022-11-30T22:55:37.017" v="2212" actId="1076"/>
        <pc:sldMkLst>
          <pc:docMk/>
          <pc:sldMk cId="2142343844" sldId="355"/>
        </pc:sldMkLst>
        <pc:spChg chg="mod">
          <ac:chgData name="Marcos Maillot" userId="fa14b39d-e966-4ebb-a436-4f96f84b9577" providerId="ADAL" clId="{2A8A2910-2F56-45B6-948D-6CA329E2A86A}" dt="2022-11-30T22:55:29.581" v="2210" actId="403"/>
          <ac:spMkLst>
            <pc:docMk/>
            <pc:sldMk cId="2142343844" sldId="355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30T22:55:37.017" v="2212" actId="1076"/>
          <ac:spMkLst>
            <pc:docMk/>
            <pc:sldMk cId="2142343844" sldId="355"/>
            <ac:spMk id="9" creationId="{00000000-0000-0000-0000-000000000000}"/>
          </ac:spMkLst>
        </pc:spChg>
      </pc:sldChg>
      <pc:sldChg chg="modSp mod">
        <pc:chgData name="Marcos Maillot" userId="fa14b39d-e966-4ebb-a436-4f96f84b9577" providerId="ADAL" clId="{2A8A2910-2F56-45B6-948D-6CA329E2A86A}" dt="2022-11-29T19:02:34.431" v="809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2A8A2910-2F56-45B6-948D-6CA329E2A86A}" dt="2022-11-29T19:02:34.431" v="809" actId="20577"/>
          <ac:spMkLst>
            <pc:docMk/>
            <pc:sldMk cId="3332076296" sldId="359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2A8A2910-2F56-45B6-948D-6CA329E2A86A}" dt="2022-11-30T22:55:14.701" v="2209" actId="1076"/>
        <pc:sldMkLst>
          <pc:docMk/>
          <pc:sldMk cId="3391204457" sldId="371"/>
        </pc:sldMkLst>
        <pc:spChg chg="mod">
          <ac:chgData name="Marcos Maillot" userId="fa14b39d-e966-4ebb-a436-4f96f84b9577" providerId="ADAL" clId="{2A8A2910-2F56-45B6-948D-6CA329E2A86A}" dt="2022-11-30T22:50:35.812" v="2197" actId="6549"/>
          <ac:spMkLst>
            <pc:docMk/>
            <pc:sldMk cId="3391204457" sldId="371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50:39.727" v="2200" actId="478"/>
          <ac:spMkLst>
            <pc:docMk/>
            <pc:sldMk cId="3391204457" sldId="371"/>
            <ac:spMk id="6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55:14.701" v="2209" actId="1076"/>
          <ac:spMkLst>
            <pc:docMk/>
            <pc:sldMk cId="3391204457" sldId="371"/>
            <ac:spMk id="7" creationId="{17B107EE-A416-AA0A-140E-B3A6C8C6B758}"/>
          </ac:spMkLst>
        </pc:spChg>
        <pc:spChg chg="del">
          <ac:chgData name="Marcos Maillot" userId="fa14b39d-e966-4ebb-a436-4f96f84b9577" providerId="ADAL" clId="{2A8A2910-2F56-45B6-948D-6CA329E2A86A}" dt="2022-11-30T22:50:34.262" v="2196" actId="478"/>
          <ac:spMkLst>
            <pc:docMk/>
            <pc:sldMk cId="3391204457" sldId="371"/>
            <ac:spMk id="8" creationId="{42A8C89F-9E09-EFB5-B37C-6B749832B48E}"/>
          </ac:spMkLst>
        </pc:spChg>
        <pc:picChg chg="del">
          <ac:chgData name="Marcos Maillot" userId="fa14b39d-e966-4ebb-a436-4f96f84b9577" providerId="ADAL" clId="{2A8A2910-2F56-45B6-948D-6CA329E2A86A}" dt="2022-11-30T22:50:36.717" v="2198" actId="478"/>
          <ac:picMkLst>
            <pc:docMk/>
            <pc:sldMk cId="3391204457" sldId="371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0:48.323" v="2204" actId="1076"/>
          <ac:picMkLst>
            <pc:docMk/>
            <pc:sldMk cId="3391204457" sldId="371"/>
            <ac:picMk id="9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5:10.368" v="2207" actId="1076"/>
          <ac:picMkLst>
            <pc:docMk/>
            <pc:sldMk cId="3391204457" sldId="371"/>
            <ac:picMk id="11" creationId="{8035BDC5-E0A7-0F90-F2E8-567AA7BE9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14/4/2023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590281" y="940531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69631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815340" y="232848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bajo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(autoencoder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4" y="1368121"/>
            <a:ext cx="10064712" cy="2747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Con </a:t>
            </a:r>
            <a:r>
              <a:rPr lang="es-AR" sz="2000" dirty="0" err="1">
                <a:solidFill>
                  <a:schemeClr val="bg1"/>
                </a:solidFill>
              </a:rPr>
              <a:t>features</a:t>
            </a:r>
            <a:r>
              <a:rPr lang="es-AR" sz="2000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0260" y="4679644"/>
            <a:ext cx="6159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5543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el vector N-dimensional se entrena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565142" y="847881"/>
            <a:ext cx="11188823" cy="22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Ejemplo: vocabulario 4 palabra, </a:t>
            </a:r>
            <a:r>
              <a:rPr lang="es-AR" sz="2800" dirty="0" err="1">
                <a:solidFill>
                  <a:schemeClr val="bg1"/>
                </a:solidFill>
              </a:rPr>
              <a:t>embedding</a:t>
            </a:r>
            <a:r>
              <a:rPr lang="es-AR" sz="2800" dirty="0">
                <a:solidFill>
                  <a:schemeClr val="bg1"/>
                </a:solidFill>
              </a:rPr>
              <a:t> dimensión 2: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[ 0.123, 0.541]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[ 0.287, 0.459]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[ 0.594, 0.180]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[ 0.251, 0.328]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E2F95C46-34F5-6B52-B5A7-CB453BAD4987}"/>
              </a:ext>
            </a:extLst>
          </p:cNvPr>
          <p:cNvSpPr/>
          <p:nvPr/>
        </p:nvSpPr>
        <p:spPr>
          <a:xfrm rot="10800000" flipH="1">
            <a:off x="2491405" y="3794510"/>
            <a:ext cx="1099933" cy="1919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A4FB93-6731-6144-C34B-6C3B31D30581}"/>
              </a:ext>
            </a:extLst>
          </p:cNvPr>
          <p:cNvSpPr txBox="1"/>
          <p:nvPr/>
        </p:nvSpPr>
        <p:spPr>
          <a:xfrm>
            <a:off x="737419" y="4181950"/>
            <a:ext cx="1939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Entrenamiento supervisado siguiendo una false </a:t>
            </a:r>
            <a:r>
              <a:rPr lang="es-AR" sz="2000" dirty="0" err="1">
                <a:solidFill>
                  <a:schemeClr val="bg1"/>
                </a:solidFill>
              </a:rPr>
              <a:t>task</a:t>
            </a:r>
            <a:endParaRPr lang="es-AR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21E41-5C28-70BF-D7D1-5424C80C04BD}"/>
              </a:ext>
            </a:extLst>
          </p:cNvPr>
          <p:cNvSpPr txBox="1"/>
          <p:nvPr/>
        </p:nvSpPr>
        <p:spPr>
          <a:xfrm>
            <a:off x="3982967" y="4754217"/>
            <a:ext cx="64074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[ 0.873, 0.241]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[ 0.921, 0.147]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[ 0.723, 0.541]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[ 0.003, 0.981]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09467F-40E7-8CAA-5174-D65A06E2E7F7}"/>
              </a:ext>
            </a:extLst>
          </p:cNvPr>
          <p:cNvCxnSpPr>
            <a:cxnSpLocks/>
          </p:cNvCxnSpPr>
          <p:nvPr/>
        </p:nvCxnSpPr>
        <p:spPr>
          <a:xfrm flipV="1">
            <a:off x="7794726" y="4550187"/>
            <a:ext cx="1205947" cy="1731498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74CE8E-F1FE-4596-88CB-E94D4E34A455}"/>
              </a:ext>
            </a:extLst>
          </p:cNvPr>
          <p:cNvSpPr txBox="1"/>
          <p:nvPr/>
        </p:nvSpPr>
        <p:spPr>
          <a:xfrm>
            <a:off x="7994203" y="4146103"/>
            <a:ext cx="28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entrenados</a:t>
            </a:r>
            <a:endParaRPr lang="es-AR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1E55C9-F243-CA44-C6B3-9E210D722AE6}"/>
              </a:ext>
            </a:extLst>
          </p:cNvPr>
          <p:cNvSpPr txBox="1"/>
          <p:nvPr/>
        </p:nvSpPr>
        <p:spPr>
          <a:xfrm>
            <a:off x="5754301" y="1488513"/>
            <a:ext cx="3500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inicializados “rand”</a:t>
            </a:r>
            <a:endParaRPr lang="es-AR" sz="2000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C669079D-6977-CC75-D56E-CBF9CB94B3DD}"/>
              </a:ext>
            </a:extLst>
          </p:cNvPr>
          <p:cNvSpPr/>
          <p:nvPr/>
        </p:nvSpPr>
        <p:spPr>
          <a:xfrm>
            <a:off x="3723860" y="1692542"/>
            <a:ext cx="2372139" cy="2101968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50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5120967" y="642032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363633" y="3250290"/>
            <a:ext cx="6174553" cy="31699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10" name="Subtitle 1"/>
          <p:cNvSpPr txBox="1">
            <a:spLocks/>
          </p:cNvSpPr>
          <p:nvPr/>
        </p:nvSpPr>
        <p:spPr>
          <a:xfrm>
            <a:off x="4523927" y="2274325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A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656963" y="6178980"/>
            <a:ext cx="8470597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9DB0D55-5F59-2C88-315C-AB04239B3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485149" y="2371577"/>
            <a:ext cx="300988" cy="77296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9FF0B786-06C7-E1EE-294B-A6E681EB2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5242211" y="2371577"/>
            <a:ext cx="300988" cy="77296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692FE16D-BC3B-DF82-D35F-CF78A1CF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15321" r="22128" b="40537"/>
          <a:stretch/>
        </p:blipFill>
        <p:spPr>
          <a:xfrm>
            <a:off x="7873044" y="3057525"/>
            <a:ext cx="300988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al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relevantes”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3" y="2741013"/>
            <a:ext cx="115219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chemeClr val="bg1"/>
                </a:solidFill>
              </a:rPr>
              <a:t>Sparse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b="1" dirty="0" err="1">
                <a:solidFill>
                  <a:schemeClr val="bg1"/>
                </a:solidFill>
              </a:rPr>
              <a:t>activation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– Para una entrada dada, la mayoría de los </a:t>
            </a:r>
            <a:r>
              <a:rPr lang="es-A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32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producirán una activación muy pequeña.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Para una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dada, su activación promedio (sobre todas las muestras) será un valor cercano a cero.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Esto previene que 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use todas las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al mismo tiempo y fuerza a un uso reducido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6071320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38034" y="726505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 err="1">
                <a:solidFill>
                  <a:schemeClr val="bg1"/>
                </a:solidFill>
              </a:rPr>
              <a:t>Constractive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65043" y="5851173"/>
            <a:ext cx="11694985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que el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encoder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no varie mucho ante pequeños cambios en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034" y="3049859"/>
            <a:ext cx="11153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tendrán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representaciones</a:t>
            </a:r>
            <a:r>
              <a:rPr lang="en-US" sz="2400" dirty="0">
                <a:solidFill>
                  <a:schemeClr val="bg1"/>
                </a:solidFill>
              </a:rPr>
              <a:t>. Se </a:t>
            </a:r>
            <a:r>
              <a:rPr lang="en-US" sz="2400" dirty="0" err="1">
                <a:solidFill>
                  <a:schemeClr val="bg1"/>
                </a:solidFill>
              </a:rPr>
              <a:t>fuerza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en-US" sz="2400" dirty="0" err="1">
                <a:solidFill>
                  <a:schemeClr val="bg1"/>
                </a:solidFill>
              </a:rPr>
              <a:t>modelo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mapearlo</a:t>
            </a:r>
            <a:r>
              <a:rPr lang="en-US" sz="2400" dirty="0">
                <a:solidFill>
                  <a:schemeClr val="bg1"/>
                </a:solidFill>
              </a:rPr>
              <a:t> a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Undercomplete</a:t>
            </a:r>
            <a:r>
              <a:rPr lang="es-AR" sz="2400" dirty="0">
                <a:solidFill>
                  <a:schemeClr val="bg1"/>
                </a:solidFill>
              </a:rPr>
              <a:t> + </a:t>
            </a:r>
            <a:r>
              <a:rPr lang="es-AR" sz="2400" dirty="0" err="1">
                <a:solidFill>
                  <a:schemeClr val="bg1"/>
                </a:solidFill>
              </a:rPr>
              <a:t>constractive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pequeñas. Solo un número pequeño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C730C7-9AFC-5E6D-A355-C3186AB5C130}"/>
              </a:ext>
            </a:extLst>
          </p:cNvPr>
          <p:cNvSpPr/>
          <p:nvPr/>
        </p:nvSpPr>
        <p:spPr>
          <a:xfrm>
            <a:off x="3692494" y="1854842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objetivo</a:t>
            </a:r>
            <a:r>
              <a:rPr lang="en-US" sz="2400" dirty="0">
                <a:solidFill>
                  <a:schemeClr val="bg1"/>
                </a:solidFill>
              </a:rPr>
              <a:t> es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representación</a:t>
            </a:r>
            <a:r>
              <a:rPr lang="en-US" sz="2400" dirty="0">
                <a:solidFill>
                  <a:schemeClr val="bg1"/>
                </a:solidFill>
              </a:rPr>
              <a:t> que sea </a:t>
            </a:r>
            <a:r>
              <a:rPr lang="en-US" sz="2400" b="1" dirty="0">
                <a:solidFill>
                  <a:schemeClr val="bg1"/>
                </a:solidFill>
              </a:rPr>
              <a:t>poco sensible a </a:t>
            </a:r>
            <a:r>
              <a:rPr lang="en-US" sz="2400" b="1" dirty="0" err="1">
                <a:solidFill>
                  <a:schemeClr val="bg1"/>
                </a:solidFill>
              </a:rPr>
              <a:t>pequeñas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variaciones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de entrada.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4" y="1392697"/>
            <a:ext cx="5177424" cy="5344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66AE04-A76E-C95B-B052-BCC1AA793136}"/>
              </a:ext>
            </a:extLst>
          </p:cNvPr>
          <p:cNvSpPr txBox="1"/>
          <p:nvPr/>
        </p:nvSpPr>
        <p:spPr>
          <a:xfrm>
            <a:off x="451632" y="5808329"/>
            <a:ext cx="5177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TODAS LAS NN “ENCUENTRAN” EL MANIFOLD DE LOS DATOS</a:t>
            </a:r>
            <a:endParaRPr lang="es-AR" sz="2000" i="1" dirty="0">
              <a:solidFill>
                <a:srgbClr val="FF0000"/>
              </a:solidFill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9967DCF-4969-3BB9-770E-964FB7B69002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C29EA7-C710-7191-5130-DFF771AF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9" y="1738940"/>
            <a:ext cx="62550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bg1"/>
                </a:solidFill>
              </a:rPr>
              <a:t>Manifold </a:t>
            </a:r>
            <a:r>
              <a:rPr lang="es-A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es un espacio N-dimensional, de menor dimensión del espacio original donde los datos se concentran.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desplazamos dentro del </a:t>
            </a:r>
            <a:r>
              <a:rPr lang="es-AR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del MNIST, siempre encontraremos un número MNIST.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salimos de dicho </a:t>
            </a:r>
            <a:r>
              <a:rPr lang="es-A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, no encontraremos un número MNIST.</a:t>
            </a: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E863D89-2F7C-6033-DFA1-B37F2A5CBB8B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bajo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6" y="2495749"/>
            <a:ext cx="3335170" cy="16675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4948019" y="1348514"/>
            <a:ext cx="7175912" cy="3059016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2A8C89F-9E09-EFB5-B37C-6B749832B48E}"/>
              </a:ext>
            </a:extLst>
          </p:cNvPr>
          <p:cNvSpPr/>
          <p:nvPr/>
        </p:nvSpPr>
        <p:spPr>
          <a:xfrm>
            <a:off x="543401" y="4436964"/>
            <a:ext cx="10539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Otorga</a:t>
            </a:r>
            <a:r>
              <a:rPr lang="en-US" sz="2000" dirty="0">
                <a:solidFill>
                  <a:schemeClr val="bg1"/>
                </a:solidFill>
              </a:rPr>
              <a:t> control </a:t>
            </a:r>
            <a:r>
              <a:rPr lang="en-US" sz="2000" dirty="0" err="1">
                <a:solidFill>
                  <a:schemeClr val="bg1"/>
                </a:solidFill>
              </a:rPr>
              <a:t>sobre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cómo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distribuye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latent de </a:t>
            </a:r>
            <a:r>
              <a:rPr lang="en-US" sz="2000" dirty="0" err="1">
                <a:solidFill>
                  <a:schemeClr val="bg1"/>
                </a:solidFill>
              </a:rPr>
              <a:t>nuestro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modelo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Luego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entrenar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toma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muesta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aleatoria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alimentar</a:t>
            </a:r>
            <a:r>
              <a:rPr lang="en-US" sz="2000" dirty="0">
                <a:solidFill>
                  <a:schemeClr val="bg1"/>
                </a:solidFill>
              </a:rPr>
              <a:t> al decoder.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VAE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Z se </a:t>
            </a:r>
            <a:r>
              <a:rPr lang="en-US" sz="2000" dirty="0" err="1">
                <a:solidFill>
                  <a:schemeClr val="bg1"/>
                </a:solidFill>
              </a:rPr>
              <a:t>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variable latent con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P(Z) de que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variable z </a:t>
            </a:r>
            <a:r>
              <a:rPr lang="en-US" sz="2000" dirty="0" err="1">
                <a:solidFill>
                  <a:schemeClr val="bg1"/>
                </a:solidFill>
              </a:rPr>
              <a:t>pertencezca</a:t>
            </a:r>
            <a:r>
              <a:rPr lang="en-US" sz="2000" dirty="0">
                <a:solidFill>
                  <a:schemeClr val="bg1"/>
                </a:solidFill>
              </a:rPr>
              <a:t> al manifold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entrada. </a:t>
            </a:r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8" y="2595207"/>
            <a:ext cx="3335170" cy="1667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5BDC5-E0A7-0F90-F2E8-567AA7BE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73" y="1012880"/>
            <a:ext cx="6420729" cy="49669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B107EE-A416-AA0A-140E-B3A6C8C6B758}"/>
              </a:ext>
            </a:extLst>
          </p:cNvPr>
          <p:cNvSpPr txBox="1"/>
          <p:nvPr/>
        </p:nvSpPr>
        <p:spPr>
          <a:xfrm>
            <a:off x="340920" y="6300763"/>
            <a:ext cx="76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https://towardsdatascience.com/what-the-heck-are-vae-gans-17b86023588a</a:t>
            </a:r>
          </a:p>
        </p:txBody>
      </p:sp>
    </p:spTree>
    <p:extLst>
      <p:ext uri="{BB962C8B-B14F-4D97-AF65-F5344CB8AC3E}">
        <p14:creationId xmlns:p14="http://schemas.microsoft.com/office/powerpoint/2010/main" val="339120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7828</TotalTime>
  <Words>1016</Words>
  <Application>Microsoft Office PowerPoint</Application>
  <PresentationFormat>Panorámica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260</cp:revision>
  <dcterms:created xsi:type="dcterms:W3CDTF">2021-10-29T16:05:42Z</dcterms:created>
  <dcterms:modified xsi:type="dcterms:W3CDTF">2023-04-14T16:08:50Z</dcterms:modified>
</cp:coreProperties>
</file>