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7" r:id="rId3"/>
    <p:sldId id="334" r:id="rId4"/>
    <p:sldId id="359" r:id="rId5"/>
    <p:sldId id="358" r:id="rId6"/>
    <p:sldId id="354" r:id="rId7"/>
    <p:sldId id="323" r:id="rId8"/>
    <p:sldId id="332" r:id="rId9"/>
    <p:sldId id="355" r:id="rId10"/>
    <p:sldId id="350" r:id="rId11"/>
    <p:sldId id="347" r:id="rId12"/>
    <p:sldId id="351" r:id="rId13"/>
    <p:sldId id="353" r:id="rId14"/>
    <p:sldId id="348" r:id="rId15"/>
    <p:sldId id="349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E272B-93D9-42EB-821E-CBFEFC0180C8}" v="17" dt="2022-12-13T23:16:0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  <pc:docChgLst>
    <pc:chgData name="Marcos Maillot" userId="fa14b39d-e966-4ebb-a436-4f96f84b9577" providerId="ADAL" clId="{8DFE272B-93D9-42EB-821E-CBFEFC0180C8}"/>
    <pc:docChg chg="custSel addSld delSld modSld sldOrd">
      <pc:chgData name="Marcos Maillot" userId="fa14b39d-e966-4ebb-a436-4f96f84b9577" providerId="ADAL" clId="{8DFE272B-93D9-42EB-821E-CBFEFC0180C8}" dt="2022-12-13T23:24:21.091" v="745" actId="478"/>
      <pc:docMkLst>
        <pc:docMk/>
      </pc:docMkLst>
      <pc:sldChg chg="addSp delSp mod">
        <pc:chgData name="Marcos Maillot" userId="fa14b39d-e966-4ebb-a436-4f96f84b9577" providerId="ADAL" clId="{8DFE272B-93D9-42EB-821E-CBFEFC0180C8}" dt="2022-12-13T23:24:21.091" v="745" actId="478"/>
        <pc:sldMkLst>
          <pc:docMk/>
          <pc:sldMk cId="1345289315" sldId="332"/>
        </pc:sldMkLst>
        <pc:inkChg chg="add del">
          <ac:chgData name="Marcos Maillot" userId="fa14b39d-e966-4ebb-a436-4f96f84b9577" providerId="ADAL" clId="{8DFE272B-93D9-42EB-821E-CBFEFC0180C8}" dt="2022-12-13T23:24:21.091" v="745" actId="478"/>
          <ac:inkMkLst>
            <pc:docMk/>
            <pc:sldMk cId="1345289315" sldId="332"/>
            <ac:inkMk id="2" creationId="{8156595A-FDEA-1FDD-0CA1-C9F999DA82AD}"/>
          </ac:inkMkLst>
        </pc:inkChg>
      </pc:sldChg>
      <pc:sldChg chg="addSp modSp mod">
        <pc:chgData name="Marcos Maillot" userId="fa14b39d-e966-4ebb-a436-4f96f84b9577" providerId="ADAL" clId="{8DFE272B-93D9-42EB-821E-CBFEFC0180C8}" dt="2022-12-13T16:26:19.798" v="527" actId="20577"/>
        <pc:sldMkLst>
          <pc:docMk/>
          <pc:sldMk cId="2159571415" sldId="334"/>
        </pc:sldMkLst>
        <pc:spChg chg="add mod">
          <ac:chgData name="Marcos Maillot" userId="fa14b39d-e966-4ebb-a436-4f96f84b9577" providerId="ADAL" clId="{8DFE272B-93D9-42EB-821E-CBFEFC0180C8}" dt="2022-12-13T16:26:19.798" v="527" actId="20577"/>
          <ac:spMkLst>
            <pc:docMk/>
            <pc:sldMk cId="2159571415" sldId="334"/>
            <ac:spMk id="3" creationId="{965695A6-DE5B-F51D-96B0-559865F5EC74}"/>
          </ac:spMkLst>
        </pc:spChg>
        <pc:spChg chg="mod">
          <ac:chgData name="Marcos Maillot" userId="fa14b39d-e966-4ebb-a436-4f96f84b9577" providerId="ADAL" clId="{8DFE272B-93D9-42EB-821E-CBFEFC0180C8}" dt="2022-12-13T16:24:47.878" v="399" actId="14100"/>
          <ac:spMkLst>
            <pc:docMk/>
            <pc:sldMk cId="2159571415" sldId="334"/>
            <ac:spMk id="5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6:25:12.918" v="406" actId="1076"/>
          <ac:picMkLst>
            <pc:docMk/>
            <pc:sldMk cId="2159571415" sldId="334"/>
            <ac:picMk id="2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973184105" sldId="347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973184105" sldId="347"/>
            <ac:inkMk id="4" creationId="{FBD1DF55-1D32-692D-7F82-5AF6692BB069}"/>
          </ac:inkMkLst>
        </pc:inkChg>
      </pc:sldChg>
      <pc:sldChg chg="addSp modSp mod">
        <pc:chgData name="Marcos Maillot" userId="fa14b39d-e966-4ebb-a436-4f96f84b9577" providerId="ADAL" clId="{8DFE272B-93D9-42EB-821E-CBFEFC0180C8}" dt="2022-12-13T23:16:06.807" v="744"/>
        <pc:sldMkLst>
          <pc:docMk/>
          <pc:sldMk cId="2703650191" sldId="348"/>
        </pc:sldMkLst>
        <pc:picChg chg="mod">
          <ac:chgData name="Marcos Maillot" userId="fa14b39d-e966-4ebb-a436-4f96f84b9577" providerId="ADAL" clId="{8DFE272B-93D9-42EB-821E-CBFEFC0180C8}" dt="2022-12-13T17:26:07.559" v="742" actId="1076"/>
          <ac:picMkLst>
            <pc:docMk/>
            <pc:sldMk cId="2703650191" sldId="348"/>
            <ac:picMk id="3" creationId="{00000000-0000-0000-0000-000000000000}"/>
          </ac:picMkLst>
        </pc:picChg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703650191" sldId="348"/>
            <ac:inkMk id="2" creationId="{F7B2D392-AA62-C216-B618-458640C35E92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543162145" sldId="349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543162145" sldId="349"/>
            <ac:inkMk id="3" creationId="{04156308-32B7-E22A-653F-E3550144EA7F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3302342433" sldId="350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3302342433" sldId="350"/>
            <ac:inkMk id="2" creationId="{53C00B13-E41A-B715-5A95-1BE6EC5330FE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542735254" sldId="351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542735254" sldId="351"/>
            <ac:inkMk id="2" creationId="{C335C49F-7C8B-4011-7A83-BF03ACA7F176}"/>
          </ac:inkMkLst>
        </pc:ink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815013244" sldId="353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815013244" sldId="353"/>
            <ac:inkMk id="2" creationId="{C35E2606-750A-7833-E7FA-E42C45867906}"/>
          </ac:inkMkLst>
        </pc:inkChg>
      </pc:sldChg>
      <pc:sldChg chg="modSp mod">
        <pc:chgData name="Marcos Maillot" userId="fa14b39d-e966-4ebb-a436-4f96f84b9577" providerId="ADAL" clId="{8DFE272B-93D9-42EB-821E-CBFEFC0180C8}" dt="2022-12-13T17:03:36.453" v="738" actId="20577"/>
        <pc:sldMkLst>
          <pc:docMk/>
          <pc:sldMk cId="2145966389" sldId="354"/>
        </pc:sldMkLst>
        <pc:spChg chg="mod">
          <ac:chgData name="Marcos Maillot" userId="fa14b39d-e966-4ebb-a436-4f96f84b9577" providerId="ADAL" clId="{8DFE272B-93D9-42EB-821E-CBFEFC0180C8}" dt="2022-12-13T17:03:28.909" v="735" actId="1076"/>
          <ac:spMkLst>
            <pc:docMk/>
            <pc:sldMk cId="2145966389" sldId="354"/>
            <ac:spMk id="3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13.269" v="723" actId="6549"/>
          <ac:spMkLst>
            <pc:docMk/>
            <pc:sldMk cId="2145966389" sldId="354"/>
            <ac:spMk id="5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7:03:36.453" v="738" actId="20577"/>
          <ac:spMkLst>
            <pc:docMk/>
            <pc:sldMk cId="2145966389" sldId="354"/>
            <ac:spMk id="7" creationId="{00000000-0000-0000-0000-000000000000}"/>
          </ac:spMkLst>
        </pc:spChg>
        <pc:picChg chg="mod">
          <ac:chgData name="Marcos Maillot" userId="fa14b39d-e966-4ebb-a436-4f96f84b9577" providerId="ADAL" clId="{8DFE272B-93D9-42EB-821E-CBFEFC0180C8}" dt="2022-12-13T17:03:30.839" v="736" actId="1076"/>
          <ac:picMkLst>
            <pc:docMk/>
            <pc:sldMk cId="2145966389" sldId="354"/>
            <ac:picMk id="6" creationId="{00000000-0000-0000-0000-000000000000}"/>
          </ac:picMkLst>
        </pc:picChg>
      </pc:sldChg>
      <pc:sldChg chg="addSp">
        <pc:chgData name="Marcos Maillot" userId="fa14b39d-e966-4ebb-a436-4f96f84b9577" providerId="ADAL" clId="{8DFE272B-93D9-42EB-821E-CBFEFC0180C8}" dt="2022-12-13T23:16:06.807" v="744"/>
        <pc:sldMkLst>
          <pc:docMk/>
          <pc:sldMk cId="2307917589" sldId="355"/>
        </pc:sldMkLst>
        <pc:inkChg chg="add">
          <ac:chgData name="Marcos Maillot" userId="fa14b39d-e966-4ebb-a436-4f96f84b9577" providerId="ADAL" clId="{8DFE272B-93D9-42EB-821E-CBFEFC0180C8}" dt="2022-12-13T23:16:06.807" v="744"/>
          <ac:inkMkLst>
            <pc:docMk/>
            <pc:sldMk cId="2307917589" sldId="355"/>
            <ac:inkMk id="2" creationId="{C97C5AB7-B83A-CFD2-CB93-E99FAB943EC7}"/>
          </ac:inkMkLst>
        </pc:inkChg>
      </pc:sldChg>
      <pc:sldChg chg="add del">
        <pc:chgData name="Marcos Maillot" userId="fa14b39d-e966-4ebb-a436-4f96f84b9577" providerId="ADAL" clId="{8DFE272B-93D9-42EB-821E-CBFEFC0180C8}" dt="2022-12-13T16:57:28.389" v="643" actId="47"/>
        <pc:sldMkLst>
          <pc:docMk/>
          <pc:sldMk cId="2314579809" sldId="356"/>
        </pc:sldMkLst>
      </pc:sldChg>
      <pc:sldChg chg="delSp modSp add mod ord">
        <pc:chgData name="Marcos Maillot" userId="fa14b39d-e966-4ebb-a436-4f96f84b9577" providerId="ADAL" clId="{8DFE272B-93D9-42EB-821E-CBFEFC0180C8}" dt="2022-12-13T16:25:06.978" v="403" actId="1076"/>
        <pc:sldMkLst>
          <pc:docMk/>
          <pc:sldMk cId="1718219075" sldId="357"/>
        </pc:sldMkLst>
        <pc:spChg chg="mod">
          <ac:chgData name="Marcos Maillot" userId="fa14b39d-e966-4ebb-a436-4f96f84b9577" providerId="ADAL" clId="{8DFE272B-93D9-42EB-821E-CBFEFC0180C8}" dt="2022-12-13T16:25:06.978" v="403" actId="1076"/>
          <ac:spMkLst>
            <pc:docMk/>
            <pc:sldMk cId="1718219075" sldId="357"/>
            <ac:spMk id="4" creationId="{00000000-0000-0000-0000-000000000000}"/>
          </ac:spMkLst>
        </pc:spChg>
        <pc:spChg chg="mod">
          <ac:chgData name="Marcos Maillot" userId="fa14b39d-e966-4ebb-a436-4f96f84b9577" providerId="ADAL" clId="{8DFE272B-93D9-42EB-821E-CBFEFC0180C8}" dt="2022-12-13T16:22:35.678" v="326" actId="113"/>
          <ac:spMkLst>
            <pc:docMk/>
            <pc:sldMk cId="1718219075" sldId="357"/>
            <ac:spMk id="5" creationId="{00000000-0000-0000-0000-000000000000}"/>
          </ac:spMkLst>
        </pc:spChg>
        <pc:picChg chg="del">
          <ac:chgData name="Marcos Maillot" userId="fa14b39d-e966-4ebb-a436-4f96f84b9577" providerId="ADAL" clId="{8DFE272B-93D9-42EB-821E-CBFEFC0180C8}" dt="2022-12-13T16:20:18.228" v="59" actId="478"/>
          <ac:picMkLst>
            <pc:docMk/>
            <pc:sldMk cId="1718219075" sldId="357"/>
            <ac:picMk id="2" creationId="{00000000-0000-0000-0000-000000000000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9:57:45.630" v="743" actId="20577"/>
        <pc:sldMkLst>
          <pc:docMk/>
          <pc:sldMk cId="3761876668" sldId="358"/>
        </pc:sldMkLst>
        <pc:spChg chg="del">
          <ac:chgData name="Marcos Maillot" userId="fa14b39d-e966-4ebb-a436-4f96f84b9577" providerId="ADAL" clId="{8DFE272B-93D9-42EB-821E-CBFEFC0180C8}" dt="2022-12-13T16:50:06.755" v="567" actId="478"/>
          <ac:spMkLst>
            <pc:docMk/>
            <pc:sldMk cId="3761876668" sldId="358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49:44.188" v="558" actId="478"/>
          <ac:spMkLst>
            <pc:docMk/>
            <pc:sldMk cId="3761876668" sldId="358"/>
            <ac:spMk id="5" creationId="{00000000-0000-0000-0000-000000000000}"/>
          </ac:spMkLst>
        </pc:spChg>
        <pc:spChg chg="add del mod">
          <ac:chgData name="Marcos Maillot" userId="fa14b39d-e966-4ebb-a436-4f96f84b9577" providerId="ADAL" clId="{8DFE272B-93D9-42EB-821E-CBFEFC0180C8}" dt="2022-12-13T16:49:26.601" v="556" actId="478"/>
          <ac:spMkLst>
            <pc:docMk/>
            <pc:sldMk cId="3761876668" sldId="358"/>
            <ac:spMk id="11" creationId="{1B21FB90-600E-48B5-B74F-0AEE91CB3F5C}"/>
          </ac:spMkLst>
        </pc:spChg>
        <pc:spChg chg="add mod">
          <ac:chgData name="Marcos Maillot" userId="fa14b39d-e966-4ebb-a436-4f96f84b9577" providerId="ADAL" clId="{8DFE272B-93D9-42EB-821E-CBFEFC0180C8}" dt="2022-12-13T16:56:38.519" v="630" actId="20577"/>
          <ac:spMkLst>
            <pc:docMk/>
            <pc:sldMk cId="3761876668" sldId="358"/>
            <ac:spMk id="12" creationId="{173875A2-756C-C285-A3FC-2C04FCABF78E}"/>
          </ac:spMkLst>
        </pc:spChg>
        <pc:spChg chg="add mod">
          <ac:chgData name="Marcos Maillot" userId="fa14b39d-e966-4ebb-a436-4f96f84b9577" providerId="ADAL" clId="{8DFE272B-93D9-42EB-821E-CBFEFC0180C8}" dt="2022-12-13T19:57:45.630" v="743" actId="20577"/>
          <ac:spMkLst>
            <pc:docMk/>
            <pc:sldMk cId="3761876668" sldId="358"/>
            <ac:spMk id="16" creationId="{AD0B28E0-D22E-F3BE-B975-F36DBFA0ECA1}"/>
          </ac:spMkLst>
        </pc:spChg>
        <pc:spChg chg="add mod">
          <ac:chgData name="Marcos Maillot" userId="fa14b39d-e966-4ebb-a436-4f96f84b9577" providerId="ADAL" clId="{8DFE272B-93D9-42EB-821E-CBFEFC0180C8}" dt="2022-12-13T16:55:48.917" v="622" actId="1076"/>
          <ac:spMkLst>
            <pc:docMk/>
            <pc:sldMk cId="3761876668" sldId="358"/>
            <ac:spMk id="17" creationId="{6E44B1AE-5F03-28EE-5C2B-ABADEC460FE2}"/>
          </ac:spMkLst>
        </pc:spChg>
        <pc:spChg chg="add mod">
          <ac:chgData name="Marcos Maillot" userId="fa14b39d-e966-4ebb-a436-4f96f84b9577" providerId="ADAL" clId="{8DFE272B-93D9-42EB-821E-CBFEFC0180C8}" dt="2022-12-13T17:02:40.499" v="665" actId="208"/>
          <ac:spMkLst>
            <pc:docMk/>
            <pc:sldMk cId="3761876668" sldId="358"/>
            <ac:spMk id="18" creationId="{E6AB87E9-25D4-491A-8C3E-94BD21E70872}"/>
          </ac:spMkLst>
        </pc:spChg>
        <pc:spChg chg="add mod">
          <ac:chgData name="Marcos Maillot" userId="fa14b39d-e966-4ebb-a436-4f96f84b9577" providerId="ADAL" clId="{8DFE272B-93D9-42EB-821E-CBFEFC0180C8}" dt="2022-12-13T17:06:24.929" v="740" actId="14100"/>
          <ac:spMkLst>
            <pc:docMk/>
            <pc:sldMk cId="3761876668" sldId="358"/>
            <ac:spMk id="20" creationId="{D36B6539-D238-981E-9681-58849C1CF412}"/>
          </ac:spMkLst>
        </pc:spChg>
        <pc:spChg chg="add mod">
          <ac:chgData name="Marcos Maillot" userId="fa14b39d-e966-4ebb-a436-4f96f84b9577" providerId="ADAL" clId="{8DFE272B-93D9-42EB-821E-CBFEFC0180C8}" dt="2022-12-13T17:02:42.759" v="666" actId="208"/>
          <ac:spMkLst>
            <pc:docMk/>
            <pc:sldMk cId="3761876668" sldId="358"/>
            <ac:spMk id="21" creationId="{E7BBE94A-759F-D4E2-7414-EB5CF7FFCA42}"/>
          </ac:spMkLst>
        </pc:spChg>
        <pc:spChg chg="add mod">
          <ac:chgData name="Marcos Maillot" userId="fa14b39d-e966-4ebb-a436-4f96f84b9577" providerId="ADAL" clId="{8DFE272B-93D9-42EB-821E-CBFEFC0180C8}" dt="2022-12-13T17:06:28.569" v="741" actId="1076"/>
          <ac:spMkLst>
            <pc:docMk/>
            <pc:sldMk cId="3761876668" sldId="358"/>
            <ac:spMk id="22" creationId="{0F152222-1E01-75F9-8635-810DDAA0A9B0}"/>
          </ac:spMkLst>
        </pc:spChg>
        <pc:picChg chg="del">
          <ac:chgData name="Marcos Maillot" userId="fa14b39d-e966-4ebb-a436-4f96f84b9577" providerId="ADAL" clId="{8DFE272B-93D9-42EB-821E-CBFEFC0180C8}" dt="2022-12-13T16:49:47.538" v="560" actId="478"/>
          <ac:picMkLst>
            <pc:docMk/>
            <pc:sldMk cId="3761876668" sldId="358"/>
            <ac:picMk id="2" creationId="{00000000-0000-0000-0000-000000000000}"/>
          </ac:picMkLst>
        </pc:picChg>
        <pc:picChg chg="add del mod">
          <ac:chgData name="Marcos Maillot" userId="fa14b39d-e966-4ebb-a436-4f96f84b9577" providerId="ADAL" clId="{8DFE272B-93D9-42EB-821E-CBFEFC0180C8}" dt="2022-12-13T16:36:07.668" v="535" actId="478"/>
          <ac:picMkLst>
            <pc:docMk/>
            <pc:sldMk cId="3761876668" sldId="358"/>
            <ac:picMk id="7" creationId="{71893577-F1BD-14B1-7535-81A4921295E1}"/>
          </ac:picMkLst>
        </pc:picChg>
        <pc:picChg chg="add del mod">
          <ac:chgData name="Marcos Maillot" userId="fa14b39d-e966-4ebb-a436-4f96f84b9577" providerId="ADAL" clId="{8DFE272B-93D9-42EB-821E-CBFEFC0180C8}" dt="2022-12-13T16:49:49.598" v="561" actId="478"/>
          <ac:picMkLst>
            <pc:docMk/>
            <pc:sldMk cId="3761876668" sldId="358"/>
            <ac:picMk id="9" creationId="{CAD75AC6-F426-A89B-6E22-7D517D91405C}"/>
          </ac:picMkLst>
        </pc:picChg>
        <pc:picChg chg="add mod">
          <ac:chgData name="Marcos Maillot" userId="fa14b39d-e966-4ebb-a436-4f96f84b9577" providerId="ADAL" clId="{8DFE272B-93D9-42EB-821E-CBFEFC0180C8}" dt="2022-12-13T16:55:43.108" v="619" actId="1076"/>
          <ac:picMkLst>
            <pc:docMk/>
            <pc:sldMk cId="3761876668" sldId="358"/>
            <ac:picMk id="13" creationId="{C9A2F921-87F9-F696-BC27-AD71E9B14985}"/>
          </ac:picMkLst>
        </pc:picChg>
        <pc:picChg chg="add del mod">
          <ac:chgData name="Marcos Maillot" userId="fa14b39d-e966-4ebb-a436-4f96f84b9577" providerId="ADAL" clId="{8DFE272B-93D9-42EB-821E-CBFEFC0180C8}" dt="2022-12-13T16:50:26.889" v="574" actId="478"/>
          <ac:picMkLst>
            <pc:docMk/>
            <pc:sldMk cId="3761876668" sldId="358"/>
            <ac:picMk id="14" creationId="{5942120E-F907-F4EC-7C22-2CA8D332D933}"/>
          </ac:picMkLst>
        </pc:picChg>
        <pc:picChg chg="add mod">
          <ac:chgData name="Marcos Maillot" userId="fa14b39d-e966-4ebb-a436-4f96f84b9577" providerId="ADAL" clId="{8DFE272B-93D9-42EB-821E-CBFEFC0180C8}" dt="2022-12-13T16:55:44.308" v="620" actId="1076"/>
          <ac:picMkLst>
            <pc:docMk/>
            <pc:sldMk cId="3761876668" sldId="358"/>
            <ac:picMk id="15" creationId="{264D80DE-3DD3-6902-30C6-7B7D7BCA6D7F}"/>
          </ac:picMkLst>
        </pc:picChg>
      </pc:sldChg>
      <pc:sldChg chg="addSp delSp modSp add mod">
        <pc:chgData name="Marcos Maillot" userId="fa14b39d-e966-4ebb-a436-4f96f84b9577" providerId="ADAL" clId="{8DFE272B-93D9-42EB-821E-CBFEFC0180C8}" dt="2022-12-13T17:02:30.429" v="664" actId="207"/>
        <pc:sldMkLst>
          <pc:docMk/>
          <pc:sldMk cId="1421392979" sldId="359"/>
        </pc:sldMkLst>
        <pc:spChg chg="del">
          <ac:chgData name="Marcos Maillot" userId="fa14b39d-e966-4ebb-a436-4f96f84b9577" providerId="ADAL" clId="{8DFE272B-93D9-42EB-821E-CBFEFC0180C8}" dt="2022-12-13T16:36:53.128" v="547" actId="478"/>
          <ac:spMkLst>
            <pc:docMk/>
            <pc:sldMk cId="1421392979" sldId="359"/>
            <ac:spMk id="3" creationId="{965695A6-DE5B-F51D-96B0-559865F5EC74}"/>
          </ac:spMkLst>
        </pc:spChg>
        <pc:spChg chg="del">
          <ac:chgData name="Marcos Maillot" userId="fa14b39d-e966-4ebb-a436-4f96f84b9577" providerId="ADAL" clId="{8DFE272B-93D9-42EB-821E-CBFEFC0180C8}" dt="2022-12-13T16:36:42.038" v="544" actId="478"/>
          <ac:spMkLst>
            <pc:docMk/>
            <pc:sldMk cId="1421392979" sldId="359"/>
            <ac:spMk id="5" creationId="{00000000-0000-0000-0000-000000000000}"/>
          </ac:spMkLst>
        </pc:spChg>
        <pc:spChg chg="add mod">
          <ac:chgData name="Marcos Maillot" userId="fa14b39d-e966-4ebb-a436-4f96f84b9577" providerId="ADAL" clId="{8DFE272B-93D9-42EB-821E-CBFEFC0180C8}" dt="2022-12-13T16:38:30.108" v="550" actId="1076"/>
          <ac:spMkLst>
            <pc:docMk/>
            <pc:sldMk cId="1421392979" sldId="359"/>
            <ac:spMk id="6" creationId="{0B1F693C-35A7-B023-F5EE-281D7DA45931}"/>
          </ac:spMkLst>
        </pc:spChg>
        <pc:spChg chg="add mod">
          <ac:chgData name="Marcos Maillot" userId="fa14b39d-e966-4ebb-a436-4f96f84b9577" providerId="ADAL" clId="{8DFE272B-93D9-42EB-821E-CBFEFC0180C8}" dt="2022-12-13T16:48:47.808" v="554" actId="208"/>
          <ac:spMkLst>
            <pc:docMk/>
            <pc:sldMk cId="1421392979" sldId="359"/>
            <ac:spMk id="7" creationId="{61C14DF4-D601-9FFD-0A11-E03B498DF495}"/>
          </ac:spMkLst>
        </pc:spChg>
        <pc:spChg chg="add mod">
          <ac:chgData name="Marcos Maillot" userId="fa14b39d-e966-4ebb-a436-4f96f84b9577" providerId="ADAL" clId="{8DFE272B-93D9-42EB-821E-CBFEFC0180C8}" dt="2022-12-13T17:01:48.449" v="649" actId="1582"/>
          <ac:spMkLst>
            <pc:docMk/>
            <pc:sldMk cId="1421392979" sldId="359"/>
            <ac:spMk id="8" creationId="{BAECB4F2-1E11-B922-893C-8D96EE926D04}"/>
          </ac:spMkLst>
        </pc:spChg>
        <pc:spChg chg="add mod">
          <ac:chgData name="Marcos Maillot" userId="fa14b39d-e966-4ebb-a436-4f96f84b9577" providerId="ADAL" clId="{8DFE272B-93D9-42EB-821E-CBFEFC0180C8}" dt="2022-12-13T17:02:30.429" v="664" actId="207"/>
          <ac:spMkLst>
            <pc:docMk/>
            <pc:sldMk cId="1421392979" sldId="359"/>
            <ac:spMk id="10" creationId="{8A4AC9A4-ECB8-4DF2-7952-1B11551758AE}"/>
          </ac:spMkLst>
        </pc:spChg>
        <pc:spChg chg="del mod">
          <ac:chgData name="Marcos Maillot" userId="fa14b39d-e966-4ebb-a436-4f96f84b9577" providerId="ADAL" clId="{8DFE272B-93D9-42EB-821E-CBFEFC0180C8}" dt="2022-12-13T16:48:54.998" v="555" actId="478"/>
          <ac:spMkLst>
            <pc:docMk/>
            <pc:sldMk cId="1421392979" sldId="359"/>
            <ac:spMk id="11" creationId="{1B21FB90-600E-48B5-B74F-0AEE91CB3F5C}"/>
          </ac:spMkLst>
        </pc:spChg>
        <pc:picChg chg="del">
          <ac:chgData name="Marcos Maillot" userId="fa14b39d-e966-4ebb-a436-4f96f84b9577" providerId="ADAL" clId="{8DFE272B-93D9-42EB-821E-CBFEFC0180C8}" dt="2022-12-13T16:36:37.468" v="542" actId="478"/>
          <ac:picMkLst>
            <pc:docMk/>
            <pc:sldMk cId="1421392979" sldId="359"/>
            <ac:picMk id="2" creationId="{00000000-0000-0000-0000-000000000000}"/>
          </ac:picMkLst>
        </pc:picChg>
        <pc:picChg chg="mod modCrop">
          <ac:chgData name="Marcos Maillot" userId="fa14b39d-e966-4ebb-a436-4f96f84b9577" providerId="ADAL" clId="{8DFE272B-93D9-42EB-821E-CBFEFC0180C8}" dt="2022-12-13T16:58:14.049" v="644" actId="732"/>
          <ac:picMkLst>
            <pc:docMk/>
            <pc:sldMk cId="1421392979" sldId="359"/>
            <ac:picMk id="9" creationId="{CAD75AC6-F426-A89B-6E22-7D517D91405C}"/>
          </ac:picMkLst>
        </pc:pic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05:02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20513 5407 0,'0'-24'15,"0"48"110,-24-24-109,24 25 15,0 0-15,0 0-1,-25 0 1,25-1 0,0 26-1,0-25 1,0 24 0,0-24-1,0 25 1,0-1-1,0-24 1,0 25 0,0-25-1,0 24 1,0-24 0,0 25-1,0-25 16,0 24-15,0-24 0,0 25-1,0-26 1,0 1-16,25 0 16,-25 25-1,0-1 1,0 1-1,0-25 1,-25 24 0,25 1-1,0-25 1,0 24 0,0-24 15,25 0-16,-25 24 1,0-24 0,0 25-1,0-25 1,0-1 0,0 1-1,0 25 1,0 0-1,0-26 1,0 26 0,0-25-1,0 24 1,0-24 15,24 0-15,-24 0 15,0 0-31,0-1 16,0 1-1,25 0 1,-25 0 0,0 24-1,0-24 1,0 0-1,0 25 1,0-26 0,0 1-1,0 25 1,0-25 0,0-1 15,0 1-16,0 0 1,0 0 0,-25-25-1,25 25 1,25-25 62,0 0-62,0 0-1,0 0 1,-1 0 0,1 0-1,0 0 1,0 0-1,0 0 1,0 0 0,-1 0-16,1 0 15,25 0 1,-25 0 0,24 0-1,-24 0 1,25 0-1,-26 0 1,26 0 0,0 24-1,-1-24 1,1 0 0,-1 0 15,1 0-16,0 0 1,-1 0 0,1 0-1,-1 0 1,1 0 0,-25 0-1,0 0-15,-1 0 16,26-24-1,0 24 1,-25 0 0,24 0-1,1 0 1,-25-25 15,24 25-15,-24 0-1,25 0 1,-1 0 0,1 0-1,-1-25 1,1 25 0,0 0-1,-1 0 1,1 0-1,24 0 1,1 0 0,-26 0-1,1 0 1,-1-25 0,1 25 15,0 0-16,-25 0 1,24 0 0,1 0-1,-1 0 1,1 0 0,24 0-1,-24-25 1,0 25-1,-1 0 1,1 0 0,-1 0-1,1 0 1,-25 0 0,24 0 15,-24 0-16,0 0 1,0 0 0,0 0-1,-1 25 1,1-25 31,0 0 0,-25-25-32,0 1 17,25-1-32,-25 0 15,25-25 16,-25-24-15,24 24 0,-24 1-1,25-26 1,-25 26 0,25-26-1,0 1 1,-25 24-1,25 1 1,-1-1 0,-24 0-1,25 1 1,-25-1 0,25 1 15,-25 24-31,25 0 15,-25-25 1,25 1 0,-25-1-1,25 1 1,-25-26 0,24 26-1,-24-1 1,25 0-1,-25 1 1,0-1 0,0-24-1,0-1 1,0 1 0,25-1-1,-25 1 16,0 24-15,0 26 0,0-1-1,0 0 1,-25 0 15,0 25-15,-24-25-1,-26 25 1,26 0 0,24 0-16,-25 0 15,-24 0 1,-25 0 0,24 0-1,-24 25 16,0-25-15,0 0 0,-1 0-1,1 25 1,-25 0 0,0-25-1,0 25 1,25-25-1,0 0 1,-25 0 0,0 24-1,24-24 1,1 25 0,25-25 15,-1 0-16,1 0 1,-1 0 0,1 25-1,24-25 1,-24 0 0,0 0-1,49 0-15,-25 0 16,1 0-1,24 0-15,-25-25 16,1 25 0,-1 0-1,0-25 1,1 25 0,-1 0-1,1 0 16,-1 0-15,0 0 0,26 0-1,-1 0 1,0 0 0,0 0-1,0-24 1,0 24-1,1 0 1,-1 0 0,0 0 15,50 0 141,0-25-172,-1 25 0,-24-25 15,25 0-15,75-74 16</inkml:trace>
  <inkml:trace contextRef="#ctx0" brushRef="#br0" timeOffset="1302.24">20191 4118 0,'0'24'47,"0"1"-32,0 0 1,25 25 0,-25-1-1,0 1 1,0-1-1,0-24 1,-25 0 0,50-25-16,-25-25 47</inkml:trace>
  <inkml:trace contextRef="#ctx0" brushRef="#br0" timeOffset="4983.95">20092 4068 0,'25'0'63,"-1"0"-47,1 0-1,0 0 1,0 0-16,0 0 15,-1 0-15,1 0 16,25 0 0,-1 0-1,-24 0-15,50 0 16,-1 0 0,-24 0-1,24 0 1,1 0-1,-26 0 1,26 0 0,-26 0-1,26 0 1,-1 0 0,25 0 15,-24 0-16,-26 0 1,26 0 0,-1 0-1,0 25 1,1-50 0,24 25-1,-49 0 1,24 0-1,1 0 1,-1 0 0,-24 25-1,24-25 1,0-25 0,1 25-1,-1 0 16,1 0-15,-1 0 0,-24 0-1,24 0 1,0 0 0,1 0-1,-1 0 1,-24 0-1,24-25 1,26 25 0,-51 0-1,26 0 1,-26 0 0,26 0-1,-26 0 16,26 0-15,-1 0 0,-24 0-1,-1 0 1,26 0 0,-26 0-1,26 0 1,-1 0-1,1 0 1,-26 0 0,1 0-1,-1 0 1,26 0 0,-26-25 15,1 25-16,0 0 1,-26 0 0,1 0-1,0 0 1,0 0 0,0-24-1,-1 24 1,1 0 15,-25 24 78,0 1-77,0 0-17,0 0 17,0 0-17,0-1 1,0 1-1,0 0 1,0 0 0,0 0-1,0-1 1,0 1 0,0 0-16,-25-25 15,25 25 1,0 0-16,0-1 31,0 1-31,0 0 16,0 0-1,25 0 1,-50-25 62,1 0-47,-1 0-31,0 0 16,0 24 0,0-24-16,-24 0 15,-1 0 1,1 0 15,24 0-31,-25 0 16,1 0-1,-1 25 1,0-25 0,1 0-1,-1 0 1,0 0-1,-24 25 1,49-25 0,-24 0-1,-1 0 1,-24 0 15,24 0-15,0 0-1,1 0 1,-1 25 0,-24-25-1,-1 0 1,26 0 0,-26 0-1,26 0 1,-26 0-1,26 0 1,-1-25 0,1 25-1,-26 0 1,25 0 0,1 0-1,-1 0 16,1 0-15,-26 0 0,26 0-1,24 0-15,-25 0 16,-24 0 0,24-25-1,-24 25 1,24 0-1,1 0 1,-1 0 0,0 0-1,1 0 1,-1-25 0,1 25 15,-1 0-16,0 0 1,1 0 0,-1-24-1,0 24 1,1 0 0,-1 0-1,-24-25 1,24 25-1,1 0 1,24 0 0,-25 0-1,1-25 1,-1 25 0,25 0-1,0 0 16,-24 0-15,24 0 0,0 0-1,0 0 1,1 0 0,-1 0-1,0 0 1,0 25-1,0-25 1,1 0 0,-1 0-1,0 0 1,0 0 0,0 0 15,-24 0 0,24 0-15,0 25-1,0-25 1,0 0-16,1 0 16,-1 0-1,0 0 1,0 0-1,0 0 1,1 0 15,-1 0-31,0 0 32,0 0-17,0 0 16,1 0 1,-1 0-1,0 0 0,25 24-15,-25 1-1,0 0 1</inkml:trace>
  <inkml:trace contextRef="#ctx0" brushRef="#br0" timeOffset="6582.91">20637 4217 0,'0'25'110,"0"-1"-95,0 1 1,0 0-1,0 0-15,0 0 16,0-1-16,25 1 16,-25 0-1,0 0 1,25-25 15</inkml:trace>
  <inkml:trace contextRef="#ctx0" brushRef="#br0" timeOffset="7168.79">21183 4167 0,'0'-25'31,"0"50"-31,-25-25 15,25 25 17,0 0-17,0 0 1,0-1-16,0 1 16,25-25-16,-25 50 31,0-25-16,-25-1 1,50 1 0,-25 25-1,25-50 1,0 25 0</inkml:trace>
  <inkml:trace contextRef="#ctx0" brushRef="#br0" timeOffset="7684.48">21654 4142 0,'-24'0'31,"24"25"-15,0 0 0,0 0-1,0 0-15,0-1 16,24-24-16,-24 50 16,25-25-1,-25 0-15,0-1 31,0 26-15,0-25 0,25 0-1,0-25 17,-25-25-32</inkml:trace>
  <inkml:trace contextRef="#ctx0" brushRef="#br0" timeOffset="8166.75">22076 4093 0,'0'25'63,"0"-1"-48,0 1 1,0 0 0,0 0-16,25 0 15,-25-1-15,0 1 16,25 25 0,-25-25-1,25-1 16,-1 1-15,-24 25 0,25-25-1,25-25 1</inkml:trace>
  <inkml:trace contextRef="#ctx0" brushRef="#br0" timeOffset="8666.29">22647 4142 0,'-25'0'32,"25"25"-32,0 0 15,0 0 1,0 0-1,25 24 1,-25 1 0,0-1-1,24-49-15,-24 50 16,0 0 0,0-1-1,0-24 16,25 0-15,0-25 15,0 0-15</inkml:trace>
  <inkml:trace contextRef="#ctx0" brushRef="#br0" timeOffset="9150.91">23093 4167 0,'0'25'47,"0"0"-31,25 0-1,-25-1 1,0 1-1,0 0-15,0 0 16,25 24 0,-25 1-1,0-25 1,25 24 0,-25-24-1,24-25 16,-24 25-15,25-25 0,-25-25-16,25 25 15</inkml:trace>
  <inkml:trace contextRef="#ctx0" brushRef="#br0" timeOffset="9601.11">23490 4192 0,'0'-25'15,"25"50"48,-25 0-48,0 0 1,0-1 0,0 1-16,0 0 15,25 25 1,-25-1-1,24 1 1,-24-25 0,25 24-1,-25-24 1,0 0 0,25-25-1,0 0 16,-25-25-31</inkml:trace>
  <inkml:trace contextRef="#ctx0" brushRef="#br0" timeOffset="10067.66">23887 4142 0,'0'0'0,"0"25"47,0 0-31,0 0-1,0 0 1,25-1 0,-25 26-1,25 0 1,-1 24 0,-24-24-1,25-1 1,-25-24-1,0 0 1,25 0 0,-25-1-1,0-48 1,25 24-16,-25-25 31</inkml:trace>
  <inkml:trace contextRef="#ctx0" brushRef="#br0" timeOffset="10498.76">24309 4068 0,'0'0'0,"-25"25"31,25 0-15,0 24-1,0 1 1,0-25-1,25 24 1,-1 26 0,-24-26-1,25 1 1,-25-25 0,0-1-1,0-48 32</inkml:trace>
  <inkml:trace contextRef="#ctx0" brushRef="#br0" timeOffset="12634.31">24160 5804 0,'0'25'31,"-25"-25"-15,25 25-1,-25-25 1,25 25-1,-25 24-15,1-49 16,-26 50 0,0 0-1,26-1 1,-26 26 0,25-26-1,-25 1 1,26-50-1,-1 25 1,0-50 0,0 0-1,0-25 1,1 1 0,-1-26-1,25 51 16,0 48 16,25 1-31,-25 50 0,24-1-1,-24 0 1,0-24-1,25-50 1,0 0 0,25-25-1,-26 25-15,51-49 16,-25 24 0,-26 0-1,-48 25 48</inkml:trace>
  <inkml:trace contextRef="#ctx0" brushRef="#br0" timeOffset="32249.4">21208 6400 0,'0'-25'0,"25"25"62,0 0-46,-25 25-1,0-1 32,-25-24-15,0-24-1,25-1-16,-25 25-15,50-25 16,0 0 15,0 25-15,-1 0-16,1 25 16,0 0-1,0 0 1,-50-25 15,25 24-31,-25-24 31,-24 0-15,24-24 0,0 24-1,50-25 1,49 0-1,50 25 1,-99 0-16,49 0 16</inkml:trace>
  <inkml:trace contextRef="#ctx0" brushRef="#br0" timeOffset="32886.23">22275 6499 0,'-25'0'16,"0"0"-1,0 0 1,0 0-16,25-25 16,-24 25-1,24-25 1,24 25-1,1 0 1,0 0 0,25 25-1,-26 0 1,-24 0-16,-24-25 16,24 24-1,-50-24 1,0 0-1,1-24 17,24-1-17,0 0 1,50 0 0,0 0-1,49 25 1,25 0-1,-24 50 1,-26-50 0,-49 25-1,-49 0 1,-1-1 0,1-24-1,24-24 1,74-26-1,51 0 17,-26 26-32</inkml:trace>
  <inkml:trace contextRef="#ctx0" brushRef="#br0" timeOffset="33399.53">23391 6350 0,'-25'25'0,"-25"-25"16,26 0-16,-1 0 16,0 0-1,0 0 1,0-25-1,25 0 1,25 25 31,-25 25-31,25 25-1,-25-26 1,-25 1-1,0 0 1,-24-50 0,24 0-1,-25 1 1,26-26 0,24 25-1,24 25 1,1 0-1,0 0 1,0 25 0,-50 0-1</inkml:trace>
  <inkml:trace contextRef="#ctx0" brushRef="#br0" timeOffset="34199.23">21406 7045 0,'0'-25'47,"0"0"-31,25 25-16,-25-25 0,25 0 15,0 25 1,24 0 0,1 25-1,-25 25 1,-25-25-1,0-1 1,0 1 15,-50-25-15,25-25 0,1 1-1,-1 24-15,25-25 16,0 0-1,49 0 1,1 25 0,49 25-1,-49 0 1,0 0 0,-50-1-1,-25-24 1,0 25-1,-25-50 17,50 1-17,25-26 1,74 25 0,1 25-1,-51 0-15</inkml:trace>
  <inkml:trace contextRef="#ctx0" brushRef="#br0" timeOffset="34749.14">22324 7119 0,'-25'0'0,"1"0"16,-1 0-16,25-25 31,0 0-15,25 1 0,24 24-1,-24 0 1,25 24-1,-50 1-15,24 0 16,-24 0 0,-24 0-1,-1-25 1,0 0 0,0 0-1,0-50 1,1 0 15,48 26-15,-24-1-16,50 25 15,0 0 1,-1 49 0,-49-24-1,0 0 1,25-25 15,-25-25-15</inkml:trace>
  <inkml:trace contextRef="#ctx0" brushRef="#br0" timeOffset="35249.1">23168 7045 0,'0'24'0,"-25"-24"0,-25 0 32,50-24-17,-25 24-15,25-25 16,0 0-1,0 0 1,25 25-16,25 0 31,-25 25-15,-1 0 0,-24 0-1,0-1 1,-49 1-1,-1 0 1,1-50 15,24 0-15,0 25-16,25-49 16,0 24-1,25 0 1,0 25-1,-1 25 1</inkml:trace>
  <inkml:trace contextRef="#ctx0" brushRef="#br0" timeOffset="40311.72">11212 8483 0,'25'0'79,"-1"0"-79,1 0 15,0 0-15,-25 25 16,25-25-16,24 0 15,26 0 1,-1 0 0,-24 0-1,24 0 1,1 0 0,-1 0-1,0 0 1,1 0-1,-1 0 17,1 0-17,24 25 1,-25-25 0,26 0-1,-26 0 1,25 0-1,-24 25 1,24-25 0,-25 0-1,25 0 1,-24 24 0,24-24-1,-25 0 1,26 25-1,-26-25 17,1 0-17,-26 0 1,50 0 0,-49 0-1,24 0 1,-24 0-1,24 0 1,-24 25 0,24-25-1,1 0 1,-1-25 0,1 25-1,-1 0 1,-24 0-1,24 0 17,1-25-17,-1 25 1,0 0 0,1 0-1,-1 0 1,1 0-1,-1-24 1,0 24 0,26 0-1,-26 0 1,0 0 0,1 0-1,-26 0 1,26-25-1,-1 25 17,-24 0-17,0 0 1,24-25 0,-24 25-1,-1 0 1,-24 0-1,25 0 1,-26 0 0,1 0-1,0 0 1,-25 25 0,25-25-1,0 0 360,-1 0-312,1 0 46,0 0 47,-50 0-124</inkml:trace>
  <inkml:trace contextRef="#ctx0" brushRef="#br0" timeOffset="45509.97">1017 9451 0,'0'-25'15,"-25"25"-15,50 0 47,-25 25-31,50-25 0,24 0-1,25-25 1,0 25-1,25 0 1,-24-25 0,-76 25-1,76-25 1,24 25 0,0-25-1,-25 1 1,25-1-1,0 25 1,-25-25 0,-74 25-16,74 0 15,0 0 1,1 0 0,24 0-1,-25 0 1,0 0-1,50 0 17,-50 0-17,50 0 1,-25 0 0,25 0-1,-25 0 1,25 0-1,0 0 1,-1 25 0,1-25-1,-25 0 1,0 25 0,-99-25-16,99 0 15,0 24 1,0 1-1,-25-25 1,25 25 15,-24-25-15,24 25 0,-50 0-1,50-25 1,-25 24-1,50 1 1,-25-25 0,-25 25-1,25 0 1,0-25 0,0 25-1,0-25 1,25 24-1,-25-24 1,25 25 15,-25-25-15,25 25 0,0-25-1,0 0 1,24 0-1,-24 25 1,25-25 0,-1 25-1,51-25 1,-200 0-16,125 0 16,74-25-1,-49 25 1,74-25 15,-49 25-15,-1-25-1,25 0 1,-24 1 0,-1-1-1,1 0 1,-26 25-1,1-25 1,-149 25-16,123 0 16,1-25-1,0 25 1,-124 0-16,124 0 16,-25-24-1,0 24 1,25 0-1,-25 0 17,25 0-17,-1 0 1,1-25 0,0 25-1,0 0 1,24 0-1,-73 25 1,49-25 0,-25 0-1,-25 24 1,0-24 0,-25 25-1,-24-25 1,0 0-1,-1 0 17,-24 0-17,0 0 1,-25-25 62,0 1-62</inkml:trace>
  <inkml:trace contextRef="#ctx0" brushRef="#br0" timeOffset="48247.81">24185 3249 0,'0'-24'47,"24"24"-31,-24-25 0,25 25-16,0-25 15,0 0 1,0 0-16,24 1 15,1-1 17,24 25-17,1 0 1,-1 25 0,-49-25-1,24 24 1,-24-24-1,0 25 1</inkml:trace>
  <inkml:trace contextRef="#ctx0" brushRef="#br0" timeOffset="48714.63">24358 3101 0,'-25'0'0,"50"0"62,-25-25-46,25 25-16,0 0 16,0-25-16,49 25 15,50 0 1,-74 0-16</inkml:trace>
  <inkml:trace contextRef="#ctx0" brushRef="#br0" timeOffset="48845.94">24879 3101 0,'0'0'0,"50"24"15,-25 1 1,-1-25 0</inkml:trace>
  <inkml:trace contextRef="#ctx0" brushRef="#br0" timeOffset="52478.99">26640 3597 0,'0'24'31,"25"-24"-16,0 0 1,0 0 0,-1 0-1,26 0 1,0 0 0,-1 0-1,1-24 1,-1 24-1,1-25 1,0 0 0,24 0 15,-24-24-15,24-26-1,-49 50 1,25-24-1,-1 24 1,-49 0-16,50-24 16,-25 24-1,-1-25 1,26 1 0,-25 24-1,24-25 1,-24 1-1,25-26 1,24 26 15,-24-1-15,-1 25 0,1-24-1,0 24 1,-1 0-1,-24 0 1,25 25 0,-25 0-1,24-25 1,1 25 0,-25 0-1,-1 0 1,1 25-1,25-25 17,-25 25-17,-25 0 1,24 24 0,1-24-1,0 25 1,-25-1-1,25 26 1,-25-26 0,25 1-1,-1 24 1,-24-24 0,25 0-1,0-1 1,0 26-1,0-26 17,24 1-17,1-1 1,-1 26 0,1-26-1,0 1 1,-1 0-1,26-1 1,-26-24 0,26 25-1,24-25 1,-25-25 0,1 24-1,-50-24-15,49-24 16,50 24-1,-50-25 1,26 25 15,-51-25-15,50 25 0,-49 0-1,-25-25 1,0 25-1,-1 0 1,1 0 31,-50 0 94,1 0-126,24 25 1,-25-25-16,0 0 15</inkml:trace>
  <inkml:trace contextRef="#ctx0" brushRef="#br0" timeOffset="53514.57">25524 4018 0,'25'-24'0,"0"24"0,99 0 16,24-25 15,-98 25-31,99 0 16,124-25-1,-50 0 1,75 25-1,-50 25 1,-25 0 0,-25 0-1,1-25 1,24 24 0,0 26-1,1-25 1,-26 0-1,-24-1 1,-150 1-16,125-25 31,25 50-15,0-25 0,-1-1-1,-49 1 1,25 0-1,-25 0 1,-50-50 0</inkml:trace>
  <inkml:trace contextRef="#ctx0" brushRef="#br0" timeOffset="54265.38">28253 1687 0,'0'0'0,"0"25"31,0-1-15,0 76-1,0-76-15,0 150 16,-25 0 0,0 49-1,0 0 1,-24 0-1,24 50 1,0-74 15,25-1-15,-25 1 0,25-51-1,0 26 1,-25-50-1,0 0 1,1-50 0,24-49-16</inkml:trace>
  <inkml:trace contextRef="#ctx0" brushRef="#br0" timeOffset="55516.32">28228 1687 0,'25'0'16,"-25"-25"-16,0 50 47,0 0-31,-25-1-1,-25 26 1,50-25-16,-25 0 15,1-1 1,-1-24 0,25-24 31,25 24-47,24 24 15,1-24 1,-1 25-1,1-25 1,0-25 0,-50 1 15,0-1-31,0-25 16,-75-24-1,26 24 1,-1 50-1,25 25 1,0 49 0,25-24-1</inkml:trace>
  <inkml:trace contextRef="#ctx0" brushRef="#br0" timeOffset="56898.88">30435 967 0,'25'-24'0,"-50"24"31,25 24-31,0 1 15,-24 25 1,-1 74 0,0 25-1,25-125-15,-50 100 16,1 75 0,-1-50-1,-24 24 1,24-24-1,25-74 1,25-51 15,50-73-31</inkml:trace>
  <inkml:trace contextRef="#ctx0" brushRef="#br0" timeOffset="57997.35">30535 943 0,'-25'0'0,"50"0"31,-1 24-31,1-24 16,25 25-1,-25-25-15,123 50 16,51-1 0,-1-24-1,1 0 1,74-25 0,-100 25-1,-24-50 1,-50 25-1,-24-25 17,-26 25-17,1 0 1,-25 25 15,-25 0-31,0 24 16,-25 51-1,25 24 1,-25 49 0,0-49-1,0 50 1,25 0 0,-24-26-1,24-48 1,24-1 15,-24-25-15,0 1-1,0-26 1,-24-24 0,-1-25-1,-25 25 1,-24-25-1,-25-25 1,-1 0 0,-24-49-1,-24-1 1,-51 1 0,25 24-1,26 26 1,-1-26-1,25 25 1,-25 0 0,-25 25 15,26-24-15,98 24-1,0 0 1,25 0-1,50-25 1,25 0 0</inkml:trace>
  <inkml:trace contextRef="#ctx0" brushRef="#br0" timeOffset="58698.24">31155 1836 0,'0'-25'31,"-25"25"1,25-25-32,-25 25 0,0 0 15,-24 25 1,24-25-16,-25 0 16,1 25-1,-26 24 1,26-24-1,24 0 1,0 0 15,25-1-15,25 26 0,0 0-1,24-26 1,1 26-1,24-25 1,1-25 0,-1 0-1,0-25 1,1 0 0,-25-24-1,-26-26 1,-24 26-1,-24-1 1,-76-24 15,75 74-15,-24-25 0,24 50-1</inkml:trace>
  <inkml:trace contextRef="#ctx0" brushRef="#br0" timeOffset="59164.95">31031 1786 0,'-25'25'0,"25"-50"32,25 25-17,-25-25 1,49-49 0,1 24-1,-25 0 1,-1 26-16,1-1 15,-25-25 1,25 50 0,-25 25 15,0 0-31,0 24 16,0 26-1,0-1 1,0-24-1,0 0 1,0-26 15,25-48-15,0 24-16</inkml:trace>
  <inkml:trace contextRef="#ctx0" brushRef="#br0" timeOffset="59531.25">31353 1860 0,'25'0'15,"0"0"1,-25-24-1,25 24-15,-1 0 16,26-25-16,0 25 16,-26 0 15,1 0-31,-25 49 16,-25 1-1,-49 24 1,0 1-1,-26-1 1,26 25 0,-1-24-1,75-50-15</inkml:trace>
  <inkml:trace contextRef="#ctx0" brushRef="#br0" timeOffset="72273.74">20290 4242 0,'0'-25'110,"25"25"-95,-25-25 1,25 0 140,-25 0-124,25 25-32,-50 0 46,25 25-46,0 0 16,-50 0 0,50 24-1,-25-49 1,50 0 15,-25-24-15,25 24-16,25-50 15,-26 25 1,-24 0-16,25 25 16,-25 25 15,-25 0 0,1-25-31,-1 50 16,-25-1-1,50-24 1,25-50 15,0 25-15,0-49 0,-1 49-16,1-25 15,-25 50 16,-25-1-15,-24 26 0,49-25-16,-25 0 15,25-1 17,0-48-1,25 24-31,0-25 15,-1-25 1,26 1 0,-25 49-1,-50 24 17,0 26-17,0 0 1,1-26-1,24 1 1,0-50 0,24 25-16,1-24 15,25-26 17,-1 0-17,-24 26 1,-25 48 15,-25 26-15,1 0-1,-1-26 1,50-24 15,-25-24-15,49-26-1,-24 25 1,0 25 0,-50 0-1,0 50 1,0-1 15,1 1-15,24-75 46,0 0-62</inkml:trace>
  <inkml:trace contextRef="#ctx0" brushRef="#br0" timeOffset="72714.02">20613 4192 0,'0'-25'16,"-25"25"62,25 25-78,0 0 0,0 0 16,0-1-1,-25 1-15,25 25 16,-25-1-1,25-24 1,0-50 78</inkml:trace>
  <inkml:trace contextRef="#ctx0" brushRef="#br0" timeOffset="78180.94">18777 4341 0,'0'-25'31,"25"25"-15,0 0 0,0 0-1,24 0 1,26 0-1,-1 0 1,25 0 0,0 25-1,-24-25 1,-26 0 0,-24 0-1,0 0 1,-25-25-1,-25 0 1,25-24 0,-25 24-1,-24 0 1,49 0 15,-25 25-15,25 25 15,-25-25-15,25 25-16,-25 0 15,25 24 1,-24-24 0,24 0 62,24-25-78,-24-25 15,25 25-15,25 0 32,-1 0-17</inkml:trace>
  <inkml:trace contextRef="#ctx0" brushRef="#br0" timeOffset="79029.24">25078 4415 0,'0'-25'15,"24"25"-15,1-24 16,25-1 0,24 0-1,-49 25-15,74 0 32,0 0-17,-24-25 1,-26 25-1,-24 0 1,-50 0 0,-24 25-1</inkml:trace>
  <inkml:trace contextRef="#ctx0" brushRef="#br0" timeOffset="79477.85">25102 4366 0,'-49'-50'31,"74"25"-15,-1 0-1,1 1 1,50-1-1,-51 25 1,1-25-16,0 25 16,-25 25-1,-25 0 1,-49 24 0,-1 26-1,51-51 1,-1 1-1,50 0 1,24 0 0,26 0 15,-26-25-15,-74 24 30,1-24-46</inkml:trace>
  <inkml:trace contextRef="#ctx0" brushRef="#br0" timeOffset="84148.93">21977 4341 0,'-25'0'203,"0"25"-188</inkml:trace>
  <inkml:trace contextRef="#ctx0" brushRef="#br0" timeOffset="85094.48">22746 4341 0,'-25'0'31,"25"25"110,-25-25-126,25 24-15,-25 1 16</inkml:trace>
  <inkml:trace contextRef="#ctx0" brushRef="#br0" timeOffset="85978.81">22721 4490 0,'0'24'657,"0"1"-642,0 0 1,-25 49-1,25-49-15,0 0 0</inkml:trace>
  <inkml:trace contextRef="#ctx0" brushRef="#br0" timeOffset="88992.85">23242 5035 0,'-25'0'15,"25"25"1,-25-25 0,25 25-1,0 0-15,-24 0 31,24-1-15,0 1 0,0 0-1,0 25 1,24-50 0,-24 49-1,0-24 1,0 25-1,25-1 1,-25-24 0,25 25-1,-25-26 1,25 26 0,-25-25-1,0 0 1,25-1-1,-25 1 1,0 0 0,24 0-1,-24 0 17,0-1-17,25 1 1,-25 0-1,0 0 1,0 25 0,0-26-1,0 1 1,0 0 0,0 0-1,0 0 1,25-1-1,-25 1 1,0 0 0,0 25-1,0-26 17,-25 26-17,25 0 1,0-26-1,0 26 1,-25 0 0,25-26-1,0 1 1,0 25 0,0-25-1,-24 24 1,24-24-1,0 25 1,0-1 0,-25-24-1,25 25 1,0-26 15,-25 26-15,25 0-1,0-1 1,-25 1 0,25 0-1,0-26 1,-25 26 0,25 0-1,-24-26 1,24 26-1,0 0 1,-25-26 0,25 26-1,-25-25 1,25 0 15,0 24-15,-25-24-1,25 25 1,-25-26 0,25 1-1,-24 25 1,24-25 0,-25 24-1,0-24 1,25 25-1,-25-26 1,25 26 0,-25-25-1,25 24 17,-24-24-17,24 0 1,-25 25-1,25-25 1,-25 24 0,25-24-1,0 0 1,-25 0 0,25-1-1,0 1 1,0 0 15,-25-50 78,25 0-109,0 1 16,-24 24-16,24-25 16,-25-50-1,0 26 1,0-1 0,25 25-1,0 50 79,0 0-94,0 0 16,25-25-16,-25 25 15,0 24 1,0 1-1,0-1 1,0-24 0,25-25-1,0 0 17,-25-25-32,49 1 15,1-26 1,-1 0-1,-24 50 1,0-24 0,-25 48 46,25-24-62,0 0 31</inkml:trace>
  <inkml:trace contextRef="#ctx0" brushRef="#br0" timeOffset="90711.8">23267 8062 0,'0'0'0,"0"-50"31,0 25-31,0 50 78,25 0-78,-25 0 16,0-1-16,0 51 15,0-50 1,-25 74 0,25-74-16,0 49 15,-25 25 1,0 0-1,0 1 1,25-51 0,-24 1-1,24-25 1,24-25 15,-24 24-15,25-24-1,0 0-15,0 0 16,49 0 0,1 0-1,-1-24 1,0 24 15,1 0-15,-1 24-1,25-24 1,1 0 0,24 0-1,-25 0 1,-25 0 0,1 25-1,-50-25 1,-1 0-1,-24 25 1,0-50 31,25 25-16,0-74-15,0-25-1,0-25 1,49 0 0,0 24-1,1-24 1,-50 124-16,24-99 16,1 50-1,-25-1 1,-1 25-1,-48 25 1,-1-25 0,-25 0-1,1 1 1,-26-1 15,1 25-15,-1 0-1,1-25 1,-50 25 0,0 0-1,0 0 1,25 0 0,-25 0-1,24 0 1,26-25-1,0 25 1,24 0 0,0 0-1,1 25 1,24 0 15,25 24-15</inkml:trace>
  <inkml:trace contextRef="#ctx0" brushRef="#br0" timeOffset="91627.97">23837 8161 0,'0'0'16,"-25"0"31,25-25-47,-24 25 15,-1 0 1,25 25 0,-25-25-1,-25 25 1,26-1 0,-1 1-1,0-25-15,25 25 16,-25 0-16,25 0 15,-25-1 1,25 26 0,25-25-1,-25 0 17,25-1-17,0 1 1,0 0-1,24 0 1,-24 0 0,25-25-1,-1 0 1,1 0 0,0 0-1,-26-25 1,26 0-1,-25 0 1,0 0 0,24-24-1,-24 24 17,-25 0-17,25 0 1,-50-24-1,25 24 1,-25 0 0,-24 0-1,-1 1 1,0-1 0,1 25-1,-1 0 1,25 0 15</inkml:trace>
  <inkml:trace contextRef="#ctx0" brushRef="#br0" timeOffset="92210.87">23763 8161 0,'0'-25'31,"25"0"-16,-25 0 1,24 1 0,-24-1-1,25 0-15,-25 0 16,25 0 0,-25 0-1,25 25 63,-25 25-46,25-25-32,-25 25 0,25-25 15,-25 25-15,0 0 16,24 24-1,-24-24 1,0 0 0,25-25 15,0 0-15,0 0-1,0 0 1,-1-25-16</inkml:trace>
  <inkml:trace contextRef="#ctx0" brushRef="#br0" timeOffset="92757.14">24110 8161 0,'0'0'0,"-25"0"15,50 0 48,-25-25-48,25 25-15,0-25 16,0 25 0,-1-25-1,1 1 1,0 24 31,-25 24-32,0 1-15,0 0 16,0 0 0,0 24-1,0 1 1,0-25-1,0 0 1,25-1 93,-25 1-93,0 0 0</inkml:trace>
  <inkml:trace contextRef="#ctx0" brushRef="#br0" timeOffset="95092.99">27558 7764 0,'0'-25'16,"0"0"-1,0 50 17,0 0-17,0 49 1,-25 1 0,0 49 15,1 0-16,-1 25 1,0-25 0,0 0-1,25-50 1,-25 0 0,50-74-1,0-24 1</inkml:trace>
  <inkml:trace contextRef="#ctx0" brushRef="#br0" timeOffset="95977.84">27533 7813 0,'-25'-24'15,"50"48"-15,-25-48 0,25 24 16,0 0 0,49 24-1,50 26 1,25-25-1,-124 0-15,149 24 16,24-24 0,-24 25-1,-1-25 1,-49-25 15,-49 0-15,-51 0-1,-24 24 48,-24 1-63,24 0 16,-50 25-1,50-26-15,-50 51 16,1 24-1,24 0 1,25 0 0,0 25-1,0-74 1,0 0 15,-25-26 0,0-24-15,-24 0 0,-26-24-1,51 24-15,-100 0 16,24-25 0,-48 0-1,48 25 1,-73 0-1,24 0 1,25 0 0,25 25-1,49-25 1,0 0 15,75-25 0,-25 0-31</inkml:trace>
  <inkml:trace contextRef="#ctx0" brushRef="#br0" timeOffset="96527.95">28004 8359 0,'0'0'0,"-24"-25"31,-1 25-15,0 0-16,-25 0 16,1 0 15,-1 0-16,1 25 1,-1 0 0,25 0-1,25 24 1,25 26 0,0-26-1,49 26 1,1-26-1,24 1 1,0-50 0,0 0-1,-49-50 1,0-24 15,-50 0-31,-25-1 31,-50 1-15,-24-1 0,-25 51-1,25 24 1</inkml:trace>
  <inkml:trace contextRef="#ctx0" brushRef="#br0" timeOffset="97013.95">27682 8285 0,'25'0'15,"-25"-25"1,25 25-16,-25-25 0,24 0 16,1 1-1,25-26 1,-1-24 0,-24 49-1,-25 0 1,0 50 15,0 0-15,0 24-1,0 26 1,0-51 0,25 1-1,-25 25 1,0-25-1,25-1 1,24-24 0</inkml:trace>
  <inkml:trace contextRef="#ctx0" brushRef="#br0" timeOffset="97278.58">28203 8310 0,'25'0'47,"-25"-25"-47,25 0 15,24-25 1,1 26 0,-25 24-1,-1-25 1,-24 74-1,-49 75 1,-1 0 0,1 25-1,-1-25 1</inkml:trace>
  <inkml:trace contextRef="#ctx0" brushRef="#br0" timeOffset="102259.86">28178 8632 0,'0'25'15,"0"-50"-15,0 75 0,0-26 16,0 51 0,-25-75-16,1 74 15,-1 1 1,0-1 15,-25 1-15,1-1-1,-1 25 1,-24 0 0,-1 1-1,1-1 1,-25 0 0,-1-25-1,1 1 1,-25 49-1,25 0 1,-25 0 0,0-25-1,49 25 1,51-99-16,-51 99 31,1 0-15,24 0-1,25-99-15,-24 124 16,24-25 0,0 25-1,25-1 1,0-24 0,25 25-1,25 0 1,-1-25-1,26 0 1,49 0 0,0-25-1,49 1 1,1-26 15,49 0-15,0-24-1,25-25 1,50 49 0,-75-24-1,-49 24 1,-25 1 0,-50 24-1,-25-25 1,-49 25-1,0 26 1,0-26 0,-25 0-1,0-25 1,0 1 0,25-26 15,-25-73 0,-25-1-15</inkml:trace>
  <inkml:trace contextRef="#ctx0" brushRef="#br0" timeOffset="103444.85">29369 13494 0,'0'0'0,"-25"0"16,50 0 47,0 0-48,-25-25-15,24 25 0,1-25 16,0 0-1,25-24 1,-26-1 0,1 1-1,-25 73 32,0 1-31,-25 25-1,1 24 1,-1 25 0,25 1-1,0-51 1,0 1 0,0-25-1,25-25 1,-50 0 15,25 24-15,-25-24-16,0 0 15,-24 0 17,24 0-32,0 0 15,0 0 1,50 0 31,0 0-32,0 0 1,24 0 0,-24 0-16,49 0 15,-24 0 1,-25 25-1,-50-25 17,0 0-17,0 25 1,-49 25 15</inkml:trace>
  <inkml:trace contextRef="#ctx0" brushRef="#br0" timeOffset="105560.19">24036 8731 0,'0'0'0,"-25"25"0,0 25 15,-49 49 1,24 0 0,-24 25-1,24 0 1,25 0 0,25-99-1,-25 74 1,1 50-1,-1 25 1,-25-1 0,25 26-1,-24-1 1,24 1 0,25-1-1,-25 25 1,25-49-1,25 49 1,0-74 0,0 0-1,49 49 1,-24-49 0,24 25 15,25-75-16,25 50 1,0-50 0,50 0-1,-25-24 1,24 24 0,1-25-1,25 1 1,-1-1-1,75 0 1,-25-24 0,0 25-1,-25-26 1,75 26 15,-75-26-15,124 1-1,-74-1 1,-25 1 0,0 49-1,-74-49 1,-25 49 0,0 0-1,-25 25 1,-50-49-1,-24 24 1,-1 0 0,-24 25-1,0-25 17,-25-49-32,-25 24 31,0-24-16,25-25-15,-25 24 16,1-24 0,-1 0-1,0-25 1,0 0 15</inkml:trace>
  <inkml:trace contextRef="#ctx0" brushRef="#br0" timeOffset="107476.94">28153 15081 0,'0'0'0,"0"-25"47,-24 25-31,24-24-16,-25 24 15,0-25 1,0 25-16,0 0 16,-24 25-1,-1-25 1,0 49 15,26 1-15,24-1-1,0 1 1,24 0 0,26-1-1,24-24 1,1 0 0,-1-50-1,1 0 1,-50-49-1,-1-1 1,-48 1 0,-26 0-1,-24 24 1,-1 25 15,50 25-31,25 25 16,-25 0-1</inkml:trace>
  <inkml:trace contextRef="#ctx0" brushRef="#br0" timeOffset="108159.97">28426 14858 0,'0'-25'32,"0"0"-17,25 25-15,-25-24 0,0-26 16,0 0 0,0-24-1,0 49 1,-25 25 15,25 25-15,-25 49-1,1 1 1,48-26 0,1-49-16,0 25 15,49-50 1,-24 1-1,24-1 1,-24 0 0,-25 50-1</inkml:trace>
  <inkml:trace contextRef="#ctx0" brushRef="#br0" timeOffset="111610.59">24581 17587 0,'25'0'16,"-25"-25"-16,25 25 0,25 0 15,74 0 1,74-25 0,50 0-1,50 25 16,-249 0-31,249 25 16,-50 0 0,-74 0-1,-1-1 1,-98-24 0,-26 0-1,-24 25 1,0 25-1</inkml:trace>
  <inkml:trace contextRef="#ctx0" brushRef="#br0" timeOffset="116977.02">28600 16694 0,'25'0'0,"-50"0"0,74 0 0,-24 0 0,74 0 16,25-25-1,25 0 16,25-25-15,-25 26 0,-25-26-1,0-24 1,25-1 0,-25 1-1,0-1 1,-124 50-16,124-49 15,-25 0 1,0-26 0,-24 1-1,24 0 1,-74 74-16,49-74 16,0 0-1,26-25 16,-26-25-15,-49 0 0,0-25-1,-50 26 1,-25-1 0,-24 50-1,-50-25 1,-25-1-1,-25 26 1,1-25 0,148 124-16,-149-124 15,25 25 1,1 25 0,-51-26 15,50 51-16,-74-1 1,49 25 0,1 1-1,24 48 1,25-24 0,25 25-1,24 0 1,26-25-1,74 0 32,-25-25-47,74 0 16,-74 1-16,124-26 16,-50 0-1,75 26 16,-25-1-15,-49 50 0,-51-25-1,-48 0 1,-1 24 0,-74 1-1,-25 0 1,24 25-1,26-26 1,49 1 0,0 25-1,50-1 1,25 1 0,-1 0 15,26-26-16,-50 1-15</inkml:trace>
  <inkml:trace contextRef="#ctx0" brushRef="#br0" timeOffset="120059.69">23490 16694 0,'0'0'0,"-25"0"0,25 24 16,-25-24-16,-49 0 16,0 25-1,49-25-15,-99 0 16,-25 25-1,124-25-15,-99 0 16,-50 25 0,-24-50-1,-25 25 17,24-50-32,1 1 15,-50-50 16,0 24-15,-50 1 0,1-26-1,98 1 1,-123-74 0,74 24-1,0 0 1,24-25-1,-49-74 1,125 50 0,-51-100-1,75 75 1,-49-75 0,48 25-1,26-24 16,0-1-15,-25-49 0,25 24-1,-25 1 1,-25 24 0,0-49-1,75 74 1,-1-24-1,26-51 1,24 75 0,25 1-1,25-1 1,49 25 0,1 24-1,49-24 16,0 50-15,-75 148-16,125-148 16,-1-1-1,-24 26 1,75-1 0,-26 50-1,25 0 1,-99 25-1,124-50 1,-74 50 0,-50 0-1,0 24 1,-50 26 0,1-1-1,-1 0 16,-24 26-15,-25-1 0,-1 0-1,-73 25 17,-50 25-17,74-25-15,-74 25 16,-25 24-1,0-24 1,74-25 0,75 0 15,0-25-15,-1 25-16,26-25 15,24 50 16,-49 0-15,0 25 0,0-1-1,-25 26 1,0-1 0</inkml:trace>
  <inkml:trace contextRef="#ctx0" brushRef="#br0" timeOffset="127309.24">8657 1488 0,'25'0'47,"-1"0"-31,1 0-16,0 0 15,-25-25-15,99 25 16,0 0 0,26-24-1,-101 24-15,125-25 16,-25 25-1,-25 0 1,50 0 0,0 0-1,-25 0 1,0 0 0,0 25-1,0-25 16,0 24-15,25-24 0,0 0-1,24 25 1,1-25 0,0 25-1,49 0 1,-74 0-1,-124-25-15,148 24 16,-49-24 0,50 25-1,0-25 1,-50 25 0,24-25-1,-48 0 16,24 0-15,-50 0 0,25 0-1,-24 0 1,-26 0 0,-24 0-1,0 0 1,-50 0 187,0 0-187</inkml:trace>
  <inkml:trace contextRef="#ctx0" brushRef="#br0" timeOffset="128875.98">20464 4762 0,'0'0'0,"25"0"15,24 0 1,-24 0-16,0 0 16,24 0-1,-73 0 48,24-24-63,-25 24 31</inkml:trace>
  <inkml:trace contextRef="#ctx0" brushRef="#br0" timeOffset="129574.53">24085 7962 0,'-24'0'140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07:19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1637 0,'25'0'16,"0"0"-16,0 0 15,-25 25-15,99-25 16,50-25 0,99 0-1,-25 0 1,0 1 0,-173 24-16,198-25 15,-25 0 16,50 25-15,-74 0 0,49 0-1,-25-25 1,0 25 0,-49-25-1,24 25 1,-49-24-1,-25 24 1,-50 24 0,-74 1-1</inkml:trace>
  <inkml:trace contextRef="#ctx0" brushRef="#br0" timeOffset="2449.06">22895 5507 0,'0'-25'0,"0"50"0,-25-50 15,-25-25-15,-24 1 16,49 49-16,-124-75 31,-49 26-15,-75 24-1,50 25 1,-50 74 0,-74 50-1,123-25 1,-24 25-1,0 75 1,99-50 0,25 74-1,149-49 1,74 24 0,50 0-1,124 51 1,-74-76-1,73 1 17,76 24-17,-75-74 1,24-25 0,1 1-1,-25-51 1,0 1-1,24-50 1,-49 0 0,-25-50-1,-49-24 1,0-50 0,-25-25-1,-25-25 1,-50-74 15,-49-49-15,-50-26-1,-74 50 1,-75 25 0,-99 100-1,-99 48 1,99 100-1,224 0-15</inkml:trace>
  <inkml:trace contextRef="#ctx0" brushRef="#br0" timeOffset="3849.83">25102 6325 0,'25'-25'0,"-50"50"0,75-50 16,0 1-16,-26 24 0,51-25 16,-50 0-1,-25 0 1,-25 25 15,-25 0 0,-24 25-15,49-25-16,-99 50 16,25 24-1,-1 0 1,26 1-1,74-1 1,0-24 0,74 24-1,26-24 1,-26-50 0,-49 0-16,49 0 15,-24-25 1,-25 0-1,-25-24 17,0 24-17,-25 0 1,25 0 0,0 50 15,50-25-16,-1 25 1,-24-25-16,49 25 16,-24-25-1,-25 0-15,24 0 16,-49 24 46,0 1-46,-24-25 0,-1 75-1</inkml:trace>
  <inkml:trace contextRef="#ctx0" brushRef="#br0" timeOffset="4899.03">22870 13494 0,'0'0'0,"0"25"0,0-1 0,0 1 0,0 0 15,0-99 16,0 49-15,-25-99 0,0-50-1,1 0 1,24 50 0,24 50-1,26 74 1,74 74-1,25 75 1,0 0 0,-50 0-1,-50-50 1,-49-24 0,-49-26-1,-50-49 1,-50-25 15,124 25-31,-99-49 16,50 24-1,24 25 1,50 50 0,25-26-16</inkml:trace>
  <inkml:trace contextRef="#ctx0" brushRef="#br0" timeOffset="16196.6">26194 6176 0,'0'-24'0,"0"-1"31,-25 50-15,25-1-1,0 1-15,-25 50 16,25-51-16,0 100 31,-25-24-15,25-1-1,0-25 1,-24-24 0,24-25-1,0-75 16</inkml:trace>
  <inkml:trace contextRef="#ctx0" brushRef="#br0" timeOffset="16648.93">26194 6226 0,'0'-25'16,"0"50"-16,-25-50 0,25 0 15,-25 50 1,-24 0 15,-26 25-15,26-1 0,24-49-16,0 25 15,25-50 32,25 25-47,0-49 16,49-26-1,-24 26 1,-26 49 0,-24 24-1,25 26 1,0-25-16,0 49 15,0-24 17,-1-25-17,1-25 1,0-25 0,0 0-16</inkml:trace>
  <inkml:trace contextRef="#ctx0" brushRef="#br0" timeOffset="16931.83">26591 6251 0,'0'25'15,"0"-1"1,0 1-16,0 0 15,0 25-15,0-26 0,0 51 32,0 49-17,0-25 1,0-49 0,0-75 15,0-25-16</inkml:trace>
  <inkml:trace contextRef="#ctx0" brushRef="#br0" timeOffset="17363.78">26640 6152 0,'0'-25'15,"0"50"-15,-25-50 31,1 25-31,-26 49 32,0 1-17,1 0 1,49-26-16,-25 1 16,50-25 15,0-49-16,-1 24-15,26-25 16,24 1 0,-49 24-1,25 50 1,-25 24 0,-1 26-1,26-26 16,-25-24-31,0-25 32</inkml:trace>
  <inkml:trace contextRef="#ctx0" brushRef="#br0" timeOffset="18582.09">22175 12898 0,'0'25'16,"0"0"-1,0 0-15,25 24 16,-25-24-16,25 74 15,0 26 1,-25-101-16,25 100 16,-25-49-1,24-1 1,-24-24 0,0-75 30,-24 0-46,-26-49 16,-24-25 15,24 24-15,25 26 0,25 73 15,25 1-16,0 0 1,24 25 0,26-1-1,-1-24 1,-24-25 0,-25 0-1,-25 25 16,-25-25-15</inkml:trace>
  <inkml:trace contextRef="#ctx0" brushRef="#br0" timeOffset="19396.84">21431 13047 0,'0'0'16,"0"25"-1,0 0 1,0 0-16,50 74 15,-25 50 1,24-25 15,1-25-15,-25-49 0,-1-26-1,-24-48 1,0-1-1,0-25 1,0 25-16,-24-24 16,-1 24-1,-25 25 1,1-25 0,24 25-1,50 0 48,-25 25-63,24 0 15,26 0 1,0-1 0</inkml:trace>
  <inkml:trace contextRef="#ctx0" brushRef="#br0" timeOffset="24163.13">24135 12700 0,'0'25'16,"0"0"-1,-25-25-15,25 24 0,-25 51 16,25 24 0,0 25-1,25 0 1,-25-25-1,0 1 1,0-51 15,0-24-31,0 0 16,-25-75 15</inkml:trace>
  <inkml:trace contextRef="#ctx0" brushRef="#br0" timeOffset="24597.98">24085 12725 0,'-24'0'0,"48"0"0,-73 0 15,24 0-15,-25 0 16,1 25-1,-1-25 1,0 24 0,50 1-1,-24 0 1,48-25 15,1-25-15,25 0-1,0-24 1,24-1 0,-49 25-1,-25 50-15,25 0 16,-25 25 0,24 24-1,1 0 1,50-24-1,24-25 1,-50-25 0</inkml:trace>
  <inkml:trace contextRef="#ctx0" brushRef="#br0" timeOffset="24964.7">24755 12874 0,'0'0'0,"0"-25"0,25-50 15,-25 100 32,0 0-47,-50 99 16,50-99-1,-25 99 1,1 0 0,-1 0-1,25-50 1,0-49-1,0-50 1,0-49 0</inkml:trace>
  <inkml:trace contextRef="#ctx0" brushRef="#br0" timeOffset="25314.79">24780 12774 0,'0'0'0,"0"-49"15,-25 24-15,-49 25 16,-26 74 15,1 26-15,25-26 0,74-49-16,-50 24 15,75-49 1,25-49-1,74-50 1,74 24 0,-99 50-1,1 100 1,-51 24 0,-49 0-1,0-24 1</inkml:trace>
  <inkml:trace contextRef="#ctx0" brushRef="#br0" timeOffset="29397.99">27508 6077 0,'0'0'0,"0"-25"15,0 1-15,0 48 63,0 1-63,0 0 15,-24 74 1,24 0 0,0-74-16,-25 74 15,0 25 1,25-24-1,-25-26 1,25-49 0,-25-50 15,1-25-15,-26-24-1,50 49 1,25 25 15,0 0-31,-25 25 0,74 0 31,0 0-15,1-50 0,-26 0-1</inkml:trace>
  <inkml:trace contextRef="#ctx0" brushRef="#br0" timeOffset="29831.6">27980 5978 0,'0'-25'0,"0"-24"31,0 73-15,-25 1-16,0 74 15,25-74-15,-25 99 16,-24 50 0,49-1 15,24-73-15,1-26-1,-50-74 16,1-25-15,-51 25 0,50-25-1,50 50 1,0-25 0,-25 25-16,50 0 15,24 0 1,-49 24-1</inkml:trace>
  <inkml:trace contextRef="#ctx0" brushRef="#br0" timeOffset="49762.85">19174 2034 0,'0'0'0,"0"-25"16,0 0-16,-25 1 15,25-1-15,-25 25 16,25-25 0,0 50 77,0 0-93,-24-1 16,24 1-16,0 25 16,0 74-1,-25-50 1,25-49-16,0 99 16,-25 25-1,0-25 1,25 74-1,-25-49 1,25 25 0,0-75 15,0 75-15,0-50-1,0 0 1,0 49-1,0-49 1,25 25 0,0 0-1,-25 0 1,0 24 0,25-24-1,-25 0 1,25 0-1,-1 0 1,1 0 15,-25-125-31,25 76 16,25 48 0,-26-24-1,1 1 1,0-1-1,0-25 1,0 0 0,-25-25-1,24 1 1,1-1 0,-25-49-1,0 25 1,0-1 15,0-24-31,0 0 16,0 0 15,0 24-15,0-24-1,0 25 1,0-1-1,0 1 1,-25 0 0,25-1-1,-24 1 1,24 49 0,0-25-1,-25 1 1,25 24-1,0-25 1,0-49-16,-25 50 16,25-1 15,-25 50-15,25 0-1,0-25 1,0 1-1,-25-1 1,25 0 0,0 0-1,0 0 1,0 25 0,0-24-1,0-26 1,0 0-1,0-24 1,0 0 0,0-1-1,0 26 17,0-50-17,0 24 1,-24-24-1,24 25 1,0-1 0,-25 1-1,25 24 1,-25-24 0,25 24-1,-25-24 1,25 24-1,-25 1 1,25-1 15,-24 0-15,-1 1 0,0-1-1,25 1 1,-25-1-1,25-24 1,0 24 0,0-24-1,0 24 1,0 1 0,0-1-1,0 0 1,25-24-1,-25 0 1,0-26 0,0 26 15,25-50-15,-25 25-1,25-25 1,24 0-1,1 0 1,24-25 0,25 0-1,25 0 1,-24 1 0,49-1-1,-50 0 1,50 25-1,-1 0 1,-24-25 0,25 25 15,25 0-15,0-25-1,-1 1 1,1 24-1,-25 0 1,49-25 0,0 25-1,-24 0 1,25 0 0,-51 0-1,76 0 1,-76 0-1,26 25 1,-25-25 0,49 24-1,-24-24 17,0 25-17,-1-25 1,-24 25-1,25 0 1,-25-25 0,24 25-1,1-25 1,-25 0 0,-1 24-1,26-24 1,-25 0-1,49 0 1,-49 25 15,0 0-15,-25-25 0,0 25-1,0 0 1,-25-25-1,-24 24 1,-26 1 0,1-25-1,-50-25 32,-25 1-31,0-26-1,1-24 1,-1-1 0,0 50-1,0-49 1,0-50 0,25-25-1,-24 25 1,24-25-1,0 0 1,0 1 0,0-1-1,0 0 1,24-25 0,-24 26-1,-24-1 1,24-25-1,0 25 1,0-49 15,0 49-15,0 0 0,24 0-1,-24 0 1,0 1-1,0-1 1,0-25 0,0 25-1,25-49 1,-25 49 0,0-25-1,25 1 1,-25 49-1,25-25 1,-25-49 0,0 49 15,25 0-15,-25 0-1,0-25 1,0 26-1,0-1 1,-25 0 0,0 25-1,0-25 1,0 0 0,25 0-1,-24 1 1,24 24-1,0-25 1,-25 25 0,0-50 15,25 50-15,0-50-1,0 50 1,0 100-16,0-125 15,25 25 1,-25-25 0,25-25-1,-25 50 1,24 0 0,1 25-1,0-25 1,25 25-1,-26 0 1,1 24 0,-25 26-1,0-1 17,-25 50-17,1-25 1,-1 0-1,-25 1 1,1 24 0,-26-25-1,1 0 1,-26 0 0,1 25-1,-25 0 1,0 0-1,-25 0 1,1 0 0,-26 0 15,25 0-15,0 25-1,-24-25 1,-1 0-1,-24 0 1,24 0 0,-25 0-1,51 0 1,-26 0 0,-24-25-1,24 25 1,0 0-1,-49 25 1,74-25 0,-74 25 15,0-25-15,49 25-1,0-25 1,1 0-1,-1 0 1,25 24 0,-24-24-1,-1 0 1,50 25 0,-25-25-1,0 0 1,1 25-1,24-25 1,-25 25 15,74-25-15,-49 25 0,50-25-1,0 0 1,24 0-1,0 0 1,25 0 0,1 0-1,-1 0 1,0 0 0,0 0-1,0 0 16,50 0 126,-25 24-157,0 1 15,25-25-15,-25 25 16,-25-25-16,25 25 16</inkml:trace>
  <inkml:trace contextRef="#ctx0" brushRef="#br0" timeOffset="56612.98">20017 3572 0,'-24'0'32,"48"0"77,1 0-93,0 0-16,0 0 15,0 0-15,-1 0 16,76 0-1,-1-25 1,-25 25 0,50 0-1,-25 0 1,-74 0-16,75 0 16,73-25-1,-24 0 1,25 1-1,-1-1 1,-24 25 0,25-25-1,-25 25 17,-1 0-17,26-25 1,0 25-1,-1-25 1,-24 25 0,-25 0-1,-49 0 1,73 0 0,-24 0-1,0 0 1,0 0-1,-24 0 1,-1 0 0,-25 0-1,25 25 17,1-25-17,-26 25 1,25-25-1,-24 0 1,-1 0 0,-24 25-1,24-25 1,-24 0 0,24-25-1,-49 25 1,0 0-1,-50-25 1,-49 25 0,-26 0-1</inkml:trace>
  <inkml:trace contextRef="#ctx0" brushRef="#br0" timeOffset="57344.95">20414 3671 0,'0'25'63,"0"0"-63,0 0 15,0-1-15,0 26 16,0 0 0,0-1-1,0 1 1,0-25-1,25-25 1,-25-25 0</inkml:trace>
  <inkml:trace contextRef="#ctx0" brushRef="#br0" timeOffset="57645.68">20712 3522 0,'0'0'0,"25"0"31,-25 25-15,0 0-16,0 0 16,0 49-1,25-49-15,-25 49 16,24-24-1,-24 0 1,0-1 0,25-49-1,0 0 17</inkml:trace>
  <inkml:trace contextRef="#ctx0" brushRef="#br0" timeOffset="57946.19">21109 3497 0,'0'0'0,"25"0"16,-25-24-16,24 24 16,-24 49-1,0 1 1,25 24-1,-25 1 1,0-1 0,0 1-1,25-51 17,0 1-17,0-50 1,24-24-1,-49 24-15</inkml:trace>
  <inkml:trace contextRef="#ctx0" brushRef="#br0" timeOffset="58178.66">21481 3547 0,'0'0'0,"25"0"16,-25 25-1,24 0 1,-24 49-1,25 1 1,-25-51-16,25 51 16,-25-26-1,25-24 17,0-25-17,-1-25 1</inkml:trace>
  <inkml:trace contextRef="#ctx0" brushRef="#br0" timeOffset="58445.97">21977 3423 0,'25'0'0,"-50"0"0,75 0 15,-50 25 1,24 24-1,26 26 1,-25 24 0,0 0-1,-1 1 1,1-26 15,0-49-15,0-25-1,0-25 1</inkml:trace>
  <inkml:trace contextRef="#ctx0" brushRef="#br0" timeOffset="58712.18">22696 3423 0,'0'-25'0,"0"50"0,25-50 15,-25 50-15,25 25 16,0 24 0,-25 25-1,25 25 1,-25-99 0,24 50-1,-24 24 1,50-74-1,-25-50 1,0 25-16</inkml:trace>
  <inkml:trace contextRef="#ctx0" brushRef="#br0" timeOffset="58994.14">23242 3473 0,'0'0'0,"25"24"16,-25 1-16,0 50 16,0 49-1,0-25 1,25 0 0,-25-49 15,24-25-16,26-50 1,-25-25 0,24-49-1</inkml:trace>
  <inkml:trace contextRef="#ctx0" brushRef="#br0" timeOffset="59212.79">23614 3522 0,'25'-25'0,"-50"50"0,75-74 16,-50 73-1,24 26 1,-24-25-16,25 74 16,-25 25 15,25-49-31,25-1 31,-26-74-15,26 0-1,0-74 1,24-26 0</inkml:trace>
  <inkml:trace contextRef="#ctx0" brushRef="#br0" timeOffset="59411.47">24185 3473 0,'24'0'15,"-24"49"1,0 26-1,25 49 1,0-25 0,25-25-1,-1-24 17,-24-25-17</inkml:trace>
  <inkml:trace contextRef="#ctx0" brushRef="#br0" timeOffset="64211.52">24085 8409 0,'0'-25'16,"0"50"-16,0-75 0,0 25 0,0 1 16,-24 48 15,24 1-31,0 25 15,-25 173 1,0-25 0,25-148-16,-25 149 15,-24 49 17,-1-100-17,50-73 1,0-50-1,25-100 1,0 50-16</inkml:trace>
  <inkml:trace contextRef="#ctx0" brushRef="#br0" timeOffset="64928.35">24160 8186 0,'-25'-25'15,"50"25"1,24 0-16,51 25 16,-51-25-1,199 24 1,-49-24-1,74 0 1,-50-24 0,-25-1-1,-148 25 1,-25 0 0,-1 25-1,-24 49 1,0 25-1,0 100 1,0-26 0,-24 50-1,24-49 17,0-25-17,24-25 1,1-25-1,-25-24 1,-25-51 0,25 1-1,-74-25 1,-50 0 0,0 0-1,-74 0 1,-51 25-1,101-25 1,-26 0 0,100 25-1,-26-50 17,100-25-17,25-49 1,0 74-16</inkml:trace>
  <inkml:trace contextRef="#ctx0" brushRef="#br0" timeOffset="65345.29">25053 8954 0,'0'0'0,"0"-24"0,0-1 15,-25 0 1,-25 25-1,-49 0 1,25 0 0,-1 25-1,1 24 1,24 26 15,25 24-15,50 25-1,50 0 1,49-49 0,0-75-1,0-50 1,-50-24 0,-74-50-1,-49 24 1,-100-24-1,-25 75 1,149 24 0</inkml:trace>
  <inkml:trace contextRef="#ctx0" brushRef="#br0" timeOffset="65728.03">24433 9029 0,'0'0'0,"0"-25"16,0 0-1,24 0 1,1-49 0,-25 49-16,25-49 15,0-25 1,0 24-1,-1 50 1,-24 75 15,25 0-15,0 24 15,0-24-15,24-1-1,26-49 1,-50 0-16,49-25 16,-49 1-16</inkml:trace>
  <inkml:trace contextRef="#ctx0" brushRef="#br0" timeOffset="65928.19">25003 8731 0,'25'-25'16,"0"1"0,-100 98-1,100-99-15,50-24 16,-26 73-1,-49 1-15,50 0 16,-25 74 0,-25-49-1,0 49 1,0 0 15,-25-24-15</inkml:trace>
  <inkml:trace contextRef="#ctx0" brushRef="#br0" timeOffset="78542.71">15280 7987 0,'0'0'0,"24"25"0,1-25 0,25 50 15,24-1 1</inkml:trace>
  <inkml:trace contextRef="#ctx0" brushRef="#br0" timeOffset="78644.7">15553 8310 0,'24'0'15,"-48"0"-15,48 24 16,-24 1 0,0 0-16</inkml:trace>
  <inkml:trace contextRef="#ctx0" brushRef="#br0" timeOffset="78727.67">15553 8483 0,'0'0'15,"0"25"1,-50-25 0,0 0-1</inkml:trace>
  <inkml:trace contextRef="#ctx0" brushRef="#br0" timeOffset="79360.19">14610 8483 0,'0'-25'0,"-25"25"15,25-24-15,25 24 31,0 0-31,74-25 16,75 25 0,-125 0-16,199 0 15,0 0 1,25-25 0,-25 25 15,25-25-16,-99 25 1,-75 0 0,25 0-1,-50 0 1,-49 25 0,-50-25 46,1 0-46,-1 0-16</inkml:trace>
  <inkml:trace contextRef="#ctx0" brushRef="#br0" timeOffset="80441.57">2406 9351 0,'-25'0'15,"50"0"-15,-75 0 16,50-24-1,25 24 1,0 0 0,99-25-1,25 25 1,74-25 0,-173 0-16,272 25 15,-99-25 1,26 25-1,-1 25 1,-100-25 0,-123 0-16,74 0 15,-49 0 1,-25 0 0,-25-25 15</inkml:trace>
  <inkml:trace contextRef="#ctx0" brushRef="#br0" timeOffset="83743.31">30559 9798 0,'0'-25'16,"25"25"0,0-25-1,25-49 1,-1-1 0,-24 26-1,25-26 1,-50 26-1,0 74 17,0-1-17,0 100 1,-25 0 0,25-24-1,0-76 1,25 76-1,-1-26 1,-24-24 0,25-25-1,-25-1 1,-49-24 0,-51 25-1,1-25 1,0 0-1,49 25 1,26-25 0,73 0-1,50 0 1,50 0 0,0 0 15,-50 0-16,-24 0 1,-51 50 0,-48-1-1</inkml:trace>
  <inkml:trace contextRef="#ctx0" brushRef="#br0" timeOffset="85593.67">20067 9823 0,'0'-25'31,"0"0"-31,-25 25 16,0 0-1,1 0 1,-26 0 0,50 25-16,-74 0 15,-1 24 1,1 26-1,24-1 1,25 1 0,50-1-1,0 0 1,49-24 0,26-25 15,24-25-16,-100-25-15,100-25 16,-24-24 0,-100 49-16,24-74 15,-48 0 1,-76-25 0,-48 49-1,-26 100 1,25 25-1,50 49 1,24 0 0</inkml:trace>
  <inkml:trace contextRef="#ctx0" brushRef="#br0" timeOffset="92227.35">26963 2257 0,'24'0'15,"-48"0"-15,73 0 0,-49-25 16,-25 25 15,25-24-15,-24 24-16,-1 0 15,-25 0 1,-49 24 0,-25 26-1,25 0 1,0 49 0,24 0-1,26 25 1,24 0-1,50 0 1,24-49 0,75-26-1,50-24 17,-25-75-32,-75 26 31,0-26-16,-74-24 1,-24 24 0,-51-24-1,1 49 1,24 25 0,1 0-1,73 0 16,51 25-15,-75-1-16,124 1 16,0 25-1,25-25 1,-75-1 0,-24-24-1,-50 0 32,-50 25-31,1-25-1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09:05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4068 0,'25'0'0,"-50"0"0,75-25 15,-26 0 1,-48 25-1,-26-24 1,-24-1 0,-26 25-1,-24-25 1,0 25 0,-25 25-1,125-25-15,-125 25 31,-25-1-15,25 26 0,-24 0-1,-50 24 1,49 0 0,0 26-1,25-1 1,-24 0-1,24 0 1,0 25 0,25 0-1,0 0 1,25 50 0,24 0-1,1-1 16,0 26-15,49-75 0,0 74-1,25-49 1,50 25 0,49-1-1,0-49 1,25 0-1,50 0 1,24-24 0,25 24-1,1-50 1,-51-24 0,100 24-1,-74 0 16,-26-24-15,-24 0 0,-50-26-1,-24 1 1,-26-25 0,-49 25 30,0 0-14,-25-25-32,25 25 15</inkml:trace>
  <inkml:trace contextRef="#ctx0" brushRef="#br0" timeOffset="1249.06">5829 14461 0,'0'0'0,"0"-25"0,-25 25 31,-24 0-15,-26 25-1,1 0 1,-25 25 15,-25-1-15,0 26-1,0 24 1,0 0 0,99-74-16,-74 74 15,-26 75 1,26 24-1,0-24 1,25 49 0,49-25-1,0 26 1,0 24 0,50 0-1,0-25 1,24 0 15,51 25-15,24-74-1,49-25 1,-24-25 0,25 0-1,-75-50 1,-25-24-1,1-25 1,-26-25 0</inkml:trace>
  <inkml:trace contextRef="#ctx0" brushRef="#br0" timeOffset="29446.18">11757 16743 0,'-24'0'0,"-1"0"16,0 0-1,0 0 16,50 0 63,-25 25-78,25-25-16,0 0 15,-1 25 1,51 0 0,-26-1-1,1 1 1,24-25 0,-24 25-1,-25-25-15,49 0 16,26 25-1,24-25 1,-50 25 15,0-25-15,26 0 0,-1 0-1,-25 0 1,25-25-1,-24 25 1,24 0 0,-25 0-1,26-25 1,-1-25 0,-25 26-1,-49-1-15,50 0 16,-26 0-1,-24 0 1,0 1 15,-25 48 16,0 1-31</inkml:trace>
  <inkml:trace contextRef="#ctx0" brushRef="#br0" timeOffset="32963.96">19323 16991 0,'0'-25'0,"0"50"0,-25-50 16,0 1 0,25-1-1,-25 25-15,25-25 16,25 25 62,-25 25-78,25-25 16,49 25-16,26-1 31,24 26-15,0-25-1,-99-25-15,74 25 16,25-1-1,-25-24 1,50 25 0,-25-25-1,-25 0 1,50-25 0,-25 1-1,0-26 1,-25 0-1,-24-24 17,-26 24-17,-24 26 1,0 24 0,0 0-1,-1 49 1,1 50-1</inkml:trace>
  <inkml:trace contextRef="#ctx0" brushRef="#br0" timeOffset="34646.87">19968 16768 0,'0'-25'32,"0"50"93,-25-25-110,25 25-15,-25 0 16,50-25 31,0 0-32,-25-25 1,25 25-16,-1 0 16,1 0-1,-25 25 1,-25-1-1,25 1 1,-24 0 0,24 0-1,24-25 1,1 0 0,-25 25-1,0 24 1,0 1-1,0-25-15,-25 24 16,25-24 15,25-25-15,0 0-16</inkml:trace>
  <inkml:trace contextRef="#ctx0" brushRef="#br0" timeOffset="36246.08">12402 16619 0,'0'25'172,"0"0"-156,0 0 15,25-25 16,-50 0 0,25 24-47,0 1 16,0 0-16,-24-25 15,24 25-15,0 0 16,24-25-1,1 0 1,0 0 0,0 0-1,-25 24 1,0 26 0,0 24-1,-25 1 1,50-50-1,24-1 1,1-24 0,-25 0-1</inkml:trace>
  <inkml:trace contextRef="#ctx0" brushRef="#br0" timeOffset="38262.87">11881 15478 0,'25'0'32,"-25"-25"30,25 25-62,-25-24 16,25-1-16,-25-25 15,49-49 1,-24 0 0,0 24-1,-25 50-15,25-24 16,0-1 0,-1 1-1,1 49 1,0-25-1,25 25 17,49-25-17,0 25 1,25-25 0,0 0-1,0 25 1,0-24-1,25 24 1,0-25 0,0 0-1,-50 25 1,50 0 0,0-25-1,-1 25 1,1-25-1,25 25 1,-25-24 0,0-1 15,24 25-15,-24 0-1,0 0 1,24 0-1,-24 0 1,-25-25 0,25 50-1,0-25 1,0 25 0,24-25-1,1 24 1,-25-24-1,0 25 1,24 0 15,-24-25-15,25 25 0,-50-25-1,25 25 1,-25-25-1,-25 24 1,-74-24-16,49 25 16,25 0-1,1-25 1,-26 25 0,-24-25-1,-1 0 1,-24 0-1,25 0 1,-50-25 15,24 50-15,1 24 15,-25 26-15,25 24-1,-25-49 1,0-26-16,0 26 16,-50 0-1,-24-26 1</inkml:trace>
  <inkml:trace contextRef="#ctx0" brushRef="#br0" timeOffset="39296.16">13915 13891 0,'0'0'0,"-24"-25"15,24 50 1,-25-25 0,0 124-1,25-50 1,0 25-1,25 0 1,0-49 0,-1-75 15,-24 0-31,-24-49 16,24 49-16,-50-74 15,0-50 1,26 50-1,-1 25 1,50-1 15,24 26-15,-49 24-16,75 0 16,24 0-1,0 50 1,-49 25-1,-26-1 1,-24 1 0,-49 24-1,-26-24 1,1-1 0,24-24-1,75-25 32,25-25-31,24 25 15,-24 25-15,24 0-1,-49 25 1,-25-26-16,0 1 15,0 25 1,0-1 0,0-24-1,50-25 1,-26 0 0,-24-25-1</inkml:trace>
  <inkml:trace contextRef="#ctx0" brushRef="#br0" timeOffset="39646.44">14511 14089 0,'25'0'15,"24"-25"1,1 0 0,-1-24-1,1 24 1,-50 0-1,-25 0 1,-24 25 0,-26 0-1,26 50 1,-1 0 0,50-1-1,25 1 1,24-1-1,26-24 1,-1-25 15,25-49-15,-49 24-16</inkml:trace>
  <inkml:trace contextRef="#ctx0" brushRef="#br0" timeOffset="40146.92">15081 13965 0,'25'0'0,"-50"0"0,50-25 16,0 25 0,-50 0 77,0-25-77,0 25-16,25 25 0,-24-25 16,-1 0-1,-25 25 1,25 0 0,25 0-1,25 24 1,25-24-1,24-25 1,1-25 0,-26 0-1,-24 25 1,-25 25 0,0 25-1,0-25-15,25 24 16,0-24-1,24-25 1,1-50 15,24-74-15,-49 0 0</inkml:trace>
  <inkml:trace contextRef="#ctx0" brushRef="#br0" timeOffset="40378.43">15503 13593 0,'0'-74'16,"0"148"-16,0-223 15,0 124-15,0 50 32,25 74-17,-25-74-15,0 174 16,0-51 0,0 26-1,25-50 1,-1-25-1,-24-49 17</inkml:trace>
  <inkml:trace contextRef="#ctx0" brushRef="#br0" timeOffset="42495.88">19621 15180 0,'0'25'0,"24"-25"31,-24-25-15,25 1-16,25-51 15,-50 50-15,49-99 16,1 0 15,-25 0-15,24 75 0,-24-1-1,0 25 1,49 25-1,26-24 1,48-26 0,1 25-1,0 0 1,25-24 0,-25 24-1,-125 25-15,76-25 16,48 0-1,-48 25 1,48-25 15,-73 25-15,49-24 0,-50 24-1,1 0 1,24-25-1,-49 50 1,24-25 0,0 0-1,1 0 1,24 0 0,25 24-1,-25-24 1,25 0-1,0 25 1,0-25 15,0 25-15,0-25 0,25 0-1,0 25 1,0-25-1,0 25 1,24-25 0,1 0-1,49-25 1,-24 25 0,49 0-1,-75-25 1,75 25-1,-24 0 1,48 0 15,-73 25-15,24-25 0,0 25-1,25-25 1,-74 25-1,-25-25 1,-124 0-16,99 0 16,0 0-1,-50 0 1,-24 0 0,-1-25-1,-24 25 1,0-25-1,-25 75 17,25 49-1,-25-74-31,-25 123 16,25-24-1,-25 0 1,-24-49-1,-51-50 1,-73-50 0</inkml:trace>
  <inkml:trace contextRef="#ctx0" brushRef="#br0" timeOffset="43162.33">23664 13568 0,'0'-25'0,"0"50"0,24-50 0,-24 1 0,50-1 16,24-25 15,-49 1-15,-25 24-1,0 0 1,-25 0-1,-24 0 1,24 25 0,-25 50-1,26-50-15,-26 99 16,25 25 0,0 50-1,1-50 1,24 25-1,-25-75 1,25-49 15,-25-25-15,-25-50 0</inkml:trace>
  <inkml:trace contextRef="#ctx0" brushRef="#br0" timeOffset="43713.23">23316 13866 0,'-24'-25'15,"48"50"-15,-48-75 0,48 50 32,26 0-17,24 25 1,-49-25-16,74 25 16,1 0-1,-1-50 1,-25 0-1,-24 0 1,-25 0 0,-25 1 15,-25 24-15,0-25-1,0 50 1,0-1-1,25 1 1,25 0 0,0 0-1,50-25 1,-26-25 0,1-25-1,-25 1 1,-50 74 15,25-1-15,-25 26 15,50-25-15,0 0-1,24-50 1,26-50-1,-75 51-15,49-51 16</inkml:trace>
  <inkml:trace contextRef="#ctx0" brushRef="#br0" timeOffset="43946.06">24433 13246 0,'24'-25'16,"-24"25"-1,-24 50 1,-1 74-1,-25 0 1,50 24 15,-25-48-15,25-26 0,25-49-1,25-25 1,-25-25-16</inkml:trace>
  <inkml:trace contextRef="#ctx0" brushRef="#br0" timeOffset="44296.12">24780 13618 0,'25'-50'15,"-50"100"-15,99-125 16,-74 51 0,-25 24-1,25 24-15,-74 1 16,0 25-1,49-1 1,25 1 0,49 0 15,26-26-15,-26 26-1,-24-25 1,-25 24-1,-49-24 1,-1-25 0,0 0-1,1-25 1,74-24 0,24 24-1</inkml:trace>
  <inkml:trace contextRef="#ctx0" brushRef="#br0" timeOffset="44646.22">24954 13841 0,'24'0'0,"-48"0"0,123-25 16,-50 25 0,-73 0 15,-1 0-15,0 25-1,0 25 1,25-26-1,75 26 1,-51-50-16,76 0 16,24-25-1,-75-24 1,-24-1 0,-75 0-1,-49-24 1,0 74-1,25 0 1,-1 50 0,50-1 15</inkml:trace>
  <inkml:trace contextRef="#ctx0" brushRef="#br0" timeOffset="47279.66">24036 13742 0,'25'0'16,"-25"-25"-16,0 0 31,-25 25-15,25-25 0,-25 25-1,0 0 1,0 0-1,1 0 1,-1 0-16,0 0 31,0 25-15,25 0 0,-25 0-1,50 0 1,0-1-1,0 1 1,49-25 0,-24 0-1,-1-25 1,-24 1 0,25-26-1,-25 0 1,-25 1-1,0 24 17,0 0-32,-25 25 47,0 50-32,25-1 1,0-24-16,0 25 15,25-1 1,0 26 0,24-26-1,1-24 1,-1 25 0</inkml:trace>
  <inkml:trace contextRef="#ctx0" brushRef="#br0" timeOffset="57878.02">15776 16570 0,'-25'0'15,"50"0"79,-25 24-78,25-24-16,-1 0 15,1 0-15,25 25 16,24-25 15,1 25-15,-1 0-1,0-25 1,-49 25-16,25-25 16,24 24-1,26 1 1,-26 0 0,25-25-1,-74 0-15,49 25 16,1-25-1,24 0 1,-25 25 0,1-25 15,-1 0-15,1 0-1,-26 0 1,26 0-1,-1 0 1,0 0 0,1-25-1,-1 0 1,-24 0 0,0 0-1,-26 1 1,-24 48 15,-24 26-15,24 24-1</inkml:trace>
  <inkml:trace contextRef="#ctx0" brushRef="#br0" timeOffset="59395.05">16272 16371 0,'0'25'31,"25"-25"-31</inkml:trace>
  <inkml:trace contextRef="#ctx0" brushRef="#br0" timeOffset="60277.72">17338 15949 0,'0'0'0,"-24"-49"31,-1 49-31,0-25 16,-25 25-1,-24 0 1,0 0 0,-1 50-1,50-50-15,-49 49 16,0 1-1,24 49 1,25-25 0,0 26 15,50-26-15,25 1-1,49 24 1,-25-50-1,50 1 1,-24-50 0,-1-25-1,0-24 1</inkml:trace>
  <inkml:trace contextRef="#ctx0" brushRef="#br0" timeOffset="60394.73">17388 16346 0,'0'0'16,"-50"-49"0,26 24-16,-26 0 15,25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10:20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20985 2356 0,'25'-24'0,"-50"48"0,74-48 0,-24 24 0,25 0 16,123 0-16,75-25 15,1 25 1</inkml:trace>
  <inkml:trace contextRef="#ctx0" brushRef="#br0" timeOffset="1166.17">21977 1786 0,'0'25'16,"25"-25"-16,0 0 15,-1 25 1,1-25-16,74 24 15,125 1 1,-26-25 0,75 25-1,-25-25 1,50 0 0,-249 0-16,274 25 15,-1-25 1,50-25-1,0 25 1,-24-25 0,-1 25-1,0 0 1,-297 0-16,322 0 31,0 0-15,74-25-1,-74 25 1,-24 0 0,-1-24-1,-149 48 1,-98 1 0</inkml:trace>
  <inkml:trace contextRef="#ctx0" brushRef="#br0" timeOffset="3799.32">30857 1563 0,'25'0'15,"-25"-25"48,0 50-16,25-25-32,-1 0 1,-48 24 47,-1-24-48,25 25-15,-25-25 0,0 25 16,-24 0-1,24 25 1,25-26 0,49-24-1,-24 0 1,0 25-16,25-25 16,-1 25-1,-24-25 1,-25 25-1,25 24 1,-25-24 0,0 0-1,0 25 17,-25-26-32</inkml:trace>
  <inkml:trace contextRef="#ctx0" brushRef="#br0" timeOffset="9364.91">3101 4713 0,'0'-25'15,"-25"25"-15,25-25 32,25 25-17,-25-25-15,24 25 16,76-49-1,48-1 1,1 25 0,0 1-1,-99 24-15,74 0 16,0-25 0,-75 25-1,-24 0 1,-50 0 15,-49-50-15,24 25-1,50 1 17,0 48-17,0 1 1,25 0-1,0 74 1,-25-24 0</inkml:trace>
  <inkml:trace contextRef="#ctx0" brushRef="#br0" timeOffset="16530.55">5234 9029 0,'-25'0'0,"25"-25"16,0 50 93,0 0-78,25-25-15,-25 25-16,0-1 16,0 1-16,0 0 15,25 0 16,-1-25 1,1 0-17,0 0 1,25 0 0,-26 0-16,51-25 15,-26 25 1,26 0-1,-26-25 1,26 25 0,24-25-1,-24 25 1,-1-24 0,-24 24 15,24-25-16,-24 25 1,-1 0 0,26 0-1,24 0 1,-25 0 0,1 0-1,-26 0 1,26 0-1,-1 0 1,0 0 0,-24 0-1,25 0 1,-26 0 0,1 25 15,-1-25-16,-24 24 1,-25-48 31,0-1-31,-25 0-1,25-25 1,-24 1-1,24 24 1,0 0 0</inkml:trace>
  <inkml:trace contextRef="#ctx0" brushRef="#br0" timeOffset="20598.43">8037 7937 0,'-50'0'15,"25"0"1,0 0-16,-24 0 16,24 0-1,-25 0 1,-24 25-1,24 0 1,1 25 0,24-25-16,-25 24 15,1 26 1,-1 49 0,1-25-1,-1 25 16,25-25-15,25 0 0,0 0-1,25-49 1,0 49 0,0-49-1,49 24 1,0-49-1,1 0 1,-1 0 0,25-25-1,-24 0 1,-1 0 0,1-25 15,-1-25-16,1 1 1,-26-1 0,26-49-1,-51 24 1,1 51-16,0-100 16,0 24-1,0 76-15,-25-150 16,0 25-1,-50 25 1,-24 75 0,-1-1-1,-24 50 1,0 25 0,49 49 15,0 25-16,50-74-15</inkml:trace>
  <inkml:trace contextRef="#ctx0" brushRef="#br0" timeOffset="21712.45">9153 9103 0,'0'-24'31,"25"24"0,0 0-15,-1 0-16,26 0 15,74-25 1,25 25 0,24 0-1,-49-25 1,50 25-1,-25-25 1,25 25 0,-75 0-1,0-25 1,-74 25-16,24 0 16,26 0-1,-50 0 16,-1 0 32,-24 25-47,0 0-1,0 0 1,25-25-16</inkml:trace>
  <inkml:trace contextRef="#ctx0" brushRef="#br0" timeOffset="23249.4">12378 7888 0,'0'0'0,"24"0"31,-48 0-15,-1-25-1,-25 25 1,-24-25-1,49 25-15,-99-25 16,0 50 0,0 0-1,25 25 1,-1 24 0,26 25 15,0 25-16,24-24 1,0 24 0,50 0-1,0 0 1,25 0 0,25-25-1,24-25 1,-24 1-1,49-1 1,0-49 0,25 0-1,25-50 1,25 0 0,-75-24 15,50-51-16,-100 1 1,-24-75 0,-50 50-1,-99-49 1,-49 74 0,24 74-1,25 50 1,74 24-1,50 50 1,0-74 0</inkml:trace>
  <inkml:trace contextRef="#ctx0" brushRef="#br0" timeOffset="24064.5">12998 9128 0,'-25'25'32,"50"-25"-1,-1 0-16,1 0-15,0 0 16,99-25 0,25 25-1,25-25 1,74 1 0,-100-1-1,-98 25-15,198-25 16,25-25-1,-25 1 1,-99 49 0,-25 24-1,-75 1 1,-24 25 0</inkml:trace>
  <inkml:trace contextRef="#ctx0" brushRef="#br0" timeOffset="27146.96">15429 8508 0,'0'-25'47,"24"25"-47,-24-25 0,25 1 15,50-76 1,-1 1-1,50-50 1,-25-49 0,0-50-1,-99 223-15,100-223 16,-51 50 15,1 24-31,-50 75 31,0-25-15,-25 74 0,-25 0-1,-49 50 1,0 25 0,-25 25-1,50-1 1,-1 26-1,50-50 1,75-50 15,74-25-15,0 1 0,0 49-1,-74 49 16,-26 51-15,-73 24 0,-1 49-1</inkml:trace>
  <inkml:trace contextRef="#ctx0" brushRef="#br0" timeOffset="30063.14">9798 5953 0,'-25'0'0,"25"-25"31,0 50 78,0 0-77,0 0-32,0 0 15,-25-25-15,25 24 16,0 26-1,-25 24 1,25-24 0,0-25-1,-24-25 17,24-25-32</inkml:trace>
  <inkml:trace contextRef="#ctx0" brushRef="#br0" timeOffset="30431.05">9699 5928 0,'0'0'0,"0"-24"16,-25 24 0,0 24-1,0 1 1,0 0-1,1-25-15,24 25 16,-25-25 0,50 0 15,-1-25-15,26 0-1,0 25 1,24 0 15,-24 25-15,-26 0-1,1 24 1,-25-24-16,-49 50 16,24-26-1</inkml:trace>
  <inkml:trace contextRef="#ctx0" brushRef="#br0" timeOffset="30847.86">9277 6871 0,'0'0'16,"0"-25"-1,0 0 1,0 0 0,25-24-1,-25 24 1,0 0-16,0 50 62,0 0-46,0 0-16,-25-1 16,25 26-1,-25-25 1,25 25 0,0-26-1,0 1 1,25-25-1</inkml:trace>
  <inkml:trace contextRef="#ctx0" brushRef="#br0" timeOffset="31280.8">9624 6747 0,'25'-25'15,"-50"50"-15,75-50 0,-25 0 16,-25 0-1,-25 50 17,0-25-17,0 0 1,25 25-16,-25-25 16,25 25 15,25-25-16,-25 25-15,50-1 16,-1 1 0,1-25-1,-50 25 1,0 0 0,-50 0-1,26 0 1,-51-1-1,50-24 1,1 0 0,48-24-1,26-1 1</inkml:trace>
  <inkml:trace contextRef="#ctx0" brushRef="#br0" timeOffset="31697.29">9823 6846 0,'0'0'16,"24"-25"-16,1 0 31,-25 1-15,-25 24-1,1 0 1,24 24 0,0 26-1,24 0 1,51-25-1,-1-1 1,-24-48 0,24-1-1,-49-25 1,-25 0 0,-25 1-1,1 49 1,-26-25-1,0 25 1,-24 0 0,49 25-1,25 24 1,25-24 0,0-25-1</inkml:trace>
  <inkml:trace contextRef="#ctx0" brushRef="#br0" timeOffset="31931.66">10269 6424 0,'0'0'0,"25"-49"16,-25 74 31,-25 49-47,0 25 31,1 0-15,24-74-16,-25 50 15,25 24 1,25-74 0,-1-25-1</inkml:trace>
  <inkml:trace contextRef="#ctx0" brushRef="#br0" timeOffset="32347.33">10368 6821 0,'25'0'0,"-50"0"0,75-49 16,-25 24 0,0 0-1,-50 25 1,0 25 0,-25-25-1,26 49 16,24 1-15,24-25 0,26-25-1,0 0 1,24-25 0,-49-25-1,0 1 1,-25 24-1,-25 75 17,0 24-17,25-24 1,50-1 0,-50-24-16,49-25 31,1-25-16,-1 1-15</inkml:trace>
  <inkml:trace contextRef="#ctx0" brushRef="#br0" timeOffset="32664.79">10914 6672 0,'0'0'0,"-50"25"31,50 0 0,25-25-31,0 25 16,25 24 0,24-24-1,-24 0 1,-26 25 0,-48-25-1,-1-1-15,-25 26 31,-49-25-15,25 0 0,24-50-1,75-25 1,24 1-16</inkml:trace>
  <inkml:trace contextRef="#ctx0" brushRef="#br0" timeOffset="32930.19">11212 6747 0,'99'-25'15,"-198"50"-15,223-75 0,-99 50 16,-25 0 0,-50 25-1,-24 25 1,24 24 0,25 25-1,75-24 16,24-26-15,50-49 0,0-24-1,-25-26 1,-49 25 0</inkml:trace>
  <inkml:trace contextRef="#ctx0" brushRef="#br0" timeOffset="38079.3">9475 3746 0,'0'0'0,"25"-25"47,0 25-32,0-25-15,49-25 16,1 50 0,-51 0-1,1 50 1,-50 49 15,1-74-31,-1 49 16,-25 1-1,50-26 1,0-24 0,50 0-1,24-25 1,1 25-1,-26 0 1,-49 49 0,-49 50-1,-51 50 1,26-50 0,49-50-1,25-24 16,50-50-15,49-25 0,0 0-1,-49 50 1,-50 49 0,-75 75-1,-24 0 1,25-25-1,24-50 1,75-24 0,49-50-1,1 0 1,-1 0 0,-24 25-1,-25 49 16,-50 50-15,-25 25 0,50-99-1,0-26 1,75-24 0,-1 0-1,25-24 1,-49 24-1,-25 24 1,-50 1 0,25 0-1,-25-25 1,25 25 0</inkml:trace>
  <inkml:trace contextRef="#ctx0" brushRef="#br0" timeOffset="40462.31">10914 5011 0,'25'24'94,"0"-24"-94,-1 25 16,1-25-16,0 0 15,0 0-15,74 25 16,0-25 0,-74 25-16,99-25 15,25 25 1,-25-1 0,-25 1-1,25 0 1,-25-25 15,25 0-15,25 0-1,-25 25 1,-24-25 0,-1 0-1,-50 0 1,-24 0-1,0-25 1,0 25 0,-50 25 906,25 0-907,-25-25-15,25 24 16,-25 1-1</inkml:trace>
  <inkml:trace contextRef="#ctx0" brushRef="#br0" timeOffset="43462.49">5407 11931 0,'-24'0'0,"48"0"109,1 0-93,0 0-1,-25-25-15,25 25 0,24 0 16,26-25 0,-1 25-1,1 0 1,-51 0 15,1 0-15,-25-24-16,25 24 15,-25 24 767,25-24-767,0 0-15,0 0 16,-25 25-16</inkml:trace>
  <inkml:trace contextRef="#ctx0" brushRef="#br0" timeOffset="47128.23">10889 11931 0,'0'25'15,"-25"-25"798,1 0-626,24-25-171,-25 25-16,0 0 16</inkml:trace>
  <inkml:trace contextRef="#ctx0" brushRef="#br0" timeOffset="48579.34">3125 11212 0,'0'-25'16,"0"50"77,-24-25-77,24 25 0,-25-1-1,25 1-15,0 0 16,-25-25-16,25 50 15,-25-1 1,25-24-16,-25 25 16,25 24-1,0 0 1,0 1 0,25-1-1,-25-24 1,25 24 15,0 1-15,0-1-1,-25-24 1,24-1 0,1-24-1,0 0 1,0-25 46,-25 25-62,25-50 16,24 25 0,1-50-1,-25 25-15,49-24 16</inkml:trace>
  <inkml:trace contextRef="#ctx0" brushRef="#br0" timeOffset="50795.16">11237 11162 0,'0'-25'15,"0"50"63,24-25-78,1 25 16,-25 0 0,25-25-16,-25 25 0,25 24 15,0 1 1,-1 24-1,-24-49 1,0 25 0,-24 24-1,24 0 1,-25 1 0,0-1-1,0 1 1,25-1-1,-25-24 1,1 24 0,24-24-1,-25-26 1,25 1 0,-25 0-1,50-25 95,-25-25-95,25 25 1,-25-25-16,0 1 0,24-1 15,-24 0 1,0 0-16,25-49 16,0 24-1,-25-24 1,0 24 0</inkml:trace>
  <inkml:trace contextRef="#ctx0" brushRef="#br0" timeOffset="54929.05">3373 13816 0,'0'25'110,"25"-25"-95,0-25 1,0 25-16,24 0 16,26 0-1,-1 0 1,1-25 0,-26 25-1,-24 0-15,0 0 16,-25 25 31,0 0-32,0 0 1,25 0 0,-25-1-16</inkml:trace>
  <inkml:trace contextRef="#ctx0" brushRef="#br0" timeOffset="60628.36">12353 12353 0,'0'0'0,"-25"0"15,50 0 32,0 0-31,-1 0-1,-24 25-15,75-1 16,-1 51 0,-24-1-1,24 1 1,-24-1-1,-25 0 1,-1 26 0,-24-76-16,25 51 15,-25 24 1,0 0 0,0-24-1,-25-26 1,1 1-1,24-25 17,0 0-17,-25-25 329,0 24 781,0-24-1125,0 0 16,1 25-1</inkml:trace>
  <inkml:trace contextRef="#ctx0" brushRef="#br0" timeOffset="65626.34">11013 14560 0,'-25'0'15,"1"0"1,-1 0 0,25-24-1,-25-1 1,0 25-1,25-25 1</inkml:trace>
  <inkml:trace contextRef="#ctx0" brushRef="#br0" timeOffset="66461.32">10988 14412 0,'-24'0'15,"48"24"64,1 1-64,-25 0-15,25-25 16,-25 25-16,25 0 0,-25-1 0</inkml:trace>
  <inkml:trace contextRef="#ctx0" brushRef="#br0" timeOffset="67311.33">11385 16421 0,'0'0'0,"25"0"15,-50-25 579</inkml:trace>
  <inkml:trace contextRef="#ctx0" brushRef="#br0" timeOffset="68594.24">21406 12700 0,'-24'50'31,"-1"-50"-31,25 24 0,25-24 47,-1 0-47,1 0 16,0 0-1</inkml:trace>
  <inkml:trace contextRef="#ctx0" brushRef="#br0" timeOffset="72027.35">20389 11162 0,'0'0'0,"25"0"15,-50 0 63,25-25-78,-24 25 0,-1 0 16,0 0 0,-25 0-1,26 0-15,-51 0 16,1 25-1,-25 25 1,24-1 0,26 1-1,-51 24 1,51 1 0,-26-1-1,26 1 1,-1 24-1,25-25 1,0 25 15,25 25-15,0-24 0,25-1-1,25 0 1,24-49-1,1 24 1,-1-24 0,25-25-1,-24-1 1,-1 1 0,25-25-1,-24 0 1,-1-25-1,1 1 1,24-1 15,0-25-15,-25 25 0,26-49-1,-51 49 1,1-49-1,0-1 1,-1 1 0,1-1-1,-25 1 1,-1 0 0,1-1-1,-25 1 1,-25-25-1,1-1 1,-1 51 15,-25-1-15,1-24 0,-51 24-1,-24-24 1,0 49-1,50 25 1,24 25 0,25 74-1,25-49 1</inkml:trace>
  <inkml:trace contextRef="#ctx0" brushRef="#br0" timeOffset="82759.22">27236 10790 0,'0'-25'0,"0"0"16,-25 25 62,0 0-62,25 25-16,-25-25 15,0 25-15,-24 25 16,-26 24-1,1 0 1,24-24 0,1-25-1,24 0 17,25-50 14,-25 25-46,25-50 16,-25 1 0,25-26-1,-25 75-15,25-49 16,0 73 31,0 26-32,0 24 1,0-24 0,0-25-1,50 0 1,-25-1 0,24-48-1,1 24 1,-25-25-1,-25 50 17</inkml:trace>
  <inkml:trace contextRef="#ctx0" brushRef="#br0" timeOffset="83808.16">27037 11336 0,'0'0'0,"-25"0"609,0 0-593,1 0-16</inkml:trace>
  <inkml:trace contextRef="#ctx0" brushRef="#br0" timeOffset="84549.84">27657 12898 0,'-25'0'31,"25"25"-31,-24-25 63,-1 0-47</inkml:trace>
  <inkml:trace contextRef="#ctx0" brushRef="#br0" timeOffset="84843.97">27508 12898 0,'-24'-24'0,"48"48"0,-73-48 16,49-1 0,0 50 46,0-1-62,0 1 16,0 50-1,0 24 1,0-74-16,25 49 16,-25 1-1,0-26 1,0-74 15,0 1-15</inkml:trace>
  <inkml:trace contextRef="#ctx0" brushRef="#br0" timeOffset="85327.14">27360 12824 0,'0'-25'15,"-25"25"17,25 25-17,-25 0 1,0 0 0,25-1-16,-49 1 15,24 25 1,0-50-1,50 0 32,0-25-31,-1 0 0,1 25-16,25-49 15,-1-1 1,-24 50-1,50 0 1,-1 74 0,0-24-1,1-25 1,-1 0 0,-49-1-1,0-24 1</inkml:trace>
  <inkml:trace contextRef="#ctx0" brushRef="#br0" timeOffset="90175.24">25598 11782 0,'25'0'282,"0"0"-267,0 0-15,0 0 16,-25-25-16,24 25 16,26 0-1,24 0 1,-24 25-1,25-25 1,-26 0 0,26 0-1,-26 25 1,1-25 0,24 0-1,-24 0 1,-1 0-1,26 0 1,-1 0 0,1 0-1,-51 0 1,51 0 0,-26 0-1,26-25 1,-1 25-1,1 0 1,-1-25 0,1 25-1,-1 0 1,-24 0 0,-1-24-1,1 24 1,-25 0-1,-1-25 17,-48 50 218,-1-25-235,0 24-15,0-24 16,0 25-16,1-25 16</inkml:trace>
  <inkml:trace contextRef="#ctx0" brushRef="#br0" timeOffset="91559.57">24978 12080 0,'0'0'0,"0"-25"16,0 50 62,-24-25-47,-1 0-15,0 0-16,0 0 16,0 0-1,25 25 1,-25-25 0,1 0-1,24 24-15,-25-24 16,0 25-1,0 0 1,25 0-16,-25 0 16,25 0-1,-24 24 17,24 1-17,0-1 1,0 1-1,0 0 1,0 24 0,24-24-1,1 24 1,-25-24 0,25-1-1,0 1 1,0 24-1,24-24 1,-24-1 0,25-24-1,-25 0 17,-25-50 46,24 25-63,-24-25-15,25 25 0,0-24 16,49-1 0,-49 25-1</inkml:trace>
  <inkml:trace contextRef="#ctx0" brushRef="#br0" timeOffset="93593.63">27980 12005 0,'0'0'0,"-25"-24"15,0 24 1,25-25-16,0 50 78,25-25-62,-25 24-16,25-24 15,-25 25-15,24 25 16,26 24-1,-25-24 1,-25-25-16,25 24 16,0 51-1,-25-1 1,24-25 0,-48 25-1,24-24 1,-25-1-1,25 1 1,-25-26 0,-25 1 15,25-1-15,25-24-1,-24-25 1,-1 0 843,0 0-843,0 0-16,0 0 15</inkml:trace>
  <inkml:trace contextRef="#ctx0" brushRef="#br0" timeOffset="95758.37">29443 12427 0,'25'0'0,"0"0"31,24 0-16,-24 0-15,74 0 16,50 25 0,25-25-1,-1 0 1,-48 25 0,-1-25-1,-100 0-15,51 0 16,-26 0-1,-24 0 1,-74 0 15,-51 25-15,76-25 0,-100 24-1,-25 26 1,25 24-1,0-24 1,49-25 0,50 0-1,50-1 17,25-24-17,-25 0-15,49 0 16,25 0-1,-49 25 1,-1-25 0,-24 25 15,-50-25 0,25 25-15,-24-25-1,24 25 1,0-1 0</inkml:trace>
  <inkml:trace contextRef="#ctx0" brushRef="#br0" timeOffset="100275.58">22349 14709 0,'0'0'16,"-25"0"-1,0 0-15,50 0 32,-25 25-17,50-25 1,49 0 0,-25-25-1,-49 25-15,99-25 16,-49 1-1,74-26 1,-50 0 0,-25 1-1,1-26 17,-26 1-17,-24-1 1,0 1-1,-25 0 1,-50-1 0,1 1-1,-1-1 1,-49 26 0,24-1-1,-24 1 1,0-1-1,24 25 1,1 25 0,-25 0 15,24 50-15,-24 49-1,25 0 1,-1 0-1,1 25 1,49 0 0,50 1-1,0-26 1,49 0 0,1-49-1,24-1 1,0-24-1,-25 0 1,-24-25 0,-25 0-1,0 0 579,-25 25-578,24-25-1,1 0 1</inkml:trace>
  <inkml:trace contextRef="#ctx0" brushRef="#br0" timeOffset="101858.36">24631 13816 0,'0'0'15,"-25"0"1,25-25-1,-25 25-15,1 0 16,-1-24 0,25-1-1,-50 25-15,1-50 32,-51 25-17,26 25 1,74-24-16,-99 48 15,24-24 1,51 0-16,-51 50 16,1 0-1,-26 24 1,26 0 0,24 1-1,1-1 1,24 25-1,25 1 1,0-1 0,50 0-1,-26-24 17,51-1-17,-1-24 1,1-1-1,24 1 1,25-25 0,-50-25-1,26 24 1,-1-48 0,-25 24-1,1-25 1,-1 0-1,0-25 1,1 1 0,-1-26-1,-24 26 17,-25-26-17,0 1 1,-1-1-1,-24 1 1,-24 24 0,24 1-1,-25-26 1,-25 26 0,0-26-1,1 26 1,24-1-1,-25 25 1,50 1 0,-24-1 15,-1 25 0,0 0 16,25-25-16,-25 25 1,25 25-17,0 0 1,0-1-16,-25 51 15</inkml:trace>
  <inkml:trace contextRef="#ctx0" brushRef="#br0" timeOffset="104259.3">16867 15875 0,'0'25'31,"25"-25"-31,-25-25 16,25 25-16,49 0 15,1-25 1,-1 0 15,0 1-15,1 24-1,-26 0 1,-24 0-16,50 0 16,-1 0-1,50 0 1,-25 0 0,1 0-1,-1 0 1,0 0-1,-25 0 1,1 0 0,-1 0-1,25 24 17,1-24-17,-51 25 1,26-25-1,24 0 1,0 25 0,-24-25-1,-1 25 1,25-25 0,-24 25-1,-1-25 1,-24 0-1,-26 0 1,-24 24 93,-24-24-109,-1 0 16,0 25-16,0-25 16,0 25-1</inkml:trace>
  <inkml:trace contextRef="#ctx0" brushRef="#br0" timeOffset="112508.37">24482 15726 0,'0'-25'328,"25"25"109,0 0-421,0 0 15,-1 0 0,-48 0 94,-1 0-109,0 0 0</inkml:trace>
  <inkml:trace contextRef="#ctx0" brushRef="#br0" timeOffset="115808.15">20017 17314 0,'0'24'62,"0"1"-46,0 0-1,0 0-15,0 0 16,0-1-16,0 1 16,0 0-1,0 0 1,0 0-1,0 0 1,25-25 0,0 0 15,0 0-15,0 24-1,24-24 1,1 0-1,-1 0 1,-24 0-16,50 0 16,-1 0-1,0 0 1,1 0 0,-1 0-1,1 0 1,-26 0-1,51 0 1,-26 0 0,0 25-1,1-25 1,-1 0 15,1 25-15,-1-25-1,0 25 1,1-25 0,24 25-1,-49-1 1,-1-24 0,1 25-1,24-25 1,-24 0-1,0 25 1,-26-25 0,26 25-1,-50-50 48,0 0-48,0-24 1,0-1 0,0 25-1,0 50 1,25 0 0,-25 0-1</inkml:trace>
  <inkml:trace contextRef="#ctx0" brushRef="#br0" timeOffset="118473.8">22746 17438 0,'0'-25'0,"0"0"15,0 0 1,0 50 78,0 0-79,0 0-15,0-1 0,0 1 16,0 0-16,0 74 31,0-74-31,0 25 16,-25-1-1,25-24 1,25-25 31,0 0-16,0 0-31,-1 0 16,1-25-1,25 25 1,-25 0 0,24 0 15,-24 0-31,0 0 0,49 0 31,1 0-15,-26 0-1,26 0 1,-1 0 0,-24 0-1,24 0 1,0 25 0,1-25-1,24 0 1,0-25-1,1 25 1,-1 25 0,-25-25-1,25 25 1,-24-25 15,24 25-15,-25 0-1,-24-25 1,0 24 0,-26 1-1,1-25 1,-25-25 46,25 1-62,-25-51 16,0 50-16,0-49 16,0 0-1,0 24 17,-25 50-1,0 25-16</inkml:trace>
  <inkml:trace contextRef="#ctx0" brushRef="#br0" timeOffset="122607.67">27409 15999 0,'0'0'0,"-25"0"0,-49-25 15,-25 0 1,-50 25-1,25 0 1,99 0-16,-124 25 16,-24 25-1,73-25 1,-48 49 15,48 25-15,1 0-1,0 26 1,49-51 0,26 25-1,48 0 1,-24-74-16,50 74 16,24 25-1,50 0 1,0-49-1,0-1 1,0 1 0,0-26-1,0-24 1,0 0 15,-99-25-31,99 0 16,-24 0-1,-1-25 1,0-25 0,0 1-1,0-26 1,-24 1 0,-1-25-1,-24 0 1,-1 24-1,-24-49 1,0 50 0,-50-50-1,-49-25 17,24 99-17,-49-49 1,49 49-1,-24-24 1,0 24 0,24 26-1,0 24 1,26-25 0,24 50 749,-25-25-749,25 24-16,-25 26 15,0-25 1</inkml:trace>
  <inkml:trace contextRef="#ctx0" brushRef="#br0" timeOffset="123756.82">29021 17264 0,'-24'0'15,"48"0"1,1 0-16,25 0 16,-25 0-1,99-25 1,99 25-1,0 0 1,0 0 0,-99 0-1,-24 25 1,-51-25 0,-49 25-1,-49 0 1,-51-1-1,76-24-15,-175 50 16,-24 0 0,0-1-1,198-24-15,-149 25 16,100-1 15,74-24-15,124 25-1,0-25 1,74-25 0,-98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13:06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23564 6251 0,'-24'0'0,"-1"0"0,0 0 15,0 0 1,-24 25 0,-1-25-1,75 0 32,0 0-47,74 0 16,99 24 15,1-48-15,74 24-1,49 0 1,-49 0 0,-224 0-16,274 0 15,-25 24 1,-1-24-1,-24 0 1,-50 25 0,-74-25-1,-74 0 1,-26 25 0,-24-25-1,0 0 1,-25 25-1,25-25 17,-25 25-32</inkml:trace>
  <inkml:trace contextRef="#ctx0" brushRef="#br0" timeOffset="4666.04">17041 8310 0,'-25'0'15,"25"-25"-15,-50 0 16,1 25 0,24 0-16,-49-25 15,-1 0 1,1 25-1,-25-24 17,-1 24-17,1 0 1,25 0 0,-26 24-1,-24 26 1,25-25-1,0 74 1,25-25 0,-1 75-1,26 0 1,24 25 0,25-25-1,25-1 1,24-24-1,26 25 17,24 0-17,0-50 1,50-24 0,0-51-1,-100 1-15,100-25 16,74-25-1,-74 1 1,74-26 0,-74 0-1,0 1 1,-25-26 0,-25 1-1,1-25 1,-26-25 15,-49 25-15,-50-50-1,-25-25 1,-24 0 0,0 50-1,-75 0 1,0 75-1,-50 24 1,1 50 0,74-25-1,74 25 1</inkml:trace>
  <inkml:trace contextRef="#ctx0" brushRef="#br0" timeOffset="5999.13">24309 8508 0,'0'0'16,"-25"0"-1,25-25 1,-50-24 0,-49-1-1,74 25-15,-74-24 16,-25-26-1,-25 26 1,0-1 0,25 50-1,-25 25 1,-49 49 0,49 25-1,25 1 1,50 24 15,-1 24-15,75 1-1,0 0 1,50-25 0,49-25-1,25 25 1,0-49-1,75 24 1,-26-25 0,-148-49-16,173 25 15,-24 24 1,0-49 0,-1 0-1,1 0 1,-50-25-1,25-25 17,-50 0-17,0-49 1,1-1 0,-51-24-1,1 0 1,-50-50-1,0 124-15,-25-99 16,-25-74 0,1 49-1,-100-50 1,0 51 0,0-1-1,100 149-15,-75-75 16,-50 51-1,25 73 17,100 1-32</inkml:trace>
  <inkml:trace contextRef="#ctx0" brushRef="#br0" timeOffset="15431.6">11286 11311 0,'25'0'62,"-25"25"-62,25-25 16,0 0-16,-1 0 15,1 0-15,25 25 32,49-25-17,-49 0 1,74 0 0,-50 0-1,-49 0-15,74 0 16,0 0-1,25 0 1,-49 24 0,-1 1-1,1 0 1,-1 0 0,0 0-1,-24-1 1,24 1-1,-24 0 1,0 0 15,-1 0-15,1-25 0,24 0-1,-24 0 1,-1 0-1,-24 0 1,25-25 0,-25 0-1,-1-25 1,26 1 0,-25-1-1,0-24 1,0-1-1,-25-24 1,0 25 15,0-1-15,0-24 0,-25 25-1,25-1 1,-25 1-1,0 24 1,0-24 0,0 24-1,1 1 1,-26-26 0,25 1-1,-24 24 1,24 1-1,-25-1 17,1 0-17,-26 1 1,26 24 0,-1 0-1,0-25 1,-24 26-1,0-1 1,-1 25 0,1 0-1,-25 0 1,24 25 0,-24-1-1,24 1 1,1 25-1,0-25 17,24 24-17,0 1 1,1 24 0,-26 1-1,51-26 1,-26 26-1,0-26 1,26 26 0,-26-1-1,0 1 1,26-1 0,-26-24-1,25 24 1,25 0-1,0 26 1,0-1 15,25-25-15,-25 1 0,0-50-1,0-1 1,25-24 62,0 0-62,-25-24-16,24 24 0</inkml:trace>
  <inkml:trace contextRef="#ctx0" brushRef="#br0" timeOffset="17931.43">18331 9847 0,'24'0'0,"-48"25"16,24-50 15,-25 25-15,0 0-1,-25-24 1,26 24 0,-1 0-16,-25-25 15,1 50 1,-51-25 15,26 24-31,-25 1 31,0 0-15,24 0 0,1 0-1,24-1 1,-24 26-1,24 0 1,-24 24 0,24-24-1,25 24 1,0-24 0,25 24-1,-24 1 1,48-1-1,-24 0 17,0 1-17,25-1 1,-25 1 0,25-1-1,0 0 1,0 26-1,-1-26 1,1 25 0,0-24-1,25 24 1,-26-25 0,1 1-1,25-1 1,-25-24-1,24 24 1,1 1 15,0-26-15,24 1 0,0-1-1,1 1 1,-1-25-1,1 0 1,-1-25 0,0-25-1,1 25 1,-1-25 0,1 0-1,-1 0 1,-24 1-1,24-1 1,1-25 15,-1 1-15,0-1 0,-24 0-1,0-24 1,-1 24-1,-24 1 1,25-1 0,-26-24-1,26-1 1,-25 1 0,24 0-1,-24-1 1,0 1-1,0-26 1,0 26 15,-25 0-15,24-1 0,-24 1-1,0-1 1,0 1-1,-24-25 1,-1 0 0,0 24-1,25 26 1,-25-26 0,0 26-1,1-1 1,-1-25-1,0 26 1,0-1 15,0 1-15,-24 24 0,49 0-16,-25-25 15,-25 1 1,1 24-1,24-25 1,-25 26 0,1-1-1,-1 25 1,1-25 0,-26 0-1,26 25 1,-26 0-1,25-25 17,26 25-17,-26 25 1,0-25 0,1 0-1,-1 25 1,25-25-1,1 0 1,-1 25 0,0-25-1,0 0 32</inkml:trace>
  <inkml:trace contextRef="#ctx0" brushRef="#br0" timeOffset="20570.63">14238 11212 0,'25'0'219,"-1"0"-203,1 0-1,0 0 1,0 0-1,0 0 1,0 0 0,-1 0-1,1 0 1,0 0 0,0 0 15,0 0-16,-1 0 32,1 0-31,0 0 0,0 0-1,0 0 1,-1 0-1,1 0 32,0 0-31,-25-25 250,25 25-251,0 0 1</inkml:trace>
  <inkml:trace contextRef="#ctx0" brushRef="#br0" timeOffset="21132.06">15205 11112 0,'-25'0'16,"25"25"0,25-25 46,0 0-31,-50 0 94,0 0-109,25 25-16,-24-25 0,-1 25 16,0-25-16</inkml:trace>
  <inkml:trace contextRef="#ctx0" brushRef="#br0" timeOffset="23276.33">13444 11683 0,'25'0'62,"0"0"-62,0 0 16,-25 25-16,24-25 15,1 0 1,25 0 0,-25 0-16,24 0 15,26 0 1,-1-25-1,0 25 1,-24-25 0,0 0-1,-26 1 1,26-26 0,-50 0-1,25 26 1,-25-26-1,-25 25 1,-25-24 15,1 24-15,-26 0 0,26 25-1,24 0-15,-25 0 16,-24 0-1,0 0 1,24 0 0,25 25-1,-24 0 1,24 24 0,-25 1-1,25-25 1,25 24-1,0 26 1,0-51 15,25 26-15,0 0 0,25-26-1,24 1 1,-24 0-1,24-25 1,-49 0 0,0 0-16,-1 0 15,1 0 1,-25 25 828,0-50-813,25 25-31</inkml:trace>
  <inkml:trace contextRef="#ctx0" brushRef="#br0" timeOffset="28116.26">21059 11162 0,'25'0'78,"0"0"-62,0 0-1,-1 0-15,1 0 0,0 0 16,49-25 0,-49 25-16,50-25 15,24-24 1,-50-1 0,1-24-1,-50-1 1,0 26-1,-50-26 1,1 26 15,-26-26-15,1 51 0,0-1-1,-26 25 1,26 25-1,0 24 1,49-24 0</inkml:trace>
  <inkml:trace contextRef="#ctx0" brushRef="#br0" timeOffset="29004.49">19596 11832 0,'-25'-25'15,"50"25"95,-25 25-110,25-25 0,-1 0 15,26 0 1,0 25 0,-26-25-16,51 0 15,-26 0 1,-24 0-1,0 0 1,0 0 125,-25 24-141,25-24 0</inkml:trace>
  <inkml:trace contextRef="#ctx0" brushRef="#br0" timeOffset="33365.01">9178 11906 0,'0'0'0,"0"-25"0,0 1 16,-25 24-1,25 24 16,0 26-15,0-25-16,0 99 16,25 25-1,-25-25 1,0 25 0,-25-25-1,25 0 1,0-25-1,25-25 1,-25-49 0,49 0 15,1-25-15,49-25-1,0 25 1,1 0-1,24-25 1,0 25 0,0-25-1,25 25 1,-25-24 0,49-26-1,1 0 1,-25 26-1,-1-1 1,1 0 0,0 25 15,0 0-15,0 0-1,0 0 1,-1 0-1,1-25 1,0 25 0,-25 0-1,-99 25-15,99-25 16,0 0 0,25 25-1,-50-25 1,25 0-1,0 25 1,0-25 0,0 24 15,-25-24-15,25 25-1,-24-25 1,-26 25-1,25 0 1,-24-25 0,-1 25-1,0-25 1,-24 0 0,0-25-1,-26 0 1,1 0-1,25-24 1,-25-26 0,-25 1 15,24-50-15,1 0-1,-25-25 1,0 25-1,25-75 1,-25 100 0,0 0-1,0 25 1,0 24 0,-25 25-1,0 0 1,-24 25-1,-26 0 1,1 0 0,0 0 15,-26 0-15,1 0-1,0 0 1,-25 0-1,0 25 1,0-25 0,25 25-1,-50 0 1,25 0 0,-25-25-1,25 24 1,-25 1-1,-24 0 1,24 0 15,25 0-15,0-1 0,0 1-1,-25 0 1,50-25-1,-50 25 1,0-25 0,0 25-1,25-25 1,0 0 0,0 0-1,-25 0 1,-24 24-1,-1-24 1,25 0 0,0 0 15,0 0-15,1 25-1,-1 25 1,50-25-1,-1-1 1,76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14:23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7640 0,'0'0'0,"-25"-25"31,0 25-15,25-25-1,0 50 32,25-25-47,-25 25 16,25 24-1,-25 1 1,0 24 0,25-24-1,-25 24 1,0 1 0,25-1-1,-25 1 16,0-1-15,0-24 0,0-25-16,24 24 15,-24 26 1,0-26 0,25 1-1,-25 24 1,0-24-1,-25 24 1,25-24 0,-24-1-1,24 1 1,-25 0 0,25-1 15,-25 26-16,25-50 1,-25 24 0,0 1-1,25-1 1,-25-24 0,25 0 15,0 0-16,-24-25 1,24 25 0,24-25 93,-24 24-93,25-24-1,0 0 1,0 0 0,0 25-1,24-25 1,1 0-1,0 0 1,24 0 0,0 0-1,-24 0 1,24 0 0,1-25-1,-50 25 1,49 0-1,0 0 1,26 0 0,-26 0-1,0 0 1,1 0 0,-1 0-1,1 0 1,-1 0-1,1 0 1,-26 25 0,26-25-1,-26 0 1,26 25 0,-1-25 15,0 25-16,1-25 1,-1 25 0,1-25-1,-26 0 1,26 24 0,-1-24-1,-24 0 1,24 0-1,1-24 1,-26 24 0,1 0-1,24 0 1,-24 0 0,24 0 15,-24-25-16,24 25 1,1 0 0,-1-25-1,0 25 1,-24 0 0,24-25-1,1 25 1,-1-25-1,1 25 1,-1 0 0,1-24-1,-26 24 1,26 0 15,-1 0-15,0 0-1,1 0 1,-1 0 0,-24 0-1,24 0 1,1-25 0,-1 25-1,-24 25 1,24-25-1,1 0 1,-1 0 0,-24 24-1,24-24 1,-24 0 15,-26 25-15,1-25-1,0 0 1,-25-25 47,0 1-48,0-1 1,0 0-16,-25 0 15,25-24 1,0-1 0,-25 0-1,25 26-15,-24-26 16,24-25 0,-25 1 15,25 0-16,-25 24 1,25 0 0,-25-24-1,25 24 1,0-24 0,-25 49-1,25-24 1,0 24-1,0 0 1,0 0 0,0 0-1,0 1 79,0-1-78,0 0-1,0 0 17,0 0-17,0 1 16,0-1-15,0 0 15,0 0-15,0 0 0,0 1-1,-24 24 1,24-25-1,0 0 1,-25 25 0,0-25 62,0 25-63,25-25 1,-25 25-16,1 0 16,24-25-16,-50 25 15,25-24 1,-24-1 0,-1 0 15,0 0-16,25 25 1,1 0 0,-1 0-1,25-25 142,-25 25-142,0 0 1,0 0-1,1 0-15,-1 0 16,0 0-16,0 0 16,-49 0-1,-25 0 1,-1 0 0,1 0-1,25 0 1,49 0-16,-74 0 15,24 0 1,-24 0 0,0 0-1,0 0 1,24 0 15,-24 0-15,0 0-1,24 0 1,-24 25 0,25-25-1,-25 25 1,24-25 0,1 25-1,-1-25 1,1 25-1,-25-25 1,24 24 0,-24-24-1,0 25 1,24-25 15,1 25-15,-25-25-1,24 25 1,1-25 0,0 25-1,-1-25 1,-24 0 0,24 25-1,1-25 1,-25 24-1,0-24 1,24 25 0,26-25-1,-1 0 1,25 0 0,-24 0 15,-1-25-16,0 25 1,26-24 0,-51 24-1,50 0 1,-24 0 0,-1 0-1,25-25 1,1 25-1,-1 0 1,0 0 15,0 0 16,50 0 203,0 0-234,0 0-1,-1 0-15</inkml:trace>
  <inkml:trace contextRef="#ctx0" brushRef="#br0" timeOffset="3301.71">10815 7913 0,'-25'0'0,"25"-25"0,0 0 47,0 50 63,0 0-95,0-1 1,0 1-16,0 0 15,25-25-15,-25 50 16,0-1 0,0-24-16,0 0 15,0 49 1,0-24 0,0 0 15,0-1-16,25 1 1,-25-1 0,0 1-1,0 0 1,0-1 0,24 26-1,-24-51 1,0 26-1,0 0 1,0 24 0,0-49-1,0 24 1,0 1 0,0 0 15,0-25-31,0-1 15,0 26 1,0 0 0,0-26-1,0 26 1,0-25 15,0 0-15,25-25-1,-25 24 1,0 1 31,25-25-31,0 0-1,0 0 1,-1 0-1,-24 25 1,50-25 0,24 0-1,-24 0 1,0 0 0,24 0-1,-24 0 1,-1 0-1,-24 0-15,25 25 16,-1-25 0,26 0-1,-1 0 1,1 0 0,-26 0 15,26 0-16,24-25 1,0 25 0,-25 0-1,1 0 1,-1 0 0,1 0-1,-1 0 1,1 25-1,-1-25 1,0 0 0,-24 0-1,0 25 1,24-25 0,0 0-1,1 0 16,-1 0-15,1 24 0,-1-24-1,1 0 1,-1 0 0,-24 0-1,24 0 1,0 0-1,-24 0 1,24 0 0,1 0-1,-1 0 1,1 0 15,-26 0-15,1 0-1,-1 0 1,1 0 0,24 0-1,-24 0 1,0-24 0,-1 24-1,1 0 1,0-25-1,-1 25 1,1-25 0,-1 0-1,1 25 1,-25 0 0,24-25 15,26 25-16,-50 0 1,-1 0 0,26 0-1,-25 0 1,0 0 0,-1 0-1,1 0 1,0 0-1,0 0 1,0 0 15,-1 0 1,-24-24-17,25 24 1,0 0 15,-25-25-15,25 0-1,-25 0 1,25 25 0,-25-25-1,24 1 1,-24-1-1,25-25 1,0 1 0,-25 24-16,0-25 15,25 0 1,0-24 15,-25 0-15,0 24-1,24 0 1,-24 26 0,-24-26-1,-26 25 1,25 25-16</inkml:trace>
  <inkml:trace contextRef="#ctx0" brushRef="#br0" timeOffset="4685.18">7169 7045 0,'-25'0'0,"-50"0"31,100 0 0,0 0-15,0-25-16,124 0 16,74-25-1,25 1 16,-199 49-31,175-25 16,-26 0 0,-49 25-1,-75 25 1,-49-25 0,-50 25 15,-49-25-16,-25 25 1,74-25-16,0 0 16,-24 24-1,49 1 17</inkml:trace>
  <inkml:trace contextRef="#ctx0" brushRef="#br0" timeOffset="6968.47">2034 4192 0,'-25'0'0,"50"0"0,-50-25 0,0-24 16,25 24 0,25 25-16,25-50 15,123 1 16,26 24-15,49 0 0,149-25-1,-25 1 1,-25-26 0,-24 51-1,-51-1 1,-73 25-1,-174 0-15,74 25 16,-25-25 0,-74 24-1,-25 1 17,-24 0-17,24 0 1</inkml:trace>
  <inkml:trace contextRef="#ctx0" brushRef="#br0" timeOffset="11551">5953 8880 0,'-25'0'16,"1"0"0,-1 0-1,25-25 1,0 50 31,25-25-32,-1 0-15,26-25 16,49 25 0,25-25-1,25 1 1,0-1 0,-100 25-16,125-25 15,99-25 16,-99 26-15,74-26 0,-199 50-16,249 0 15,-100-25 1,50 25 0,-24 25-1,48 0 1,-98 0-1,0-1 1,-1 1 0,-24 0-1,25-25 1,-50 0 0,-25 0-1,-25 25 16,-49-25-15,25 25 0,-75-25 15,0 24-31</inkml:trace>
  <inkml:trace contextRef="#ctx0" brushRef="#br0" timeOffset="12167.59">6152 9252 0,'0'-25'0,"0"1"15,0-1 1,24 25-16,-24-50 16,25 1-1,-25 24 16,0 0-31,25 0 16,-25 0 0,0 0-1,25 75 17,0 0-17,-1 49 1,1-49-1,-25-1 1,0-24-16,25-25 16,-25-25-1,25 0 1</inkml:trace>
  <inkml:trace contextRef="#ctx0" brushRef="#br0" timeOffset="12401.46">6524 8855 0,'0'0'16,"24"25"0,-24 25-1,0 24 1,25 1 0,-25-1-1,25-24 1,0-26-1,0-48 1,24-51 0</inkml:trace>
  <inkml:trace contextRef="#ctx0" brushRef="#br0" timeOffset="12601.19">6846 8855 0,'25'-25'0,"-50"50"0,75-74 15,-25 49 1,-1 49-1,1 26 17,-25-51-32,25 101 15,0-26 1,0-25 0,24-49-1,1-50 1,-50 0-16,0 1 15</inkml:trace>
  <inkml:trace contextRef="#ctx0" brushRef="#br0" timeOffset="12817.63">7317 8905 0,'50'-50'15,"-100"100"-15,150-125 16,-51 100 0,-24 50-1,0-75 1,0 124-1,-1 0 1,26-25 0,0-49-1,-1-75 1,1-74 0</inkml:trace>
  <inkml:trace contextRef="#ctx0" brushRef="#br0" timeOffset="13001.03">8062 8830 0,'24'0'0,"-48"0"0,73 0 16,1 75-1,-25 24 1,-1 0 0,1 1-1,0-26 16,25-99-15,-50 0-16</inkml:trace>
  <inkml:trace contextRef="#ctx0" brushRef="#br0" timeOffset="13200.17">8706 8855 0,'0'0'0,"25"25"0,0 49 15,0 51 1,0-1 0,-1 0-1,1-75 1,25-74 15,-50 1-31</inkml:trace>
  <inkml:trace contextRef="#ctx0" brushRef="#br0" timeOffset="13433.33">9252 8855 0,'25'25'16,"-25"0"-16,25 0 16,0 74-1,-1 0 1,1 25-1,-25-49 1,50-51 0,-25-98-1,-1 74-15,26-124 16,-25 50 0</inkml:trace>
  <inkml:trace contextRef="#ctx0" brushRef="#br0" timeOffset="13634.25">9723 8880 0,'25'25'16,"-50"-50"-16,75 124 16,-50 1-1,0-1 1,25 0 0,0-74-1,-1-50 1,1-25-1,25-74 1</inkml:trace>
  <inkml:trace contextRef="#ctx0" brushRef="#br0" timeOffset="13799.97">10021 8855 0,'0'0'0,"0"-25"0,25 25 16,-25 50-1,25 0 16,-25 24-15,0 25 0,0-24-1,0-26 1</inkml:trace>
  <inkml:trace contextRef="#ctx0" brushRef="#br0" timeOffset="14950.88">11361 8855 0,'-25'25'16,"25"0"-16,0 0 15,-25 49 1,50-24 0,-25-25-16,0-1 15,25 1 1,-25 0 0,0-50 15,24 0-16,-24-49 1,0-1 0,-24 1-1,24 49 1,0 0 0,24 25-1,26-24 1,0 24-1,24 0 1,-24 0 0,-1 0-1,26 24 1,-26 1 0,-24-25-1</inkml:trace>
  <inkml:trace contextRef="#ctx0" brushRef="#br0" timeOffset="15433.65">12105 8880 0,'0'0'16,"24"0"-1,-48 0 1,-1-25 0,0 25-1,-25 0 1,26 25-1,-26 25 1,50-1 0,0 1-1,50 0 1,-1-1 0,26-24-1,-26-25 16,26-25-15,-50-24 0,-1-1-1,1 0 1,-50 1 0,-24 24-1,-1 0 1,0 25-1,26 25 1,-1-25 0,50 25-1,-1-1 1,1 1 0</inkml:trace>
  <inkml:trace contextRef="#ctx0" brushRef="#br0" timeOffset="15867.26">12650 8930 0,'0'-25'16,"0"50"-16,-24-75 0,24 25 16,-25 0-1,0 1 1,25 48 46,25-24-62,-25 25 0,25 25 16,49 24 0,0 1-1,-24-26 1,-25 26 15,0-50-15,-50-1-1,0 1 1,-25-25 0,1 0-1,24-25 1,25 1-1,25 24 1</inkml:trace>
  <inkml:trace contextRef="#ctx0" brushRef="#br0" timeOffset="16284.1">12973 9103 0,'49'-49'0,"-98"98"0,148-98 16,-49-1-1,-75 50 16,0 0-15,25 25 0,-25 0-1,25 24 1,0 1 0,75 0-1,24-26 1,-74-24-16,49 0 15,50-24 1,-49-26 0,-26 25-1,-74-24 1,-24-1 0,-75 0-1,0 50 16,24 0-15,51 25 0,24 0-1</inkml:trace>
  <inkml:trace contextRef="#ctx0" brushRef="#br0" timeOffset="16550.4">12849 8657 0,'0'0'15,"-25"0"-15,25-25 16,-25 25 0,25 25-1,25 24 1</inkml:trace>
  <inkml:trace contextRef="#ctx0" brushRef="#br0" timeOffset="22433.67">13171 8806 0,'0'-25'0,"25"25"16,0 0-1,-25-25 1,-25 0 0,-25-24-1,-24 24 1,-25-25-1,-25 1 17,-25-1-17,25 25 1,99 0-16,-124 1 16,-49-1-1,24 25 1,-24-25-1,74 25 1,0 25 0,0 0-1,0 24 1,25 26 0,24 24-1,1 25 1,49-25 15,50 25-15,24 0-1,26-25 1,74 25 0,-25-24-1,24 24 1,-123-100-16,99 51 15,50-1 1,-1-49 0,26 25-1,-25-26 1,-26 1 0,1-25-1,0 25 16,0-25-15,25 25 0,-50-25-1,0 0 1,-25-25 0,0-25-1,-49 26 1,24-26-1,-24-24 1,-1 24 0,1-24-1,-25-26 1,-1 26 0,-24 0-1,0-1 16,-49-24-15,24 25 0,-25-26-1,-24 1 1,-25 25 0,0-1-1,-50 1 1,25 24-1,0 25 1,24 25 0,51 25-1,24 0 1,0 0 0</inkml:trace>
  <inkml:trace contextRef="#ctx0" brushRef="#br0" timeOffset="32965.57">24829 7541 0,'0'24'0,"25"-24"0,-50 0 94,25-24-79,-24 24-15,-1 0 0,0-25 16,-49 25 0,-26 0-1,-24-25 1,-24 50-1,123-25 1,-99 0 0,-50 25-1,50-1 1,0 1 0,0 25-1,25-25 1,-25 49-1,-25 0 1,50 1 0,-25-26-1,49 26 1,-24-1 15,0 1-31,24-1 16,1 25 15,0-24-15,24 24-1,0 0 1,26 25 0,24 0-1,0 0 1,49 0-1,1-49 1,24 24 0,-74-74-16,99 49 15,26 25 1,23-24 0,-24-1-1,25 1 1,25-26 15,-1 1-15,51-25-1,-75-1 1,99 1 0,-50-25-1,-24 0 1,-1 25-1,1-50 1,0 0 0,-26 1-1,1-1 1,-50 0 0,1-25-1,-1 1 1,0 24 15,-25-25-15,1 1-1,-25 24 1,-1-25 0,1-24-1,-1 24 1,1-24-1,0-25 1,-50 24 0,24-49-1,-48 25 1,24 0 0,-50 0-1,25 24 1,-24-49 15,-26 25-15,1 0-1,-1 0 1,1 24 0,-25 1-1,-1 24 1,1 0-1,-25 1 1,99 49-16,-74-75 16,-74 26-1,24 49 1,0 49 0,0 100-1,75-25 1</inkml:trace>
  <inkml:trace contextRef="#ctx0" brushRef="#br0" timeOffset="34016.76">23540 9748 0,'24'-49'32,"-24"24"-1,-24 25-16,24 25-15,-25-25 16,0 24 0,-25 1-1,-24 25 1,-50 24 0,25 1-1,0-1 1,-25 1-1,24-1 1,1 0 0,25 1-1,-1-26 1,1 1 0,-1 0-1,26-26 1,24-24-1,0-24 17,0-51-17,25-49 1,25 50 0,-25 49-16,0-25 15,25 50 1,-25 25-1,50 74 1,-1 1 0,-24 48-1,0-73 1,0-50 0,-1-1-1,1 1 1,0-25 15,0-25-15,0 1-1</inkml:trace>
  <inkml:trace contextRef="#ctx0" brushRef="#br0" timeOffset="35614.1">18033 9153 0,'0'-25'31,"25"0"-31</inkml:trace>
  <inkml:trace contextRef="#ctx0" brushRef="#br0" timeOffset="37116.08">20290 8359 0,'-25'0'0,"25"25"0,25-25 31,25-25-15,49-49-1,75-25 1,-150 74-16,249-99 16,-49 24-1,-175 76-15,199-51 16,50 1 15,-25 74-15,-25 74-1,-124-24 1,49 49 0,-98-24-1,-26-26 1,-24 1-1,-25-25 1,-25-25 15,1-25-15,-1-50 0,0 75-16,-25-74 15,1-50 16,24 49-15,0 75 0,50 50 15,0 49-15,-25-24-1,0-50-15,25 49 16,-25-24-1,0-26 1</inkml:trace>
  <inkml:trace contextRef="#ctx0" brushRef="#br0" timeOffset="43941.12">8607 10716 0,'-25'0'16,"50"0"-16,-50-25 0,1 0 31,48 25 32,-24 25-63,0 0 15,25-25-15,-25 49 16,25-24-16,0 74 16,0 0-1,-1 25 1,1 25 0,0-25-1,-25 0 1,25 0-1,-25 25 17,0-25-17,25 25 1,-25 0 0,0-25-1,0-25 1,24 25-1,-24-25 1,0 50 0,0-50-1,0 25 1,0-49 0,25-1-1,-25-24 1,25 24 15,-25-49-15,25 0-1,24-25 17,1 0-17,25-25 1,24 25-1,-74 0-15,74 0 16,25-25 0,0 25-1,25-24 1,-1 24 0,-24-25-1,50 25 1,-50-25-1,50 0 17,-25 0-17,-1 25 1,1-25 0,0 25-1,0 0 1,-25-24-1,0 24 1,0 24 0,-25-24-1,0 0 1,-74 0-16,50 25 16,24-25-1,-25 25 1,25-25-1,-24 25 17,-25-25-17,-1 0 1,1 0 0,-1-25-1,-24 25 1,-25-50-1,25-24 1,-25-25 0,0 0-1,-25-50 1,25 25 0,-25-25-1,1-25 1,24 50-1,24-25 17,-24 25-17,0 50 1,0-25 0,-24 0-1,48-1 1,-24 1-1,25 0 1,0 0 0,-25-1-1,0 1 1,25 25 0,-25 49-16,0-49 15,0-1 1,0 26-1,0-1 17,-25 0-17,25 1 1,-50 24 0,1 0-1,-26 0 1,1 1-1,-1-1 1,-24 0 0,25 0-1,-25 0 1,-1 25 0,26-24-1,-75 24 1,50 0-1,-25 24 17,0-24-17,-25 25 1,-25-25 0,26 25-1,24 0 1,24 0-1,1-1 1,-25 1 0,0 0-1,0-25 1,0 25 0,50-25-1,-50 0 1,24 0-1,-24 0 17,0 0-17,25 0 1,0 0 0,25 25-1,24-25 1,0 24-1,1-24 1,49-24 1531,24 24-1547,-48 0 16</inkml:trace>
  <inkml:trace contextRef="#ctx0" brushRef="#br0" timeOffset="44848.13">7144 9971 0,'25'-24'0,"-50"48"0,25-73 15,0 74 32,25-25-47,-25 99 16,24 0-1,1 50 1,0-25 15,0-25-15,-25-74-16,0 25 16,-25-75 15,25 0-31</inkml:trace>
  <inkml:trace contextRef="#ctx0" brushRef="#br0" timeOffset="45583.51">7069 9872 0,'0'0'0,"-24"0"15,-1 0 1,0 25 15,25 0-31,-25 0 16,0 24-1,1 26 1,24-50 0,0-1-16,-25-24 15,50 0 1,-1 0 0,1-49-1,25-26 16,-25 26-31,-1-26 32,1 26-17,-25 24 1,25 50 0,25-1-1,24 26 1,0 24-1,26-24 1,-51 0 0,1-25-1,-1-1 1,-73-24 125</inkml:trace>
  <inkml:trace contextRef="#ctx0" brushRef="#br0" timeOffset="47749.88">15156 7689 0,'24'-24'16,"-48"48"-16,48-73 0,-24 24 15,0 0-15,-24 0 16,-51-24-1,-49-26 17,-49 26-17,-51-26 1,-49 26 0,100-1-1,-50 25 1,-25 25-1,-25 25 1,-25-25 0,75 25-1,49 0 1,-24 24 0,-25 26 15,98-1-31,-23 25 15,48 1 17,1 24-17,25 24 1,49-23 0,0 23-1,0 51 1,50-50-1,25-25 1,24 49 0,25-24-1,50 50 1,-25-75 0,100 24-1,-26-48 1,50-51-1,25 1 17,0-25-17,-50-25 1,0 0 0,-24 0-1,24-25 1,-49-25-1,-1 1 1,-24-1 0,0-24-1,-25 24 1,-25-24 0,0-1-1,-24 1 16,-51-1-31,26-24 32,0 0-17,-50 74-15,0-99 16,0-25 0,0 0-1,0 25 1,-25 25-1,0-25 1,-49-50 0,24 26-1,-24 24 1,49 49 0,-25 26-1,1-26 1,-1 26-1,0-1 17,26 25-17,-1 25 17,25 25 389,-25-25-421,25 25 0,0 0 16,-25 74-16</inkml:trace>
  <inkml:trace contextRef="#ctx0" brushRef="#br0" timeOffset="49029.66">14684 9624 0,'0'25'156,"0"0"-125,0 0-31,25-1 16,-25 1-16,0 74 16,0 25-1,0 25 1,0-124-16,0 99 16,0 25-1,0-25 1,0-50-1,0-49 17,0 25-17,-25-50 48,25-25-48,-24 25-15,-26-50 16,-24-49 0,-1 0-1,26 25 1,24 49 0,25 0-1,0 50 16,25-25-15,-25 25-16,49 24 16,1 50 15,-1-24-15,1 24-1,-25-49 1,-25-26-1,0 1-15,25-50 16,-1 1 0,51-51-1,-26 1 1,1 24 0,-25 25-1,0 25 1,-50 0 31</inkml:trace>
  <inkml:trace contextRef="#ctx0" brushRef="#br0" timeOffset="65998.66">3547 4167 0,'0'0'0,"25"0"16,0-25-16,49 25 16,25-24 15,-74 24-31,50-25 16,73 25-1,1-25 1,0 25-1,0 0 1,24 0 0,-73 25-1,73-25 1,-73 0 0,-1 25-1,-50-25 1,-73 0 15,-26 24-15,-49 26 15,24-25-15,51-25-16,-51 49 15,50-24 1,25 0-1,75 0 1,-26-25 0,75 0-1,-74-25 1,-25 25 0,-25 50 15,-25-1-16,25 26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2-13T23:15:54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10492 0,'50'0'78,"-1"0"-78,26 0 16,-1 50-16,1-50 15,74 0-15,24 25 16,398 24 0,-274-49-1,1 0 1,-100 0-1,-74 0 1,0 0 0,-24 0-1,24 0 1,-25 25 15,50 25-15,49-25-1,-49-25 1,25 0 0,-100 0-16,50 24 15,0 1 1,25-25 0,0 50-1,0-25 1,-1-25-1,1 0 1,0 0 0,49 0-1,1 0 17,24 24-17,100-24 1,-100 0-1,-25 0 1,26 0 0,-51 0-1,1 0 1,49 0 0,-49 0-1,-50 0 1,99 0-1,25 0 1,-50 0 0,26 0-1,-1 0 17,-74 0-17,49 0 1,50 0-1,25 0 1,50 0 0,-26 0-1,-24 0 1,124 0 0,-124 0-1,-100 0 1,125 0-1,-174 0 1,-49 0 0,73 0-1,-98 0 17,0 0-17,-1 0 1,1 0 484,-50-24-500,0-1 15,0-25-15,0 1 16,0-75 0,0-25-1,0 25 1,0-75 0,0 50-1,0-49 1,0 124-1,0 24 1,0 0 0,0 1-1,0 24 1,0 0 15,0-24-15,0 24 15,0 0-15,0-25-1,-50-24 1,-99 24 0,25 1-1,-74 24 1,99 25-16,-199-25 15,-24 25 1,-26 0 0,-24 0 15,0 0-15,74 0-1,26 0 1,123 0-1,-99-74 1,-25 74 0,25 0-1,25 0 1,-1 0 0,-172 0-1,147 0 1,-73 0-1,0 0 1,73 0 0,1 0-1,75 0 17,24 0-17,-25 0 1,-24 0-1,-174 0 1,223 0 0,-124 0-1,25 0 1,0 0 0,50 0-1,-50 0 1,99-25-1,-50 25 1,-24-25 0,49 25-1,-98-25 17,-100-74-17,-50 74 1,149 25-1,-74 0 1,24 0 0,-24 0-1,74 0 1,50 0 0,24 0-1,51 0 1,24 0-1,0 0 1,24 0 0,1 0-1,0 0 17,0 0-17,74 0 1,0 0 109,0 0-125,25 50 15,0-1-15,0 1 16,0-25-16,0 49 16,0 50 15,0-24-31,0 24 31,0 24-15,-49 26-1,-1-50 1,50 0 0,-25-49-1,25-26 1,0 1 0,0-1-1,0-24 1,-25 25-16,1-25 15,24-1 1,0 1 0,0 0 31,24 0-32,1-25 1,0 0-1,0 25 1,99-1 0,-25-24-16,100 0 15,173 50 1,-50-50 0,125 50-1,-1-50 1,-148 0-1,-75 0 1,-149 0 0,-24 0 15,-25 0-15,0 0-1,24 0 1,50 0-1,-74 0 1,25 0 0</inkml:trace>
  <inkml:trace contextRef="#ctx0" brushRef="#br0" timeOffset="2664.23">7962 11857 0,'0'0'0,"0"24"31,50-24-31,24 0 16,50 0-16,224 25 15,197-25 1,150 0 15,99 0-15,24 0-1,-123 0 1,-1 50 0,150-25-1,-472-25-15,446 74 16,75 50 0,-74-124-1,-125 0 1,-74 0-1,25 0 1,75 0 0,-26 0-1,-49 0 17,99 75-17,0-75 1,-148 0-1,-75 0 1,-273 0 0,-124 0-1,-100 0 1,1 24 171,-25 76-171,0-1-16,0-74 16,0 99-16,0-50 15,0 25 1,0-49 0,0-25-1,0-1 48,-25 1 15,1-25-78,-26 0 31,25 0-31,-24 25 16,24-25-16,0 0 15,-25 25 1,-123 24 0,-50 51-1,99-100-15,-125 49 16,1 51-1,100-100 1,-150 24 0,50-24-1,-124 0 17,49 0-17,-98 0 1,-75 100-1,-1-100 1,-23 49 0,-249-24-1,322-25 1,100 0 0,148 0-1,26 0 1,-75 0-1,-50 0 1,-148 0 0,-26 0-1,-98 0 17,-174 0-17,570 0 1,25 0-16,-148 0 15,24 0 1,-25 25 0,0 49-1,-98-49 1,73 49 0,-173 26-1,124-76 1,25-24-1,99 0 1,49 25 0,-74-25 15,124 0-15,-74 0-1,50 50 1,24-25-1,-74-25 1,49 49 0,50-49-1,-25 0 1,75 0 0,-50 0-1,24 0 1,26 0-1,24-25-15,-24-24 16,-25-50 0,24-25-1,-24 0 17,49 0-17,1 24 1,24-49-1,25 25 1,0-124 0,0 25-1,0 25 1,25 49 0,74-149-1,-74 149 1,0 125-1,0-1 1,74 25 140,50 0-140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13/12/2022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Agosto 2022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650455" y="153335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4ta cohorte 2022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3C00B13-E41A-B715-5A95-1BE6EC5330FE}"/>
                  </a:ext>
                </a:extLst>
              </p14:cNvPr>
              <p14:cNvContentPartPr/>
              <p14:nvPr/>
            </p14:nvContentPartPr>
            <p14:xfrm>
              <a:off x="848160" y="518040"/>
              <a:ext cx="10332000" cy="4402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3C00B13-E41A-B715-5A95-1BE6EC5330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800" y="508680"/>
                <a:ext cx="10350720" cy="44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79" y="5254581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BD1DF55-1D32-692D-7F82-5AF6692BB069}"/>
                  </a:ext>
                </a:extLst>
              </p14:cNvPr>
              <p14:cNvContentPartPr/>
              <p14:nvPr/>
            </p14:nvContentPartPr>
            <p14:xfrm>
              <a:off x="1589400" y="1419840"/>
              <a:ext cx="8251560" cy="5090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BD1DF55-1D32-692D-7F82-5AF6692BB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040" y="1410480"/>
                <a:ext cx="827028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335C49F-7C8B-4011-7A83-BF03ACA7F176}"/>
                  </a:ext>
                </a:extLst>
              </p14:cNvPr>
              <p14:cNvContentPartPr/>
              <p14:nvPr/>
            </p14:nvContentPartPr>
            <p14:xfrm>
              <a:off x="1080360" y="553680"/>
              <a:ext cx="10082160" cy="58849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335C49F-7C8B-4011-7A83-BF03ACA7F1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000" y="544320"/>
                <a:ext cx="10100880" cy="59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- Valor optimo del costo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960843" y="1221270"/>
            <a:ext cx="10270314" cy="34832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6C6773-B006-915F-DED4-D42F9BA91C1D}"/>
              </a:ext>
            </a:extLst>
          </p:cNvPr>
          <p:cNvSpPr txBox="1"/>
          <p:nvPr/>
        </p:nvSpPr>
        <p:spPr>
          <a:xfrm>
            <a:off x="960843" y="6172885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https://lilianweng.github.io/posts/2017-08-20-gan/#kullbackleibler-and-jensenshannon-divergence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35E2606-750A-7833-E7FA-E42C45867906}"/>
                  </a:ext>
                </a:extLst>
              </p14:cNvPr>
              <p14:cNvContentPartPr/>
              <p14:nvPr/>
            </p14:nvContentPartPr>
            <p14:xfrm>
              <a:off x="3295080" y="2250360"/>
              <a:ext cx="6278040" cy="24202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35E2606-750A-7833-E7FA-E42C45867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5720" y="2241000"/>
                <a:ext cx="629676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01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7" y="2682830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7B2D392-AA62-C216-B618-458640C35E92}"/>
                  </a:ext>
                </a:extLst>
              </p14:cNvPr>
              <p14:cNvContentPartPr/>
              <p14:nvPr/>
            </p14:nvContentPartPr>
            <p14:xfrm>
              <a:off x="714240" y="1339560"/>
              <a:ext cx="8733600" cy="3465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7B2D392-AA62-C216-B618-458640C35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880" y="1330200"/>
                <a:ext cx="875232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04156308-32B7-E22A-653F-E3550144EA7F}"/>
                  </a:ext>
                </a:extLst>
              </p14:cNvPr>
              <p14:cNvContentPartPr/>
              <p14:nvPr/>
            </p14:nvContentPartPr>
            <p14:xfrm>
              <a:off x="2804040" y="3187800"/>
              <a:ext cx="5688360" cy="18309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04156308-32B7-E22A-653F-E3550144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3178440"/>
                <a:ext cx="5707080" cy="18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3789806" y="185530"/>
            <a:ext cx="4612387" cy="80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396781"/>
            <a:ext cx="11521994" cy="4964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 se suele diseñar y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Se emplean </a:t>
            </a:r>
            <a:r>
              <a:rPr lang="es-AR" sz="2800" b="1" dirty="0">
                <a:solidFill>
                  <a:schemeClr val="bg1"/>
                </a:solidFill>
              </a:rPr>
              <a:t>modelos existentes y probados </a:t>
            </a:r>
            <a:r>
              <a:rPr lang="es-AR" sz="2800" dirty="0">
                <a:solidFill>
                  <a:schemeClr val="bg1"/>
                </a:solidFill>
              </a:rPr>
              <a:t>con sus parámetros ya entrenados.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Normalmente, los modelos que se toma de “base” cumplen una </a:t>
            </a:r>
            <a:r>
              <a:rPr lang="es-AR" sz="2800" b="1" dirty="0">
                <a:solidFill>
                  <a:schemeClr val="bg1"/>
                </a:solidFill>
              </a:rPr>
              <a:t>tarea genérica.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Al modelo “base” se le hacen los ajuste necesarios para  la nueva </a:t>
            </a:r>
            <a:r>
              <a:rPr lang="es-AR" sz="2800" b="1" dirty="0">
                <a:solidFill>
                  <a:schemeClr val="bg1"/>
                </a:solidFill>
              </a:rPr>
              <a:t>tarea específica</a:t>
            </a:r>
            <a:r>
              <a:rPr lang="es-AR" sz="2800" dirty="0">
                <a:solidFill>
                  <a:schemeClr val="bg1"/>
                </a:solidFill>
              </a:rPr>
              <a:t> que deben cumplir.</a:t>
            </a:r>
          </a:p>
        </p:txBody>
      </p:sp>
    </p:spTree>
    <p:extLst>
      <p:ext uri="{BB962C8B-B14F-4D97-AF65-F5344CB8AC3E}">
        <p14:creationId xmlns:p14="http://schemas.microsoft.com/office/powerpoint/2010/main" val="17182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739734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5" y="1372954"/>
            <a:ext cx="6650398" cy="4399176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965695A6-DE5B-F51D-96B0-559865F5EC74}"/>
              </a:ext>
            </a:extLst>
          </p:cNvPr>
          <p:cNvSpPr txBox="1">
            <a:spLocks/>
          </p:cNvSpPr>
          <p:nvPr/>
        </p:nvSpPr>
        <p:spPr>
          <a:xfrm>
            <a:off x="2599276" y="5966448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</a:t>
            </a:r>
          </a:p>
        </p:txBody>
      </p:sp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AD75AC6-F426-A89B-6E22-7D517D91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6"/>
          <a:stretch/>
        </p:blipFill>
        <p:spPr>
          <a:xfrm>
            <a:off x="1041220" y="619095"/>
            <a:ext cx="10109559" cy="5145602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0B1F693C-35A7-B023-F5EE-281D7DA45931}"/>
              </a:ext>
            </a:extLst>
          </p:cNvPr>
          <p:cNvSpPr txBox="1">
            <a:spLocks/>
          </p:cNvSpPr>
          <p:nvPr/>
        </p:nvSpPr>
        <p:spPr>
          <a:xfrm>
            <a:off x="1558979" y="743305"/>
            <a:ext cx="9074040" cy="68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Adaptación de modelo base para cumplir la tarea específica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C14DF4-D601-9FFD-0A11-E03B498DF495}"/>
              </a:ext>
            </a:extLst>
          </p:cNvPr>
          <p:cNvSpPr/>
          <p:nvPr/>
        </p:nvSpPr>
        <p:spPr>
          <a:xfrm>
            <a:off x="9369286" y="4876800"/>
            <a:ext cx="940905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ECB4F2-1E11-B922-893C-8D96EE926D04}"/>
              </a:ext>
            </a:extLst>
          </p:cNvPr>
          <p:cNvSpPr/>
          <p:nvPr/>
        </p:nvSpPr>
        <p:spPr>
          <a:xfrm>
            <a:off x="8918713" y="3193774"/>
            <a:ext cx="450573" cy="13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4AC9A4-ECB8-4DF2-7952-1B11551758AE}"/>
              </a:ext>
            </a:extLst>
          </p:cNvPr>
          <p:cNvSpPr txBox="1"/>
          <p:nvPr/>
        </p:nvSpPr>
        <p:spPr>
          <a:xfrm>
            <a:off x="9554697" y="3191896"/>
            <a:ext cx="1410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Nuevo!</a:t>
            </a:r>
          </a:p>
        </p:txBody>
      </p:sp>
    </p:spTree>
    <p:extLst>
      <p:ext uri="{BB962C8B-B14F-4D97-AF65-F5344CB8AC3E}">
        <p14:creationId xmlns:p14="http://schemas.microsoft.com/office/powerpoint/2010/main" val="14213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73875A2-756C-C285-A3FC-2C04FCABF78E}"/>
              </a:ext>
            </a:extLst>
          </p:cNvPr>
          <p:cNvSpPr txBox="1">
            <a:spLocks/>
          </p:cNvSpPr>
          <p:nvPr/>
        </p:nvSpPr>
        <p:spPr>
          <a:xfrm>
            <a:off x="2418522" y="842925"/>
            <a:ext cx="7354956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Se reentrena la nueva arquitectura con el </a:t>
            </a:r>
            <a:r>
              <a:rPr lang="es-AR" sz="2800" dirty="0" err="1">
                <a:solidFill>
                  <a:schemeClr val="bg1"/>
                </a:solidFill>
              </a:rPr>
              <a:t>dataset</a:t>
            </a:r>
            <a:r>
              <a:rPr lang="es-AR" sz="2800" dirty="0">
                <a:solidFill>
                  <a:schemeClr val="bg1"/>
                </a:solidFill>
              </a:rPr>
              <a:t> específico bajo la tarea específica a cumplir.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C9A2F921-87F9-F696-BC27-AD71E9B1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2" y="2516687"/>
            <a:ext cx="4698135" cy="3107773"/>
          </a:xfrm>
          <a:prstGeom prst="rect">
            <a:avLst/>
          </a:prstGeom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264D80DE-3DD3-6902-30C6-7B7D7BCA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75" y="2516687"/>
            <a:ext cx="4698135" cy="3107773"/>
          </a:xfrm>
          <a:prstGeom prst="rect">
            <a:avLst/>
          </a:prstGeom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AD0B28E0-D22E-F3BE-B975-F36DBFA0ECA1}"/>
              </a:ext>
            </a:extLst>
          </p:cNvPr>
          <p:cNvSpPr txBox="1">
            <a:spLocks/>
          </p:cNvSpPr>
          <p:nvPr/>
        </p:nvSpPr>
        <p:spPr>
          <a:xfrm>
            <a:off x="2155339" y="1991560"/>
            <a:ext cx="2366839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Fine </a:t>
            </a:r>
            <a:r>
              <a:rPr lang="es-AR" sz="2800" dirty="0" err="1">
                <a:solidFill>
                  <a:schemeClr val="bg1"/>
                </a:solidFill>
              </a:rPr>
              <a:t>tuning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6E44B1AE-5F03-28EE-5C2B-ABADEC460FE2}"/>
              </a:ext>
            </a:extLst>
          </p:cNvPr>
          <p:cNvSpPr txBox="1">
            <a:spLocks/>
          </p:cNvSpPr>
          <p:nvPr/>
        </p:nvSpPr>
        <p:spPr>
          <a:xfrm>
            <a:off x="7481639" y="1991560"/>
            <a:ext cx="2968284" cy="525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err="1">
                <a:solidFill>
                  <a:schemeClr val="bg1"/>
                </a:solidFill>
              </a:rPr>
              <a:t>Feature</a:t>
            </a:r>
            <a:r>
              <a:rPr lang="es-AR" sz="2800" dirty="0">
                <a:solidFill>
                  <a:schemeClr val="bg1"/>
                </a:solidFill>
              </a:rPr>
              <a:t> extractor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E6AB87E9-25D4-491A-8C3E-94BD21E70872}"/>
              </a:ext>
            </a:extLst>
          </p:cNvPr>
          <p:cNvSpPr/>
          <p:nvPr/>
        </p:nvSpPr>
        <p:spPr>
          <a:xfrm rot="16200000">
            <a:off x="3115799" y="4850874"/>
            <a:ext cx="466924" cy="186147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6B6539-D238-981E-9681-58849C1CF412}"/>
              </a:ext>
            </a:extLst>
          </p:cNvPr>
          <p:cNvSpPr txBox="1"/>
          <p:nvPr/>
        </p:nvSpPr>
        <p:spPr>
          <a:xfrm>
            <a:off x="2763763" y="6015075"/>
            <a:ext cx="1758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reentrenar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E7BBE94A-759F-D4E2-7414-EB5CF7FFCA42}"/>
              </a:ext>
            </a:extLst>
          </p:cNvPr>
          <p:cNvSpPr/>
          <p:nvPr/>
        </p:nvSpPr>
        <p:spPr>
          <a:xfrm rot="16200000">
            <a:off x="9231677" y="5367708"/>
            <a:ext cx="466924" cy="8278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152222-1E01-75F9-8635-810DDAA0A9B0}"/>
              </a:ext>
            </a:extLst>
          </p:cNvPr>
          <p:cNvSpPr txBox="1"/>
          <p:nvPr/>
        </p:nvSpPr>
        <p:spPr>
          <a:xfrm>
            <a:off x="8822805" y="6015075"/>
            <a:ext cx="162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reentrenar</a:t>
            </a:r>
          </a:p>
        </p:txBody>
      </p:sp>
    </p:spTree>
    <p:extLst>
      <p:ext uri="{BB962C8B-B14F-4D97-AF65-F5344CB8AC3E}">
        <p14:creationId xmlns:p14="http://schemas.microsoft.com/office/powerpoint/2010/main" val="37618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Ventajas: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003" y="58021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Transfer </a:t>
            </a:r>
            <a:r>
              <a:rPr lang="es-AR" sz="2400" dirty="0" err="1">
                <a:solidFill>
                  <a:schemeClr val="bg1"/>
                </a:solidFill>
              </a:rPr>
              <a:t>learning</a:t>
            </a:r>
            <a:r>
              <a:rPr lang="es-AR" sz="2400" dirty="0">
                <a:solidFill>
                  <a:schemeClr val="bg1"/>
                </a:solidFill>
              </a:rPr>
              <a:t> básico: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	- ver </a:t>
            </a:r>
            <a:r>
              <a:rPr lang="es-AR" sz="2400" dirty="0" err="1">
                <a:solidFill>
                  <a:schemeClr val="bg1"/>
                </a:solidFill>
              </a:rPr>
              <a:t>colab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3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- 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97C5AB7-B83A-CFD2-CB93-E99FAB943EC7}"/>
                  </a:ext>
                </a:extLst>
              </p14:cNvPr>
              <p14:cNvContentPartPr/>
              <p14:nvPr/>
            </p14:nvContentPartPr>
            <p14:xfrm>
              <a:off x="357120" y="339480"/>
              <a:ext cx="11269800" cy="60278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97C5AB7-B83A-CFD2-CB93-E99FAB943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760" y="330120"/>
                <a:ext cx="1128852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6971</TotalTime>
  <Words>510</Words>
  <Application>Microsoft Office PowerPoint</Application>
  <PresentationFormat>Panorámica</PresentationFormat>
  <Paragraphs>83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254</cp:revision>
  <dcterms:created xsi:type="dcterms:W3CDTF">2021-10-29T16:05:42Z</dcterms:created>
  <dcterms:modified xsi:type="dcterms:W3CDTF">2022-12-13T23:24:30Z</dcterms:modified>
</cp:coreProperties>
</file>