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7" r:id="rId3"/>
    <p:sldId id="299" r:id="rId4"/>
    <p:sldId id="298" r:id="rId5"/>
    <p:sldId id="296" r:id="rId6"/>
    <p:sldId id="339" r:id="rId7"/>
    <p:sldId id="332" r:id="rId8"/>
    <p:sldId id="335" r:id="rId9"/>
    <p:sldId id="336" r:id="rId10"/>
    <p:sldId id="337" r:id="rId11"/>
    <p:sldId id="338" r:id="rId12"/>
    <p:sldId id="341" r:id="rId13"/>
    <p:sldId id="333" r:id="rId14"/>
    <p:sldId id="301" r:id="rId15"/>
    <p:sldId id="302" r:id="rId16"/>
    <p:sldId id="323" r:id="rId17"/>
    <p:sldId id="300" r:id="rId18"/>
    <p:sldId id="306" r:id="rId19"/>
    <p:sldId id="304" r:id="rId20"/>
    <p:sldId id="327" r:id="rId21"/>
    <p:sldId id="342" r:id="rId22"/>
    <p:sldId id="313" r:id="rId23"/>
    <p:sldId id="344" r:id="rId24"/>
    <p:sldId id="345" r:id="rId25"/>
    <p:sldId id="346" r:id="rId26"/>
    <p:sldId id="347" r:id="rId27"/>
    <p:sldId id="348" r:id="rId28"/>
    <p:sldId id="330" r:id="rId29"/>
    <p:sldId id="331" r:id="rId30"/>
    <p:sldId id="295" r:id="rId3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6F318F-549C-45A0-85AB-1BD6DC4F3462}" v="184" dt="2022-11-24T20:29:01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8F841005-53CF-403B-89FE-BA2342944AB1}"/>
    <pc:docChg chg="undo custSel modSld">
      <pc:chgData name="Marcos Maillot" userId="fa14b39d-e966-4ebb-a436-4f96f84b9577" providerId="ADAL" clId="{8F841005-53CF-403B-89FE-BA2342944AB1}" dt="2022-08-04T23:28:11.110" v="38" actId="1076"/>
      <pc:docMkLst>
        <pc:docMk/>
      </pc:docMkLst>
      <pc:sldChg chg="addSp delSp modSp mod">
        <pc:chgData name="Marcos Maillot" userId="fa14b39d-e966-4ebb-a436-4f96f84b9577" providerId="ADAL" clId="{8F841005-53CF-403B-89FE-BA2342944AB1}" dt="2022-08-04T18:35:00.655" v="37" actId="1076"/>
        <pc:sldMkLst>
          <pc:docMk/>
          <pc:sldMk cId="2671515008" sldId="301"/>
        </pc:sldMkLst>
        <pc:spChg chg="mod">
          <ac:chgData name="Marcos Maillot" userId="fa14b39d-e966-4ebb-a436-4f96f84b9577" providerId="ADAL" clId="{8F841005-53CF-403B-89FE-BA2342944AB1}" dt="2022-08-04T18:31:51.901" v="20" actId="6549"/>
          <ac:spMkLst>
            <pc:docMk/>
            <pc:sldMk cId="2671515008" sldId="301"/>
            <ac:spMk id="2" creationId="{00000000-0000-0000-0000-000000000000}"/>
          </ac:spMkLst>
        </pc:spChg>
        <pc:spChg chg="mod">
          <ac:chgData name="Marcos Maillot" userId="fa14b39d-e966-4ebb-a436-4f96f84b9577" providerId="ADAL" clId="{8F841005-53CF-403B-89FE-BA2342944AB1}" dt="2022-08-04T18:30:31.823" v="12" actId="1076"/>
          <ac:spMkLst>
            <pc:docMk/>
            <pc:sldMk cId="2671515008" sldId="301"/>
            <ac:spMk id="3" creationId="{00000000-0000-0000-0000-000000000000}"/>
          </ac:spMkLst>
        </pc:spChg>
        <pc:picChg chg="add del mod">
          <ac:chgData name="Marcos Maillot" userId="fa14b39d-e966-4ebb-a436-4f96f84b9577" providerId="ADAL" clId="{8F841005-53CF-403B-89FE-BA2342944AB1}" dt="2022-08-04T18:29:20.055" v="4" actId="478"/>
          <ac:picMkLst>
            <pc:docMk/>
            <pc:sldMk cId="2671515008" sldId="301"/>
            <ac:picMk id="5" creationId="{467060B6-8825-42EC-53C4-B907C8646930}"/>
          </ac:picMkLst>
        </pc:picChg>
        <pc:picChg chg="del mod">
          <ac:chgData name="Marcos Maillot" userId="fa14b39d-e966-4ebb-a436-4f96f84b9577" providerId="ADAL" clId="{8F841005-53CF-403B-89FE-BA2342944AB1}" dt="2022-08-04T18:34:35.251" v="22" actId="478"/>
          <ac:picMkLst>
            <pc:docMk/>
            <pc:sldMk cId="2671515008" sldId="301"/>
            <ac:picMk id="6" creationId="{00000000-0000-0000-0000-000000000000}"/>
          </ac:picMkLst>
        </pc:picChg>
        <pc:picChg chg="add del mod">
          <ac:chgData name="Marcos Maillot" userId="fa14b39d-e966-4ebb-a436-4f96f84b9577" providerId="ADAL" clId="{8F841005-53CF-403B-89FE-BA2342944AB1}" dt="2022-08-04T18:31:43.589" v="17" actId="478"/>
          <ac:picMkLst>
            <pc:docMk/>
            <pc:sldMk cId="2671515008" sldId="301"/>
            <ac:picMk id="8" creationId="{7239FFCB-CC34-65B5-A216-75CAD7578B0B}"/>
          </ac:picMkLst>
        </pc:picChg>
        <pc:picChg chg="add del mod">
          <ac:chgData name="Marcos Maillot" userId="fa14b39d-e966-4ebb-a436-4f96f84b9577" providerId="ADAL" clId="{8F841005-53CF-403B-89FE-BA2342944AB1}" dt="2022-08-04T18:31:42.724" v="16" actId="478"/>
          <ac:picMkLst>
            <pc:docMk/>
            <pc:sldMk cId="2671515008" sldId="301"/>
            <ac:picMk id="10" creationId="{67F7C13C-6BA8-A9BC-813F-9E89AFF874AF}"/>
          </ac:picMkLst>
        </pc:picChg>
        <pc:picChg chg="add mod">
          <ac:chgData name="Marcos Maillot" userId="fa14b39d-e966-4ebb-a436-4f96f84b9577" providerId="ADAL" clId="{8F841005-53CF-403B-89FE-BA2342944AB1}" dt="2022-08-04T18:34:47.847" v="30" actId="1076"/>
          <ac:picMkLst>
            <pc:docMk/>
            <pc:sldMk cId="2671515008" sldId="301"/>
            <ac:picMk id="12" creationId="{58E26863-D8FB-6548-C8D8-495EFBD1D42A}"/>
          </ac:picMkLst>
        </pc:picChg>
        <pc:picChg chg="add mod modCrop">
          <ac:chgData name="Marcos Maillot" userId="fa14b39d-e966-4ebb-a436-4f96f84b9577" providerId="ADAL" clId="{8F841005-53CF-403B-89FE-BA2342944AB1}" dt="2022-08-04T18:35:00.655" v="37" actId="1076"/>
          <ac:picMkLst>
            <pc:docMk/>
            <pc:sldMk cId="2671515008" sldId="301"/>
            <ac:picMk id="14" creationId="{0E8AEF33-2FB5-0654-D307-78E28B86D5B1}"/>
          </ac:picMkLst>
        </pc:picChg>
      </pc:sldChg>
      <pc:sldChg chg="modSp mod">
        <pc:chgData name="Marcos Maillot" userId="fa14b39d-e966-4ebb-a436-4f96f84b9577" providerId="ADAL" clId="{8F841005-53CF-403B-89FE-BA2342944AB1}" dt="2022-08-04T23:28:11.110" v="38" actId="1076"/>
        <pc:sldMkLst>
          <pc:docMk/>
          <pc:sldMk cId="3543610326" sldId="341"/>
        </pc:sldMkLst>
        <pc:spChg chg="mod">
          <ac:chgData name="Marcos Maillot" userId="fa14b39d-e966-4ebb-a436-4f96f84b9577" providerId="ADAL" clId="{8F841005-53CF-403B-89FE-BA2342944AB1}" dt="2022-08-04T23:28:11.110" v="38" actId="1076"/>
          <ac:spMkLst>
            <pc:docMk/>
            <pc:sldMk cId="3543610326" sldId="341"/>
            <ac:spMk id="17" creationId="{00000000-0000-0000-0000-000000000000}"/>
          </ac:spMkLst>
        </pc:spChg>
      </pc:sldChg>
    </pc:docChg>
  </pc:docChgLst>
  <pc:docChgLst>
    <pc:chgData name="Marcos Maillot" userId="fa14b39d-e966-4ebb-a436-4f96f84b9577" providerId="ADAL" clId="{E16F318F-549C-45A0-85AB-1BD6DC4F3462}"/>
    <pc:docChg chg="undo custSel addSld delSld modSld">
      <pc:chgData name="Marcos Maillot" userId="fa14b39d-e966-4ebb-a436-4f96f84b9577" providerId="ADAL" clId="{E16F318F-549C-45A0-85AB-1BD6DC4F3462}" dt="2022-11-24T20:31:08.281" v="2108" actId="14100"/>
      <pc:docMkLst>
        <pc:docMk/>
      </pc:docMkLst>
      <pc:sldChg chg="delSp modSp mod">
        <pc:chgData name="Marcos Maillot" userId="fa14b39d-e966-4ebb-a436-4f96f84b9577" providerId="ADAL" clId="{E16F318F-549C-45A0-85AB-1BD6DC4F3462}" dt="2022-11-24T20:29:40.398" v="2107" actId="1076"/>
        <pc:sldMkLst>
          <pc:docMk/>
          <pc:sldMk cId="214906062" sldId="313"/>
        </pc:sldMkLst>
        <pc:spChg chg="mod">
          <ac:chgData name="Marcos Maillot" userId="fa14b39d-e966-4ebb-a436-4f96f84b9577" providerId="ADAL" clId="{E16F318F-549C-45A0-85AB-1BD6DC4F3462}" dt="2022-11-24T20:25:20.836" v="1796" actId="6549"/>
          <ac:spMkLst>
            <pc:docMk/>
            <pc:sldMk cId="214906062" sldId="313"/>
            <ac:spMk id="2" creationId="{00000000-0000-0000-0000-000000000000}"/>
          </ac:spMkLst>
        </pc:spChg>
        <pc:spChg chg="mod">
          <ac:chgData name="Marcos Maillot" userId="fa14b39d-e966-4ebb-a436-4f96f84b9577" providerId="ADAL" clId="{E16F318F-549C-45A0-85AB-1BD6DC4F3462}" dt="2022-11-24T19:19:40.799" v="1270" actId="14100"/>
          <ac:spMkLst>
            <pc:docMk/>
            <pc:sldMk cId="214906062" sldId="313"/>
            <ac:spMk id="3" creationId="{00000000-0000-0000-0000-000000000000}"/>
          </ac:spMkLst>
        </pc:spChg>
        <pc:spChg chg="mod">
          <ac:chgData name="Marcos Maillot" userId="fa14b39d-e966-4ebb-a436-4f96f84b9577" providerId="ADAL" clId="{E16F318F-549C-45A0-85AB-1BD6DC4F3462}" dt="2022-11-24T20:29:40.398" v="2107" actId="1076"/>
          <ac:spMkLst>
            <pc:docMk/>
            <pc:sldMk cId="214906062" sldId="313"/>
            <ac:spMk id="4" creationId="{00000000-0000-0000-0000-000000000000}"/>
          </ac:spMkLst>
        </pc:spChg>
        <pc:spChg chg="del mod">
          <ac:chgData name="Marcos Maillot" userId="fa14b39d-e966-4ebb-a436-4f96f84b9577" providerId="ADAL" clId="{E16F318F-549C-45A0-85AB-1BD6DC4F3462}" dt="2022-11-24T19:18:49.693" v="1212" actId="478"/>
          <ac:spMkLst>
            <pc:docMk/>
            <pc:sldMk cId="214906062" sldId="313"/>
            <ac:spMk id="5" creationId="{00000000-0000-0000-0000-000000000000}"/>
          </ac:spMkLst>
        </pc:spChg>
        <pc:spChg chg="mod">
          <ac:chgData name="Marcos Maillot" userId="fa14b39d-e966-4ebb-a436-4f96f84b9577" providerId="ADAL" clId="{E16F318F-549C-45A0-85AB-1BD6DC4F3462}" dt="2022-11-24T19:16:33.748" v="1050" actId="6549"/>
          <ac:spMkLst>
            <pc:docMk/>
            <pc:sldMk cId="214906062" sldId="313"/>
            <ac:spMk id="7" creationId="{00000000-0000-0000-0000-000000000000}"/>
          </ac:spMkLst>
        </pc:spChg>
        <pc:picChg chg="mod">
          <ac:chgData name="Marcos Maillot" userId="fa14b39d-e966-4ebb-a436-4f96f84b9577" providerId="ADAL" clId="{E16F318F-549C-45A0-85AB-1BD6DC4F3462}" dt="2022-11-24T19:18:57.540" v="1215" actId="1076"/>
          <ac:picMkLst>
            <pc:docMk/>
            <pc:sldMk cId="214906062" sldId="313"/>
            <ac:picMk id="8" creationId="{00000000-0000-0000-0000-000000000000}"/>
          </ac:picMkLst>
        </pc:picChg>
      </pc:sldChg>
      <pc:sldChg chg="del">
        <pc:chgData name="Marcos Maillot" userId="fa14b39d-e966-4ebb-a436-4f96f84b9577" providerId="ADAL" clId="{E16F318F-549C-45A0-85AB-1BD6DC4F3462}" dt="2022-11-24T20:29:26.957" v="2106" actId="47"/>
        <pc:sldMkLst>
          <pc:docMk/>
          <pc:sldMk cId="3018373778" sldId="320"/>
        </pc:sldMkLst>
      </pc:sldChg>
      <pc:sldChg chg="del">
        <pc:chgData name="Marcos Maillot" userId="fa14b39d-e966-4ebb-a436-4f96f84b9577" providerId="ADAL" clId="{E16F318F-549C-45A0-85AB-1BD6DC4F3462}" dt="2022-11-24T20:19:31.016" v="1553" actId="47"/>
        <pc:sldMkLst>
          <pc:docMk/>
          <pc:sldMk cId="2500154125" sldId="328"/>
        </pc:sldMkLst>
      </pc:sldChg>
      <pc:sldChg chg="del">
        <pc:chgData name="Marcos Maillot" userId="fa14b39d-e966-4ebb-a436-4f96f84b9577" providerId="ADAL" clId="{E16F318F-549C-45A0-85AB-1BD6DC4F3462}" dt="2022-11-24T20:19:29.713" v="1552" actId="47"/>
        <pc:sldMkLst>
          <pc:docMk/>
          <pc:sldMk cId="3131111824" sldId="329"/>
        </pc:sldMkLst>
      </pc:sldChg>
      <pc:sldChg chg="addSp delSp modSp mod">
        <pc:chgData name="Marcos Maillot" userId="fa14b39d-e966-4ebb-a436-4f96f84b9577" providerId="ADAL" clId="{E16F318F-549C-45A0-85AB-1BD6DC4F3462}" dt="2022-11-24T20:29:10.154" v="2105" actId="120"/>
        <pc:sldMkLst>
          <pc:docMk/>
          <pc:sldMk cId="918011862" sldId="330"/>
        </pc:sldMkLst>
        <pc:spChg chg="del">
          <ac:chgData name="Marcos Maillot" userId="fa14b39d-e966-4ebb-a436-4f96f84b9577" providerId="ADAL" clId="{E16F318F-549C-45A0-85AB-1BD6DC4F3462}" dt="2022-11-24T20:25:49.654" v="1808" actId="478"/>
          <ac:spMkLst>
            <pc:docMk/>
            <pc:sldMk cId="918011862" sldId="330"/>
            <ac:spMk id="2" creationId="{00000000-0000-0000-0000-000000000000}"/>
          </ac:spMkLst>
        </pc:spChg>
        <pc:spChg chg="mod">
          <ac:chgData name="Marcos Maillot" userId="fa14b39d-e966-4ebb-a436-4f96f84b9577" providerId="ADAL" clId="{E16F318F-549C-45A0-85AB-1BD6DC4F3462}" dt="2022-11-24T20:29:10.154" v="2105" actId="120"/>
          <ac:spMkLst>
            <pc:docMk/>
            <pc:sldMk cId="918011862" sldId="330"/>
            <ac:spMk id="3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4T20:25:50.040" v="1809"/>
          <ac:spMkLst>
            <pc:docMk/>
            <pc:sldMk cId="918011862" sldId="330"/>
            <ac:spMk id="5" creationId="{677C0339-2F23-7658-EB34-436E41D83BAC}"/>
          </ac:spMkLst>
        </pc:spChg>
        <pc:spChg chg="add mod">
          <ac:chgData name="Marcos Maillot" userId="fa14b39d-e966-4ebb-a436-4f96f84b9577" providerId="ADAL" clId="{E16F318F-549C-45A0-85AB-1BD6DC4F3462}" dt="2022-11-24T20:29:07.393" v="2104" actId="120"/>
          <ac:spMkLst>
            <pc:docMk/>
            <pc:sldMk cId="918011862" sldId="330"/>
            <ac:spMk id="9" creationId="{429F1ABB-894F-F391-25F6-302C4E1F3812}"/>
          </ac:spMkLst>
        </pc:spChg>
        <pc:picChg chg="mod">
          <ac:chgData name="Marcos Maillot" userId="fa14b39d-e966-4ebb-a436-4f96f84b9577" providerId="ADAL" clId="{E16F318F-549C-45A0-85AB-1BD6DC4F3462}" dt="2022-11-24T20:28:58.159" v="2096" actId="1076"/>
          <ac:picMkLst>
            <pc:docMk/>
            <pc:sldMk cId="918011862" sldId="330"/>
            <ac:picMk id="7" creationId="{00000000-0000-0000-0000-000000000000}"/>
          </ac:picMkLst>
        </pc:picChg>
        <pc:picChg chg="add del mod">
          <ac:chgData name="Marcos Maillot" userId="fa14b39d-e966-4ebb-a436-4f96f84b9577" providerId="ADAL" clId="{E16F318F-549C-45A0-85AB-1BD6DC4F3462}" dt="2022-11-24T20:27:46" v="2033" actId="478"/>
          <ac:picMkLst>
            <pc:docMk/>
            <pc:sldMk cId="918011862" sldId="330"/>
            <ac:picMk id="8" creationId="{DDF05E95-D7A8-F4E1-AD41-7E698ECDA5D0}"/>
          </ac:picMkLst>
        </pc:picChg>
      </pc:sldChg>
      <pc:sldChg chg="modSp mod">
        <pc:chgData name="Marcos Maillot" userId="fa14b39d-e966-4ebb-a436-4f96f84b9577" providerId="ADAL" clId="{E16F318F-549C-45A0-85AB-1BD6DC4F3462}" dt="2022-11-24T20:31:08.281" v="2108" actId="14100"/>
        <pc:sldMkLst>
          <pc:docMk/>
          <pc:sldMk cId="3543610326" sldId="341"/>
        </pc:sldMkLst>
        <pc:spChg chg="mod">
          <ac:chgData name="Marcos Maillot" userId="fa14b39d-e966-4ebb-a436-4f96f84b9577" providerId="ADAL" clId="{E16F318F-549C-45A0-85AB-1BD6DC4F3462}" dt="2022-11-24T20:31:08.281" v="2108" actId="14100"/>
          <ac:spMkLst>
            <pc:docMk/>
            <pc:sldMk cId="3543610326" sldId="341"/>
            <ac:spMk id="17" creationId="{00000000-0000-0000-0000-000000000000}"/>
          </ac:spMkLst>
        </pc:spChg>
      </pc:sldChg>
      <pc:sldChg chg="addSp modSp add mod">
        <pc:chgData name="Marcos Maillot" userId="fa14b39d-e966-4ebb-a436-4f96f84b9577" providerId="ADAL" clId="{E16F318F-549C-45A0-85AB-1BD6DC4F3462}" dt="2022-11-24T18:59:47.610" v="870" actId="20577"/>
        <pc:sldMkLst>
          <pc:docMk/>
          <pc:sldMk cId="1445444592" sldId="342"/>
        </pc:sldMkLst>
        <pc:spChg chg="mod">
          <ac:chgData name="Marcos Maillot" userId="fa14b39d-e966-4ebb-a436-4f96f84b9577" providerId="ADAL" clId="{E16F318F-549C-45A0-85AB-1BD6DC4F3462}" dt="2022-11-23T23:09:36.052" v="565" actId="20577"/>
          <ac:spMkLst>
            <pc:docMk/>
            <pc:sldMk cId="1445444592" sldId="342"/>
            <ac:spMk id="2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4T18:59:42.049" v="862" actId="1076"/>
          <ac:spMkLst>
            <pc:docMk/>
            <pc:sldMk cId="1445444592" sldId="342"/>
            <ac:spMk id="4" creationId="{998B117E-CB91-DBE3-105B-DDC7F338F79B}"/>
          </ac:spMkLst>
        </pc:spChg>
        <pc:spChg chg="add mod">
          <ac:chgData name="Marcos Maillot" userId="fa14b39d-e966-4ebb-a436-4f96f84b9577" providerId="ADAL" clId="{E16F318F-549C-45A0-85AB-1BD6DC4F3462}" dt="2022-11-24T18:59:47.610" v="870" actId="20577"/>
          <ac:spMkLst>
            <pc:docMk/>
            <pc:sldMk cId="1445444592" sldId="342"/>
            <ac:spMk id="5" creationId="{C2B0A05B-07AE-2560-1843-5A60D8280C39}"/>
          </ac:spMkLst>
        </pc:spChg>
        <pc:spChg chg="mod">
          <ac:chgData name="Marcos Maillot" userId="fa14b39d-e966-4ebb-a436-4f96f84b9577" providerId="ADAL" clId="{E16F318F-549C-45A0-85AB-1BD6DC4F3462}" dt="2022-11-24T18:59:39.691" v="861" actId="1076"/>
          <ac:spMkLst>
            <pc:docMk/>
            <pc:sldMk cId="1445444592" sldId="342"/>
            <ac:spMk id="12" creationId="{00000000-0000-0000-0000-000000000000}"/>
          </ac:spMkLst>
        </pc:spChg>
        <pc:picChg chg="add mod modCrop">
          <ac:chgData name="Marcos Maillot" userId="fa14b39d-e966-4ebb-a436-4f96f84b9577" providerId="ADAL" clId="{E16F318F-549C-45A0-85AB-1BD6DC4F3462}" dt="2022-11-23T23:09:56.318" v="601" actId="1076"/>
          <ac:picMkLst>
            <pc:docMk/>
            <pc:sldMk cId="1445444592" sldId="342"/>
            <ac:picMk id="3" creationId="{FF34AB70-FCEA-7E89-55C8-BDE11E834F17}"/>
          </ac:picMkLst>
        </pc:picChg>
        <pc:picChg chg="mod modCrop">
          <ac:chgData name="Marcos Maillot" userId="fa14b39d-e966-4ebb-a436-4f96f84b9577" providerId="ADAL" clId="{E16F318F-549C-45A0-85AB-1BD6DC4F3462}" dt="2022-11-23T23:09:57.863" v="602" actId="1076"/>
          <ac:picMkLst>
            <pc:docMk/>
            <pc:sldMk cId="1445444592" sldId="342"/>
            <ac:picMk id="9" creationId="{00000000-0000-0000-0000-000000000000}"/>
          </ac:picMkLst>
        </pc:picChg>
      </pc:sldChg>
      <pc:sldChg chg="addSp delSp modSp add del mod">
        <pc:chgData name="Marcos Maillot" userId="fa14b39d-e966-4ebb-a436-4f96f84b9577" providerId="ADAL" clId="{E16F318F-549C-45A0-85AB-1BD6DC4F3462}" dt="2022-11-24T20:19:27.571" v="1551" actId="47"/>
        <pc:sldMkLst>
          <pc:docMk/>
          <pc:sldMk cId="1171886767" sldId="343"/>
        </pc:sldMkLst>
        <pc:spChg chg="mod">
          <ac:chgData name="Marcos Maillot" userId="fa14b39d-e966-4ebb-a436-4f96f84b9577" providerId="ADAL" clId="{E16F318F-549C-45A0-85AB-1BD6DC4F3462}" dt="2022-11-24T19:05:36.841" v="887" actId="1076"/>
          <ac:spMkLst>
            <pc:docMk/>
            <pc:sldMk cId="1171886767" sldId="343"/>
            <ac:spMk id="10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4T19:00:39.257" v="872" actId="1076"/>
          <ac:spMkLst>
            <pc:docMk/>
            <pc:sldMk cId="1171886767" sldId="343"/>
            <ac:spMk id="13" creationId="{5D112567-8625-D0A0-0860-891525702EB9}"/>
          </ac:spMkLst>
        </pc:spChg>
        <pc:spChg chg="add del mod">
          <ac:chgData name="Marcos Maillot" userId="fa14b39d-e966-4ebb-a436-4f96f84b9577" providerId="ADAL" clId="{E16F318F-549C-45A0-85AB-1BD6DC4F3462}" dt="2022-11-24T19:03:01.779" v="876" actId="478"/>
          <ac:spMkLst>
            <pc:docMk/>
            <pc:sldMk cId="1171886767" sldId="343"/>
            <ac:spMk id="17" creationId="{1D9C3F57-CC95-BA06-A23C-ADF052B65FDF}"/>
          </ac:spMkLst>
        </pc:spChg>
        <pc:spChg chg="add del mod">
          <ac:chgData name="Marcos Maillot" userId="fa14b39d-e966-4ebb-a436-4f96f84b9577" providerId="ADAL" clId="{E16F318F-549C-45A0-85AB-1BD6DC4F3462}" dt="2022-11-24T19:04:46.017" v="886" actId="478"/>
          <ac:spMkLst>
            <pc:docMk/>
            <pc:sldMk cId="1171886767" sldId="343"/>
            <ac:spMk id="19" creationId="{2E3B089A-C623-FA0D-8341-A95106270C2C}"/>
          </ac:spMkLst>
        </pc:spChg>
        <pc:spChg chg="add mod">
          <ac:chgData name="Marcos Maillot" userId="fa14b39d-e966-4ebb-a436-4f96f84b9577" providerId="ADAL" clId="{E16F318F-549C-45A0-85AB-1BD6DC4F3462}" dt="2022-11-24T19:04:40.699" v="885" actId="1076"/>
          <ac:spMkLst>
            <pc:docMk/>
            <pc:sldMk cId="1171886767" sldId="343"/>
            <ac:spMk id="21" creationId="{8B6ED6BA-C845-EE68-B5C5-E6754B83C822}"/>
          </ac:spMkLst>
        </pc:spChg>
        <pc:spChg chg="add mod">
          <ac:chgData name="Marcos Maillot" userId="fa14b39d-e966-4ebb-a436-4f96f84b9577" providerId="ADAL" clId="{E16F318F-549C-45A0-85AB-1BD6DC4F3462}" dt="2022-11-24T19:04:34.835" v="884" actId="1076"/>
          <ac:spMkLst>
            <pc:docMk/>
            <pc:sldMk cId="1171886767" sldId="343"/>
            <ac:spMk id="23" creationId="{1008B3E9-9971-1EFA-674F-6C5EF0F028BB}"/>
          </ac:spMkLst>
        </pc:spChg>
        <pc:picChg chg="add mod">
          <ac:chgData name="Marcos Maillot" userId="fa14b39d-e966-4ebb-a436-4f96f84b9577" providerId="ADAL" clId="{E16F318F-549C-45A0-85AB-1BD6DC4F3462}" dt="2022-11-24T19:04:27.490" v="882" actId="1076"/>
          <ac:picMkLst>
            <pc:docMk/>
            <pc:sldMk cId="1171886767" sldId="343"/>
            <ac:picMk id="11" creationId="{ADB519D3-A55A-4CB5-39A8-70AE9C2D0EA3}"/>
          </ac:picMkLst>
        </pc:picChg>
        <pc:picChg chg="add del mod">
          <ac:chgData name="Marcos Maillot" userId="fa14b39d-e966-4ebb-a436-4f96f84b9577" providerId="ADAL" clId="{E16F318F-549C-45A0-85AB-1BD6DC4F3462}" dt="2022-11-24T19:01:09.992" v="875" actId="478"/>
          <ac:picMkLst>
            <pc:docMk/>
            <pc:sldMk cId="1171886767" sldId="343"/>
            <ac:picMk id="15" creationId="{8A30C089-F588-B7FA-9033-4F503435BAF8}"/>
          </ac:picMkLst>
        </pc:picChg>
      </pc:sldChg>
      <pc:sldChg chg="addSp delSp modSp add mod">
        <pc:chgData name="Marcos Maillot" userId="fa14b39d-e966-4ebb-a436-4f96f84b9577" providerId="ADAL" clId="{E16F318F-549C-45A0-85AB-1BD6DC4F3462}" dt="2022-11-24T20:25:10.036" v="1792" actId="6549"/>
        <pc:sldMkLst>
          <pc:docMk/>
          <pc:sldMk cId="3003823636" sldId="344"/>
        </pc:sldMkLst>
        <pc:spChg chg="mod">
          <ac:chgData name="Marcos Maillot" userId="fa14b39d-e966-4ebb-a436-4f96f84b9577" providerId="ADAL" clId="{E16F318F-549C-45A0-85AB-1BD6DC4F3462}" dt="2022-11-24T20:25:10.036" v="1792" actId="6549"/>
          <ac:spMkLst>
            <pc:docMk/>
            <pc:sldMk cId="3003823636" sldId="344"/>
            <ac:spMk id="2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02:56.581" v="1347" actId="478"/>
          <ac:spMkLst>
            <pc:docMk/>
            <pc:sldMk cId="3003823636" sldId="344"/>
            <ac:spMk id="3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03:04.214" v="1349" actId="478"/>
          <ac:spMkLst>
            <pc:docMk/>
            <pc:sldMk cId="3003823636" sldId="344"/>
            <ac:spMk id="6" creationId="{00000000-0000-0000-0000-000000000000}"/>
          </ac:spMkLst>
        </pc:spChg>
        <pc:spChg chg="mod">
          <ac:chgData name="Marcos Maillot" userId="fa14b39d-e966-4ebb-a436-4f96f84b9577" providerId="ADAL" clId="{E16F318F-549C-45A0-85AB-1BD6DC4F3462}" dt="2022-11-24T20:11:24.550" v="1451" actId="1076"/>
          <ac:spMkLst>
            <pc:docMk/>
            <pc:sldMk cId="3003823636" sldId="344"/>
            <ac:spMk id="7" creationId="{00000000-0000-0000-0000-000000000000}"/>
          </ac:spMkLst>
        </pc:spChg>
        <pc:spChg chg="del mod">
          <ac:chgData name="Marcos Maillot" userId="fa14b39d-e966-4ebb-a436-4f96f84b9577" providerId="ADAL" clId="{E16F318F-549C-45A0-85AB-1BD6DC4F3462}" dt="2022-11-24T20:03:05.630" v="1350" actId="478"/>
          <ac:spMkLst>
            <pc:docMk/>
            <pc:sldMk cId="3003823636" sldId="344"/>
            <ac:spMk id="8" creationId="{00000000-0000-0000-0000-000000000000}"/>
          </ac:spMkLst>
        </pc:spChg>
        <pc:spChg chg="del mod">
          <ac:chgData name="Marcos Maillot" userId="fa14b39d-e966-4ebb-a436-4f96f84b9577" providerId="ADAL" clId="{E16F318F-549C-45A0-85AB-1BD6DC4F3462}" dt="2022-11-24T20:02:53.672" v="1346" actId="478"/>
          <ac:spMkLst>
            <pc:docMk/>
            <pc:sldMk cId="3003823636" sldId="344"/>
            <ac:spMk id="9" creationId="{00000000-0000-0000-0000-000000000000}"/>
          </ac:spMkLst>
        </pc:spChg>
        <pc:spChg chg="del mod">
          <ac:chgData name="Marcos Maillot" userId="fa14b39d-e966-4ebb-a436-4f96f84b9577" providerId="ADAL" clId="{E16F318F-549C-45A0-85AB-1BD6DC4F3462}" dt="2022-11-24T20:03:02.461" v="1348" actId="478"/>
          <ac:spMkLst>
            <pc:docMk/>
            <pc:sldMk cId="3003823636" sldId="344"/>
            <ac:spMk id="10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19:56:10.658" v="1278" actId="478"/>
          <ac:spMkLst>
            <pc:docMk/>
            <pc:sldMk cId="3003823636" sldId="344"/>
            <ac:spMk id="13" creationId="{5D112567-8625-D0A0-0860-891525702EB9}"/>
          </ac:spMkLst>
        </pc:spChg>
        <pc:spChg chg="add mod">
          <ac:chgData name="Marcos Maillot" userId="fa14b39d-e966-4ebb-a436-4f96f84b9577" providerId="ADAL" clId="{E16F318F-549C-45A0-85AB-1BD6DC4F3462}" dt="2022-11-24T20:02:51.007" v="1345" actId="1076"/>
          <ac:spMkLst>
            <pc:docMk/>
            <pc:sldMk cId="3003823636" sldId="344"/>
            <ac:spMk id="15" creationId="{730075FE-A65D-7B74-7F71-3F241D233639}"/>
          </ac:spMkLst>
        </pc:spChg>
        <pc:spChg chg="add mod">
          <ac:chgData name="Marcos Maillot" userId="fa14b39d-e966-4ebb-a436-4f96f84b9577" providerId="ADAL" clId="{E16F318F-549C-45A0-85AB-1BD6DC4F3462}" dt="2022-11-24T20:03:43.742" v="1356" actId="6549"/>
          <ac:spMkLst>
            <pc:docMk/>
            <pc:sldMk cId="3003823636" sldId="344"/>
            <ac:spMk id="17" creationId="{9D5CC659-0D42-1A24-0259-952EC9CEA43A}"/>
          </ac:spMkLst>
        </pc:spChg>
        <pc:spChg chg="add mod">
          <ac:chgData name="Marcos Maillot" userId="fa14b39d-e966-4ebb-a436-4f96f84b9577" providerId="ADAL" clId="{E16F318F-549C-45A0-85AB-1BD6DC4F3462}" dt="2022-11-24T20:24:44.990" v="1788" actId="1076"/>
          <ac:spMkLst>
            <pc:docMk/>
            <pc:sldMk cId="3003823636" sldId="344"/>
            <ac:spMk id="18" creationId="{86CB9C89-7847-AD8D-1BC5-460F5AE06AD6}"/>
          </ac:spMkLst>
        </pc:spChg>
        <pc:spChg chg="del">
          <ac:chgData name="Marcos Maillot" userId="fa14b39d-e966-4ebb-a436-4f96f84b9577" providerId="ADAL" clId="{E16F318F-549C-45A0-85AB-1BD6DC4F3462}" dt="2022-11-24T19:56:07.698" v="1276" actId="478"/>
          <ac:spMkLst>
            <pc:docMk/>
            <pc:sldMk cId="3003823636" sldId="344"/>
            <ac:spMk id="21" creationId="{8B6ED6BA-C845-EE68-B5C5-E6754B83C822}"/>
          </ac:spMkLst>
        </pc:spChg>
        <pc:spChg chg="del">
          <ac:chgData name="Marcos Maillot" userId="fa14b39d-e966-4ebb-a436-4f96f84b9577" providerId="ADAL" clId="{E16F318F-549C-45A0-85AB-1BD6DC4F3462}" dt="2022-11-24T19:56:09.065" v="1277" actId="478"/>
          <ac:spMkLst>
            <pc:docMk/>
            <pc:sldMk cId="3003823636" sldId="344"/>
            <ac:spMk id="23" creationId="{1008B3E9-9971-1EFA-674F-6C5EF0F028BB}"/>
          </ac:spMkLst>
        </pc:spChg>
        <pc:picChg chg="del">
          <ac:chgData name="Marcos Maillot" userId="fa14b39d-e966-4ebb-a436-4f96f84b9577" providerId="ADAL" clId="{E16F318F-549C-45A0-85AB-1BD6DC4F3462}" dt="2022-11-24T19:55:57.426" v="1272" actId="478"/>
          <ac:picMkLst>
            <pc:docMk/>
            <pc:sldMk cId="3003823636" sldId="344"/>
            <ac:picMk id="5" creationId="{00000000-0000-0000-0000-000000000000}"/>
          </ac:picMkLst>
        </pc:picChg>
        <pc:picChg chg="del">
          <ac:chgData name="Marcos Maillot" userId="fa14b39d-e966-4ebb-a436-4f96f84b9577" providerId="ADAL" clId="{E16F318F-549C-45A0-85AB-1BD6DC4F3462}" dt="2022-11-24T19:56:05.852" v="1275" actId="478"/>
          <ac:picMkLst>
            <pc:docMk/>
            <pc:sldMk cId="3003823636" sldId="344"/>
            <ac:picMk id="11" creationId="{ADB519D3-A55A-4CB5-39A8-70AE9C2D0EA3}"/>
          </ac:picMkLst>
        </pc:picChg>
        <pc:picChg chg="add mod ord">
          <ac:chgData name="Marcos Maillot" userId="fa14b39d-e966-4ebb-a436-4f96f84b9577" providerId="ADAL" clId="{E16F318F-549C-45A0-85AB-1BD6DC4F3462}" dt="2022-11-24T20:02:32.068" v="1341" actId="167"/>
          <ac:picMkLst>
            <pc:docMk/>
            <pc:sldMk cId="3003823636" sldId="344"/>
            <ac:picMk id="12" creationId="{4B3C537F-34D0-876E-13EE-7A84796E9FE1}"/>
          </ac:picMkLst>
        </pc:picChg>
      </pc:sldChg>
      <pc:sldChg chg="addSp delSp modSp add mod">
        <pc:chgData name="Marcos Maillot" userId="fa14b39d-e966-4ebb-a436-4f96f84b9577" providerId="ADAL" clId="{E16F318F-549C-45A0-85AB-1BD6DC4F3462}" dt="2022-11-24T20:25:28.343" v="1801" actId="20577"/>
        <pc:sldMkLst>
          <pc:docMk/>
          <pc:sldMk cId="1344143258" sldId="345"/>
        </pc:sldMkLst>
        <pc:spChg chg="mod">
          <ac:chgData name="Marcos Maillot" userId="fa14b39d-e966-4ebb-a436-4f96f84b9577" providerId="ADAL" clId="{E16F318F-549C-45A0-85AB-1BD6DC4F3462}" dt="2022-11-24T20:25:28.343" v="1801" actId="20577"/>
          <ac:spMkLst>
            <pc:docMk/>
            <pc:sldMk cId="1344143258" sldId="345"/>
            <ac:spMk id="2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19:58:45.169" v="1293" actId="478"/>
          <ac:spMkLst>
            <pc:docMk/>
            <pc:sldMk cId="1344143258" sldId="345"/>
            <ac:spMk id="3" creationId="{00000000-0000-0000-0000-000000000000}"/>
          </ac:spMkLst>
        </pc:spChg>
        <pc:spChg chg="mod">
          <ac:chgData name="Marcos Maillot" userId="fa14b39d-e966-4ebb-a436-4f96f84b9577" providerId="ADAL" clId="{E16F318F-549C-45A0-85AB-1BD6DC4F3462}" dt="2022-11-24T20:11:36.049" v="1454" actId="1076"/>
          <ac:spMkLst>
            <pc:docMk/>
            <pc:sldMk cId="1344143258" sldId="345"/>
            <ac:spMk id="6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04:02.275" v="1361" actId="478"/>
          <ac:spMkLst>
            <pc:docMk/>
            <pc:sldMk cId="1344143258" sldId="345"/>
            <ac:spMk id="7" creationId="{00000000-0000-0000-0000-000000000000}"/>
          </ac:spMkLst>
        </pc:spChg>
        <pc:spChg chg="del mod">
          <ac:chgData name="Marcos Maillot" userId="fa14b39d-e966-4ebb-a436-4f96f84b9577" providerId="ADAL" clId="{E16F318F-549C-45A0-85AB-1BD6DC4F3462}" dt="2022-11-24T20:04:44.683" v="1371" actId="478"/>
          <ac:spMkLst>
            <pc:docMk/>
            <pc:sldMk cId="1344143258" sldId="345"/>
            <ac:spMk id="8" creationId="{00000000-0000-0000-0000-000000000000}"/>
          </ac:spMkLst>
        </pc:spChg>
        <pc:spChg chg="del mod">
          <ac:chgData name="Marcos Maillot" userId="fa14b39d-e966-4ebb-a436-4f96f84b9577" providerId="ADAL" clId="{E16F318F-549C-45A0-85AB-1BD6DC4F3462}" dt="2022-11-24T20:04:16.345" v="1363" actId="478"/>
          <ac:spMkLst>
            <pc:docMk/>
            <pc:sldMk cId="1344143258" sldId="345"/>
            <ac:spMk id="9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04:46.286" v="1372" actId="478"/>
          <ac:spMkLst>
            <pc:docMk/>
            <pc:sldMk cId="1344143258" sldId="345"/>
            <ac:spMk id="10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4T20:11:30.807" v="1452" actId="478"/>
          <ac:spMkLst>
            <pc:docMk/>
            <pc:sldMk cId="1344143258" sldId="345"/>
            <ac:spMk id="11" creationId="{D9803131-A3D2-35EA-9E1D-5F4E67FBC5F0}"/>
          </ac:spMkLst>
        </pc:spChg>
        <pc:spChg chg="add mod">
          <ac:chgData name="Marcos Maillot" userId="fa14b39d-e966-4ebb-a436-4f96f84b9577" providerId="ADAL" clId="{E16F318F-549C-45A0-85AB-1BD6DC4F3462}" dt="2022-11-24T20:04:18.832" v="1364" actId="1076"/>
          <ac:spMkLst>
            <pc:docMk/>
            <pc:sldMk cId="1344143258" sldId="345"/>
            <ac:spMk id="13" creationId="{610F71DB-29BD-4A38-0935-BD14EAC89A89}"/>
          </ac:spMkLst>
        </pc:spChg>
        <pc:spChg chg="add mod">
          <ac:chgData name="Marcos Maillot" userId="fa14b39d-e966-4ebb-a436-4f96f84b9577" providerId="ADAL" clId="{E16F318F-549C-45A0-85AB-1BD6DC4F3462}" dt="2022-11-24T20:04:21.294" v="1365" actId="1076"/>
          <ac:spMkLst>
            <pc:docMk/>
            <pc:sldMk cId="1344143258" sldId="345"/>
            <ac:spMk id="14" creationId="{7FE21B80-7AF0-C0D1-AA24-28107C866D2B}"/>
          </ac:spMkLst>
        </pc:spChg>
        <pc:spChg chg="add mod">
          <ac:chgData name="Marcos Maillot" userId="fa14b39d-e966-4ebb-a436-4f96f84b9577" providerId="ADAL" clId="{E16F318F-549C-45A0-85AB-1BD6DC4F3462}" dt="2022-11-24T20:06:05.342" v="1413" actId="1076"/>
          <ac:spMkLst>
            <pc:docMk/>
            <pc:sldMk cId="1344143258" sldId="345"/>
            <ac:spMk id="16" creationId="{412B5F43-294C-6A90-B9D5-BA73C88EA0DB}"/>
          </ac:spMkLst>
        </pc:spChg>
        <pc:spChg chg="add mod">
          <ac:chgData name="Marcos Maillot" userId="fa14b39d-e966-4ebb-a436-4f96f84b9577" providerId="ADAL" clId="{E16F318F-549C-45A0-85AB-1BD6DC4F3462}" dt="2022-11-24T20:11:32.181" v="1453"/>
          <ac:spMkLst>
            <pc:docMk/>
            <pc:sldMk cId="1344143258" sldId="345"/>
            <ac:spMk id="17" creationId="{DAE805B2-92DD-EA72-8701-0E71708F33D1}"/>
          </ac:spMkLst>
        </pc:spChg>
        <pc:picChg chg="add mod ord">
          <ac:chgData name="Marcos Maillot" userId="fa14b39d-e966-4ebb-a436-4f96f84b9577" providerId="ADAL" clId="{E16F318F-549C-45A0-85AB-1BD6DC4F3462}" dt="2022-11-24T20:00:45.245" v="1311" actId="1076"/>
          <ac:picMkLst>
            <pc:docMk/>
            <pc:sldMk cId="1344143258" sldId="345"/>
            <ac:picMk id="5" creationId="{4947F68B-DB20-1095-39AB-F018464478C3}"/>
          </ac:picMkLst>
        </pc:picChg>
        <pc:picChg chg="del">
          <ac:chgData name="Marcos Maillot" userId="fa14b39d-e966-4ebb-a436-4f96f84b9577" providerId="ADAL" clId="{E16F318F-549C-45A0-85AB-1BD6DC4F3462}" dt="2022-11-24T19:56:43.073" v="1281" actId="478"/>
          <ac:picMkLst>
            <pc:docMk/>
            <pc:sldMk cId="1344143258" sldId="345"/>
            <ac:picMk id="12" creationId="{4B3C537F-34D0-876E-13EE-7A84796E9FE1}"/>
          </ac:picMkLst>
        </pc:picChg>
      </pc:sldChg>
      <pc:sldChg chg="addSp delSp modSp add mod">
        <pc:chgData name="Marcos Maillot" userId="fa14b39d-e966-4ebb-a436-4f96f84b9577" providerId="ADAL" clId="{E16F318F-549C-45A0-85AB-1BD6DC4F3462}" dt="2022-11-24T20:25:35.378" v="1803"/>
        <pc:sldMkLst>
          <pc:docMk/>
          <pc:sldMk cId="2508330662" sldId="346"/>
        </pc:sldMkLst>
        <pc:spChg chg="del">
          <ac:chgData name="Marcos Maillot" userId="fa14b39d-e966-4ebb-a436-4f96f84b9577" providerId="ADAL" clId="{E16F318F-549C-45A0-85AB-1BD6DC4F3462}" dt="2022-11-24T20:25:34.968" v="1802" actId="478"/>
          <ac:spMkLst>
            <pc:docMk/>
            <pc:sldMk cId="2508330662" sldId="346"/>
            <ac:spMk id="2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11:44.519" v="1456" actId="478"/>
          <ac:spMkLst>
            <pc:docMk/>
            <pc:sldMk cId="2508330662" sldId="346"/>
            <ac:spMk id="6" creationId="{00000000-0000-0000-0000-000000000000}"/>
          </ac:spMkLst>
        </pc:spChg>
        <pc:spChg chg="del mod">
          <ac:chgData name="Marcos Maillot" userId="fa14b39d-e966-4ebb-a436-4f96f84b9577" providerId="ADAL" clId="{E16F318F-549C-45A0-85AB-1BD6DC4F3462}" dt="2022-11-24T20:08:08.002" v="1444" actId="478"/>
          <ac:spMkLst>
            <pc:docMk/>
            <pc:sldMk cId="2508330662" sldId="346"/>
            <ac:spMk id="7" creationId="{00000000-0000-0000-0000-000000000000}"/>
          </ac:spMkLst>
        </pc:spChg>
        <pc:spChg chg="mod ord">
          <ac:chgData name="Marcos Maillot" userId="fa14b39d-e966-4ebb-a436-4f96f84b9577" providerId="ADAL" clId="{E16F318F-549C-45A0-85AB-1BD6DC4F3462}" dt="2022-11-24T20:12:59.798" v="1467" actId="1076"/>
          <ac:spMkLst>
            <pc:docMk/>
            <pc:sldMk cId="2508330662" sldId="346"/>
            <ac:spMk id="8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4T20:11:41.867" v="1455" actId="478"/>
          <ac:spMkLst>
            <pc:docMk/>
            <pc:sldMk cId="2508330662" sldId="346"/>
            <ac:spMk id="11" creationId="{F3629674-13EB-0D09-5EE3-63E8B8EE7E0D}"/>
          </ac:spMkLst>
        </pc:spChg>
        <pc:spChg chg="add del mod">
          <ac:chgData name="Marcos Maillot" userId="fa14b39d-e966-4ebb-a436-4f96f84b9577" providerId="ADAL" clId="{E16F318F-549C-45A0-85AB-1BD6DC4F3462}" dt="2022-11-24T20:11:41.867" v="1455" actId="478"/>
          <ac:spMkLst>
            <pc:docMk/>
            <pc:sldMk cId="2508330662" sldId="346"/>
            <ac:spMk id="12" creationId="{8E1F96F8-AC96-AF0D-C630-BBBF2C92A460}"/>
          </ac:spMkLst>
        </pc:spChg>
        <pc:spChg chg="add mod">
          <ac:chgData name="Marcos Maillot" userId="fa14b39d-e966-4ebb-a436-4f96f84b9577" providerId="ADAL" clId="{E16F318F-549C-45A0-85AB-1BD6DC4F3462}" dt="2022-11-24T20:07:57.157" v="1441" actId="403"/>
          <ac:spMkLst>
            <pc:docMk/>
            <pc:sldMk cId="2508330662" sldId="346"/>
            <ac:spMk id="13" creationId="{5993B5E6-200D-970E-1E49-14625CAC3218}"/>
          </ac:spMkLst>
        </pc:spChg>
        <pc:spChg chg="add mod">
          <ac:chgData name="Marcos Maillot" userId="fa14b39d-e966-4ebb-a436-4f96f84b9577" providerId="ADAL" clId="{E16F318F-549C-45A0-85AB-1BD6DC4F3462}" dt="2022-11-24T20:07:54.787" v="1440" actId="14100"/>
          <ac:spMkLst>
            <pc:docMk/>
            <pc:sldMk cId="2508330662" sldId="346"/>
            <ac:spMk id="14" creationId="{256CFBA1-5E5C-7920-F9AE-90E60AFEC615}"/>
          </ac:spMkLst>
        </pc:spChg>
        <pc:spChg chg="add mod">
          <ac:chgData name="Marcos Maillot" userId="fa14b39d-e966-4ebb-a436-4f96f84b9577" providerId="ADAL" clId="{E16F318F-549C-45A0-85AB-1BD6DC4F3462}" dt="2022-11-24T20:07:59.338" v="1442" actId="403"/>
          <ac:spMkLst>
            <pc:docMk/>
            <pc:sldMk cId="2508330662" sldId="346"/>
            <ac:spMk id="15" creationId="{1BC611AF-4607-48FE-ABE5-A4C681D54FBB}"/>
          </ac:spMkLst>
        </pc:spChg>
        <pc:spChg chg="add mod">
          <ac:chgData name="Marcos Maillot" userId="fa14b39d-e966-4ebb-a436-4f96f84b9577" providerId="ADAL" clId="{E16F318F-549C-45A0-85AB-1BD6DC4F3462}" dt="2022-11-24T20:10:42.145" v="1446" actId="6549"/>
          <ac:spMkLst>
            <pc:docMk/>
            <pc:sldMk cId="2508330662" sldId="346"/>
            <ac:spMk id="16" creationId="{27768F33-D910-817D-A1AC-B191AB9C17A7}"/>
          </ac:spMkLst>
        </pc:spChg>
        <pc:spChg chg="add mod">
          <ac:chgData name="Marcos Maillot" userId="fa14b39d-e966-4ebb-a436-4f96f84b9577" providerId="ADAL" clId="{E16F318F-549C-45A0-85AB-1BD6DC4F3462}" dt="2022-11-24T20:12:13.801" v="1463" actId="1076"/>
          <ac:spMkLst>
            <pc:docMk/>
            <pc:sldMk cId="2508330662" sldId="346"/>
            <ac:spMk id="17" creationId="{561566B7-A2D4-66EE-63AA-8182370F4F5F}"/>
          </ac:spMkLst>
        </pc:spChg>
        <pc:spChg chg="add mod">
          <ac:chgData name="Marcos Maillot" userId="fa14b39d-e966-4ebb-a436-4f96f84b9577" providerId="ADAL" clId="{E16F318F-549C-45A0-85AB-1BD6DC4F3462}" dt="2022-11-24T20:12:08.294" v="1462" actId="1076"/>
          <ac:spMkLst>
            <pc:docMk/>
            <pc:sldMk cId="2508330662" sldId="346"/>
            <ac:spMk id="18" creationId="{EFB31BEE-13C5-B575-58A7-B606E6959D28}"/>
          </ac:spMkLst>
        </pc:spChg>
        <pc:spChg chg="add mod">
          <ac:chgData name="Marcos Maillot" userId="fa14b39d-e966-4ebb-a436-4f96f84b9577" providerId="ADAL" clId="{E16F318F-549C-45A0-85AB-1BD6DC4F3462}" dt="2022-11-24T20:25:35.378" v="1803"/>
          <ac:spMkLst>
            <pc:docMk/>
            <pc:sldMk cId="2508330662" sldId="346"/>
            <ac:spMk id="19" creationId="{A997E17A-9E31-D00C-AB62-FC42645C8196}"/>
          </ac:spMkLst>
        </pc:spChg>
        <pc:picChg chg="add mod">
          <ac:chgData name="Marcos Maillot" userId="fa14b39d-e966-4ebb-a436-4f96f84b9577" providerId="ADAL" clId="{E16F318F-549C-45A0-85AB-1BD6DC4F3462}" dt="2022-11-24T20:00:42.950" v="1310" actId="1076"/>
          <ac:picMkLst>
            <pc:docMk/>
            <pc:sldMk cId="2508330662" sldId="346"/>
            <ac:picMk id="5" creationId="{F2A2FF73-55EA-09D2-B406-9A04D6056E19}"/>
          </ac:picMkLst>
        </pc:picChg>
      </pc:sldChg>
      <pc:sldChg chg="addSp delSp modSp add mod">
        <pc:chgData name="Marcos Maillot" userId="fa14b39d-e966-4ebb-a436-4f96f84b9577" providerId="ADAL" clId="{E16F318F-549C-45A0-85AB-1BD6DC4F3462}" dt="2022-11-24T20:25:40.762" v="1805"/>
        <pc:sldMkLst>
          <pc:docMk/>
          <pc:sldMk cId="3456761567" sldId="347"/>
        </pc:sldMkLst>
        <pc:spChg chg="del">
          <ac:chgData name="Marcos Maillot" userId="fa14b39d-e966-4ebb-a436-4f96f84b9577" providerId="ADAL" clId="{E16F318F-549C-45A0-85AB-1BD6DC4F3462}" dt="2022-11-24T20:25:40.295" v="1804" actId="478"/>
          <ac:spMkLst>
            <pc:docMk/>
            <pc:sldMk cId="3456761567" sldId="347"/>
            <ac:spMk id="2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12:32.707" v="1464" actId="478"/>
          <ac:spMkLst>
            <pc:docMk/>
            <pc:sldMk cId="3456761567" sldId="347"/>
            <ac:spMk id="6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12:32.707" v="1464" actId="478"/>
          <ac:spMkLst>
            <pc:docMk/>
            <pc:sldMk cId="3456761567" sldId="347"/>
            <ac:spMk id="7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12:32.707" v="1464" actId="478"/>
          <ac:spMkLst>
            <pc:docMk/>
            <pc:sldMk cId="3456761567" sldId="347"/>
            <ac:spMk id="8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4T20:12:42.135" v="1465"/>
          <ac:spMkLst>
            <pc:docMk/>
            <pc:sldMk cId="3456761567" sldId="347"/>
            <ac:spMk id="11" creationId="{40E31BCD-50F9-7A69-8B00-9F10564B1BE8}"/>
          </ac:spMkLst>
        </pc:spChg>
        <pc:spChg chg="add mod">
          <ac:chgData name="Marcos Maillot" userId="fa14b39d-e966-4ebb-a436-4f96f84b9577" providerId="ADAL" clId="{E16F318F-549C-45A0-85AB-1BD6DC4F3462}" dt="2022-11-24T20:12:42.135" v="1465"/>
          <ac:spMkLst>
            <pc:docMk/>
            <pc:sldMk cId="3456761567" sldId="347"/>
            <ac:spMk id="12" creationId="{D6FD343F-F7B1-11DB-B1B6-A5D1C9DFDE2E}"/>
          </ac:spMkLst>
        </pc:spChg>
        <pc:spChg chg="add mod">
          <ac:chgData name="Marcos Maillot" userId="fa14b39d-e966-4ebb-a436-4f96f84b9577" providerId="ADAL" clId="{E16F318F-549C-45A0-85AB-1BD6DC4F3462}" dt="2022-11-24T20:16:55.252" v="1535" actId="20577"/>
          <ac:spMkLst>
            <pc:docMk/>
            <pc:sldMk cId="3456761567" sldId="347"/>
            <ac:spMk id="13" creationId="{46DCEBA2-5B2B-5453-7847-FD0EFF8CFE74}"/>
          </ac:spMkLst>
        </pc:spChg>
        <pc:spChg chg="add mod">
          <ac:chgData name="Marcos Maillot" userId="fa14b39d-e966-4ebb-a436-4f96f84b9577" providerId="ADAL" clId="{E16F318F-549C-45A0-85AB-1BD6DC4F3462}" dt="2022-11-24T20:12:42.135" v="1465"/>
          <ac:spMkLst>
            <pc:docMk/>
            <pc:sldMk cId="3456761567" sldId="347"/>
            <ac:spMk id="14" creationId="{1B5D1613-FDF2-AA01-CBF5-922CB6616D47}"/>
          </ac:spMkLst>
        </pc:spChg>
        <pc:spChg chg="add mod">
          <ac:chgData name="Marcos Maillot" userId="fa14b39d-e966-4ebb-a436-4f96f84b9577" providerId="ADAL" clId="{E16F318F-549C-45A0-85AB-1BD6DC4F3462}" dt="2022-11-24T20:12:42.135" v="1465"/>
          <ac:spMkLst>
            <pc:docMk/>
            <pc:sldMk cId="3456761567" sldId="347"/>
            <ac:spMk id="15" creationId="{86EFDBD7-D628-983F-103D-767681FC5CCB}"/>
          </ac:spMkLst>
        </pc:spChg>
        <pc:spChg chg="add mod">
          <ac:chgData name="Marcos Maillot" userId="fa14b39d-e966-4ebb-a436-4f96f84b9577" providerId="ADAL" clId="{E16F318F-549C-45A0-85AB-1BD6DC4F3462}" dt="2022-11-24T20:12:42.135" v="1465"/>
          <ac:spMkLst>
            <pc:docMk/>
            <pc:sldMk cId="3456761567" sldId="347"/>
            <ac:spMk id="16" creationId="{858C7C97-30A2-A3B8-2809-4542E95C5E66}"/>
          </ac:spMkLst>
        </pc:spChg>
        <pc:spChg chg="add mod">
          <ac:chgData name="Marcos Maillot" userId="fa14b39d-e966-4ebb-a436-4f96f84b9577" providerId="ADAL" clId="{E16F318F-549C-45A0-85AB-1BD6DC4F3462}" dt="2022-11-24T20:12:54.216" v="1466" actId="1076"/>
          <ac:spMkLst>
            <pc:docMk/>
            <pc:sldMk cId="3456761567" sldId="347"/>
            <ac:spMk id="17" creationId="{E0993216-BF17-35AF-2D09-5A1C98687C54}"/>
          </ac:spMkLst>
        </pc:spChg>
        <pc:spChg chg="add mod">
          <ac:chgData name="Marcos Maillot" userId="fa14b39d-e966-4ebb-a436-4f96f84b9577" providerId="ADAL" clId="{E16F318F-549C-45A0-85AB-1BD6DC4F3462}" dt="2022-11-24T20:16:59.385" v="1537" actId="20577"/>
          <ac:spMkLst>
            <pc:docMk/>
            <pc:sldMk cId="3456761567" sldId="347"/>
            <ac:spMk id="18" creationId="{8EF22106-589E-34B1-7404-2B9892BAE76D}"/>
          </ac:spMkLst>
        </pc:spChg>
        <pc:spChg chg="add mod">
          <ac:chgData name="Marcos Maillot" userId="fa14b39d-e966-4ebb-a436-4f96f84b9577" providerId="ADAL" clId="{E16F318F-549C-45A0-85AB-1BD6DC4F3462}" dt="2022-11-24T20:25:40.762" v="1805"/>
          <ac:spMkLst>
            <pc:docMk/>
            <pc:sldMk cId="3456761567" sldId="347"/>
            <ac:spMk id="20" creationId="{20C369E0-A626-18D8-7B98-F0B5CD0DEA4C}"/>
          </ac:spMkLst>
        </pc:spChg>
        <pc:picChg chg="add mod">
          <ac:chgData name="Marcos Maillot" userId="fa14b39d-e966-4ebb-a436-4f96f84b9577" providerId="ADAL" clId="{E16F318F-549C-45A0-85AB-1BD6DC4F3462}" dt="2022-11-24T20:00:40.734" v="1309" actId="1076"/>
          <ac:picMkLst>
            <pc:docMk/>
            <pc:sldMk cId="3456761567" sldId="347"/>
            <ac:picMk id="5" creationId="{5B5396A7-9F58-79E2-9975-CF1184B12B1D}"/>
          </ac:picMkLst>
        </pc:picChg>
        <pc:picChg chg="add del mod">
          <ac:chgData name="Marcos Maillot" userId="fa14b39d-e966-4ebb-a436-4f96f84b9577" providerId="ADAL" clId="{E16F318F-549C-45A0-85AB-1BD6DC4F3462}" dt="2022-11-24T20:16:33.908" v="1528" actId="478"/>
          <ac:picMkLst>
            <pc:docMk/>
            <pc:sldMk cId="3456761567" sldId="347"/>
            <ac:picMk id="19" creationId="{63CB574E-1753-4128-9805-D1505F6C0B6F}"/>
          </ac:picMkLst>
        </pc:picChg>
      </pc:sldChg>
      <pc:sldChg chg="addSp delSp modSp add mod">
        <pc:chgData name="Marcos Maillot" userId="fa14b39d-e966-4ebb-a436-4f96f84b9577" providerId="ADAL" clId="{E16F318F-549C-45A0-85AB-1BD6DC4F3462}" dt="2022-11-24T20:25:45.570" v="1807"/>
        <pc:sldMkLst>
          <pc:docMk/>
          <pc:sldMk cId="500749361" sldId="348"/>
        </pc:sldMkLst>
        <pc:spChg chg="del">
          <ac:chgData name="Marcos Maillot" userId="fa14b39d-e966-4ebb-a436-4f96f84b9577" providerId="ADAL" clId="{E16F318F-549C-45A0-85AB-1BD6DC4F3462}" dt="2022-11-24T20:25:45.137" v="1806" actId="478"/>
          <ac:spMkLst>
            <pc:docMk/>
            <pc:sldMk cId="500749361" sldId="348"/>
            <ac:spMk id="2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17:27.018" v="1539" actId="478"/>
          <ac:spMkLst>
            <pc:docMk/>
            <pc:sldMk cId="500749361" sldId="348"/>
            <ac:spMk id="6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17:25.450" v="1538" actId="478"/>
          <ac:spMkLst>
            <pc:docMk/>
            <pc:sldMk cId="500749361" sldId="348"/>
            <ac:spMk id="7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17:28.436" v="1540" actId="478"/>
          <ac:spMkLst>
            <pc:docMk/>
            <pc:sldMk cId="500749361" sldId="348"/>
            <ac:spMk id="8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4T20:18:19.396" v="1541"/>
          <ac:spMkLst>
            <pc:docMk/>
            <pc:sldMk cId="500749361" sldId="348"/>
            <ac:spMk id="11" creationId="{FD6F5EAC-B1F2-540B-D1EC-A09AA90C3764}"/>
          </ac:spMkLst>
        </pc:spChg>
        <pc:spChg chg="add mod">
          <ac:chgData name="Marcos Maillot" userId="fa14b39d-e966-4ebb-a436-4f96f84b9577" providerId="ADAL" clId="{E16F318F-549C-45A0-85AB-1BD6DC4F3462}" dt="2022-11-24T20:18:19.396" v="1541"/>
          <ac:spMkLst>
            <pc:docMk/>
            <pc:sldMk cId="500749361" sldId="348"/>
            <ac:spMk id="12" creationId="{A6C7C781-228C-CCF9-F283-652CF6541CAA}"/>
          </ac:spMkLst>
        </pc:spChg>
        <pc:spChg chg="add mod ord">
          <ac:chgData name="Marcos Maillot" userId="fa14b39d-e966-4ebb-a436-4f96f84b9577" providerId="ADAL" clId="{E16F318F-549C-45A0-85AB-1BD6DC4F3462}" dt="2022-11-24T20:18:54.294" v="1546" actId="170"/>
          <ac:spMkLst>
            <pc:docMk/>
            <pc:sldMk cId="500749361" sldId="348"/>
            <ac:spMk id="13" creationId="{0AA15A25-C077-6CF1-4AED-4CEDF0C2F6D3}"/>
          </ac:spMkLst>
        </pc:spChg>
        <pc:spChg chg="add mod ord">
          <ac:chgData name="Marcos Maillot" userId="fa14b39d-e966-4ebb-a436-4f96f84b9577" providerId="ADAL" clId="{E16F318F-549C-45A0-85AB-1BD6DC4F3462}" dt="2022-11-24T20:20:18.953" v="1555" actId="166"/>
          <ac:spMkLst>
            <pc:docMk/>
            <pc:sldMk cId="500749361" sldId="348"/>
            <ac:spMk id="14" creationId="{7A019169-B46A-43A3-DB7D-73453E7EDD69}"/>
          </ac:spMkLst>
        </pc:spChg>
        <pc:spChg chg="add mod">
          <ac:chgData name="Marcos Maillot" userId="fa14b39d-e966-4ebb-a436-4f96f84b9577" providerId="ADAL" clId="{E16F318F-549C-45A0-85AB-1BD6DC4F3462}" dt="2022-11-24T20:19:01.258" v="1547" actId="164"/>
          <ac:spMkLst>
            <pc:docMk/>
            <pc:sldMk cId="500749361" sldId="348"/>
            <ac:spMk id="15" creationId="{AA4DE4CC-D985-0B95-9501-C0CE603E2C8B}"/>
          </ac:spMkLst>
        </pc:spChg>
        <pc:spChg chg="add mod">
          <ac:chgData name="Marcos Maillot" userId="fa14b39d-e966-4ebb-a436-4f96f84b9577" providerId="ADAL" clId="{E16F318F-549C-45A0-85AB-1BD6DC4F3462}" dt="2022-11-24T20:25:45.570" v="1807"/>
          <ac:spMkLst>
            <pc:docMk/>
            <pc:sldMk cId="500749361" sldId="348"/>
            <ac:spMk id="17" creationId="{274FD1B5-D8E7-49B0-7355-9B817A070EC7}"/>
          </ac:spMkLst>
        </pc:spChg>
        <pc:grpChg chg="add mod">
          <ac:chgData name="Marcos Maillot" userId="fa14b39d-e966-4ebb-a436-4f96f84b9577" providerId="ADAL" clId="{E16F318F-549C-45A0-85AB-1BD6DC4F3462}" dt="2022-11-24T20:19:01.258" v="1547" actId="164"/>
          <ac:grpSpMkLst>
            <pc:docMk/>
            <pc:sldMk cId="500749361" sldId="348"/>
            <ac:grpSpMk id="16" creationId="{BB30C073-BE20-9807-C739-813C29BC6A66}"/>
          </ac:grpSpMkLst>
        </pc:grpChg>
        <pc:picChg chg="add mod">
          <ac:chgData name="Marcos Maillot" userId="fa14b39d-e966-4ebb-a436-4f96f84b9577" providerId="ADAL" clId="{E16F318F-549C-45A0-85AB-1BD6DC4F3462}" dt="2022-11-24T20:19:01.258" v="1547" actId="164"/>
          <ac:picMkLst>
            <pc:docMk/>
            <pc:sldMk cId="500749361" sldId="348"/>
            <ac:picMk id="5" creationId="{B5A0F1BB-E63B-66F1-E849-782CDB2B86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9DE176-146E-4F1E-BCCE-E46272DCA095}" type="datetimeFigureOut">
              <a:rPr lang="es-AR" smtClean="0"/>
              <a:t>23/11/2022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8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23/11/2022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3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23/11/2022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63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23/11/2022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28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23/11/2022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734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23/11/2022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928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23/11/2022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103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23/11/2022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176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23/11/2022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469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23/11/2022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4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23/11/2022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9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23/11/2022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977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23/11/2022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86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23/11/2022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9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23/11/2022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0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23/11/2022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320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23/11/2022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1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4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E176-146E-4F1E-BCCE-E46272DCA095}" type="datetimeFigureOut">
              <a:rPr lang="es-AR" smtClean="0"/>
              <a:t>23/11/2022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8437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7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5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7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5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9" Type="http://schemas.openxmlformats.org/officeDocument/2006/relationships/image" Target="../media/image41.png"/><Relationship Id="rId1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43.png"/><Relationship Id="rId7" Type="http://schemas.openxmlformats.org/officeDocument/2006/relationships/image" Target="../media/image32.png"/><Relationship Id="rId1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44.png"/><Relationship Id="rId10" Type="http://schemas.openxmlformats.org/officeDocument/2006/relationships/image" Target="../media/image39.png"/><Relationship Id="rId9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721217" y="1674253"/>
            <a:ext cx="11011438" cy="3631843"/>
          </a:xfrm>
        </p:spPr>
        <p:txBody>
          <a:bodyPr>
            <a:no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APRENDIZAJE PROFUNDO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CLASE 6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Redes Neuronales RECURRENTES </a:t>
            </a: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RECURRENT Neural Network (RNN)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20508" y="6357838"/>
            <a:ext cx="5868168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Docente: Dr. Ing. Marcos Uriel Maillot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9335341" y="6357838"/>
            <a:ext cx="2856659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Junio 2022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875763" y="312361"/>
            <a:ext cx="10972800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Carrera de Especialización en Inteligencia Artificial – 4ta cohorte 2021</a:t>
            </a:r>
          </a:p>
        </p:txBody>
      </p:sp>
    </p:spTree>
    <p:extLst>
      <p:ext uri="{BB962C8B-B14F-4D97-AF65-F5344CB8AC3E}">
        <p14:creationId xmlns:p14="http://schemas.microsoft.com/office/powerpoint/2010/main" val="78728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6" name="Subtitle 1"/>
          <p:cNvSpPr txBox="1">
            <a:spLocks/>
          </p:cNvSpPr>
          <p:nvPr/>
        </p:nvSpPr>
        <p:spPr>
          <a:xfrm>
            <a:off x="549161" y="5952437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Input </a:t>
            </a:r>
            <a:r>
              <a:rPr lang="es-AR" sz="2000" dirty="0" err="1">
                <a:solidFill>
                  <a:schemeClr val="bg1"/>
                </a:solidFill>
              </a:rPr>
              <a:t>multivariable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99652"/>
              </p:ext>
            </p:extLst>
          </p:nvPr>
        </p:nvGraphicFramePr>
        <p:xfrm>
          <a:off x="5238840" y="3377569"/>
          <a:ext cx="650669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2733" y="3056334"/>
            <a:ext cx="3125975" cy="240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9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7" name="Subtitle 1"/>
          <p:cNvSpPr txBox="1">
            <a:spLocks/>
          </p:cNvSpPr>
          <p:nvPr/>
        </p:nvSpPr>
        <p:spPr>
          <a:xfrm>
            <a:off x="474314" y="6273044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2 </a:t>
            </a:r>
            <a:r>
              <a:rPr lang="es-AR" sz="2000" dirty="0" err="1">
                <a:solidFill>
                  <a:schemeClr val="bg1"/>
                </a:solidFill>
              </a:rPr>
              <a:t>layers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55" y="1044218"/>
            <a:ext cx="5210175" cy="504825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379359"/>
              </p:ext>
            </p:extLst>
          </p:nvPr>
        </p:nvGraphicFramePr>
        <p:xfrm>
          <a:off x="5419144" y="3353928"/>
          <a:ext cx="650669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689189" y="2588409"/>
            <a:ext cx="4420125" cy="280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8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7" name="Subtitle 1"/>
          <p:cNvSpPr txBox="1">
            <a:spLocks/>
          </p:cNvSpPr>
          <p:nvPr/>
        </p:nvSpPr>
        <p:spPr>
          <a:xfrm>
            <a:off x="3575412" y="1202808"/>
            <a:ext cx="2359038" cy="1249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Input </a:t>
            </a:r>
            <a:r>
              <a:rPr lang="es-AR" sz="2000" dirty="0" err="1">
                <a:solidFill>
                  <a:schemeClr val="bg1"/>
                </a:solidFill>
              </a:rPr>
              <a:t>size</a:t>
            </a:r>
            <a:r>
              <a:rPr lang="es-AR" sz="2000" dirty="0">
                <a:solidFill>
                  <a:schemeClr val="bg1"/>
                </a:solidFill>
              </a:rPr>
              <a:t> = 5</a:t>
            </a:r>
          </a:p>
          <a:p>
            <a:r>
              <a:rPr lang="es-AR" sz="2000" dirty="0" err="1">
                <a:solidFill>
                  <a:schemeClr val="bg1"/>
                </a:solidFill>
              </a:rPr>
              <a:t>Batch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size</a:t>
            </a:r>
            <a:r>
              <a:rPr lang="es-AR" sz="2000" dirty="0">
                <a:solidFill>
                  <a:schemeClr val="bg1"/>
                </a:solidFill>
              </a:rPr>
              <a:t> = 3</a:t>
            </a:r>
          </a:p>
          <a:p>
            <a:r>
              <a:rPr lang="es-AR" sz="2000" dirty="0" err="1">
                <a:solidFill>
                  <a:schemeClr val="bg1"/>
                </a:solidFill>
              </a:rPr>
              <a:t>Hidden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size</a:t>
            </a:r>
            <a:r>
              <a:rPr lang="es-AR" sz="2000" dirty="0">
                <a:solidFill>
                  <a:schemeClr val="bg1"/>
                </a:solidFill>
              </a:rPr>
              <a:t> = 4</a:t>
            </a:r>
          </a:p>
        </p:txBody>
      </p:sp>
      <p:sp>
        <p:nvSpPr>
          <p:cNvPr id="19" name="Subtitle 1"/>
          <p:cNvSpPr txBox="1">
            <a:spLocks/>
          </p:cNvSpPr>
          <p:nvPr/>
        </p:nvSpPr>
        <p:spPr>
          <a:xfrm>
            <a:off x="3915382" y="5949808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Ejercicio 1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940" y="941295"/>
            <a:ext cx="5210175" cy="504825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56214"/>
              </p:ext>
            </p:extLst>
          </p:nvPr>
        </p:nvGraphicFramePr>
        <p:xfrm>
          <a:off x="5135809" y="2903167"/>
          <a:ext cx="650669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840242" y="2321067"/>
            <a:ext cx="5269730" cy="299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1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5596929" y="3318411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000" b="1" dirty="0">
                <a:solidFill>
                  <a:srgbClr val="FF0000"/>
                </a:solidFill>
              </a:rPr>
              <a:t>A</a:t>
            </a:r>
            <a:r>
              <a:rPr lang="es-AR" sz="3200" b="1" dirty="0">
                <a:solidFill>
                  <a:srgbClr val="FF0000"/>
                </a:solidFill>
              </a:rPr>
              <a:t> </a:t>
            </a:r>
            <a:r>
              <a:rPr lang="es-AR" sz="4000" b="1" dirty="0">
                <a:solidFill>
                  <a:srgbClr val="FF0000"/>
                </a:solidFill>
              </a:rPr>
              <a:t>pensar</a:t>
            </a:r>
            <a:r>
              <a:rPr lang="es-AR" sz="3200" b="1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5" y="115910"/>
            <a:ext cx="4192260" cy="66368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69477" y="6283748"/>
            <a:ext cx="2731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“El pensador” de </a:t>
            </a:r>
            <a:r>
              <a:rPr lang="es-AR" dirty="0" err="1">
                <a:solidFill>
                  <a:srgbClr val="FF0000"/>
                </a:solidFill>
              </a:rPr>
              <a:t>Rodin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0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sp>
        <p:nvSpPr>
          <p:cNvPr id="3" name="Subtitle 1"/>
          <p:cNvSpPr txBox="1">
            <a:spLocks/>
          </p:cNvSpPr>
          <p:nvPr/>
        </p:nvSpPr>
        <p:spPr>
          <a:xfrm>
            <a:off x="8750105" y="5187260"/>
            <a:ext cx="3090202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dirty="0">
                <a:solidFill>
                  <a:schemeClr val="bg1"/>
                </a:solidFill>
              </a:rPr>
              <a:t>Ver desarrollo teórico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8E26863-D8FB-6548-C8D8-495EFBD1D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" y="973475"/>
            <a:ext cx="11649075" cy="1666875"/>
          </a:xfrm>
          <a:prstGeom prst="rect">
            <a:avLst/>
          </a:prstGeom>
        </p:spPr>
      </p:pic>
      <p:pic>
        <p:nvPicPr>
          <p:cNvPr id="14" name="Imagen 13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0E8AEF33-2FB5-0654-D307-78E28B86D5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3" b="9994"/>
          <a:stretch/>
        </p:blipFill>
        <p:spPr>
          <a:xfrm>
            <a:off x="608116" y="2898273"/>
            <a:ext cx="7452671" cy="363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1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Problemas de la RNN básica con el BPTT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6365" y="2541733"/>
            <a:ext cx="11075831" cy="954107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dirty="0" err="1">
                <a:solidFill>
                  <a:srgbClr val="FF0000"/>
                </a:solidFill>
              </a:rPr>
              <a:t>Vanishing</a:t>
            </a:r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 err="1">
                <a:solidFill>
                  <a:srgbClr val="FF0000"/>
                </a:solidFill>
              </a:rPr>
              <a:t>gradient</a:t>
            </a:r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  pérdida de aportes de </a:t>
            </a:r>
            <a:r>
              <a:rPr lang="es-AR" sz="2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long-term</a:t>
            </a:r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states</a:t>
            </a:r>
            <a:endParaRPr lang="es-AR" sz="2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(gradientes próximos a cero)</a:t>
            </a:r>
            <a:endParaRPr lang="es-AR" sz="28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27356" y="4171724"/>
            <a:ext cx="11885768" cy="954107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 err="1">
                <a:solidFill>
                  <a:srgbClr val="FF0000"/>
                </a:solidFill>
              </a:rPr>
              <a:t>Exploding</a:t>
            </a:r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 err="1">
                <a:solidFill>
                  <a:srgbClr val="FF0000"/>
                </a:solidFill>
              </a:rPr>
              <a:t>gradient</a:t>
            </a:r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 se soluciona con </a:t>
            </a:r>
            <a:r>
              <a:rPr lang="es-AR" sz="2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clipping</a:t>
            </a:r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gradient</a:t>
            </a:r>
            <a:endParaRPr lang="es-AR" sz="2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(gradientes mayores a 1)</a:t>
            </a:r>
            <a:endParaRPr lang="es-AR" sz="2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337" y="6180313"/>
            <a:ext cx="11885768" cy="52322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dirty="0">
                <a:solidFill>
                  <a:srgbClr val="FF0000"/>
                </a:solidFill>
              </a:rPr>
              <a:t>Solución con otras RNN mas avanzadas (LSTM y GRU)</a:t>
            </a:r>
          </a:p>
        </p:txBody>
      </p:sp>
    </p:spTree>
    <p:extLst>
      <p:ext uri="{BB962C8B-B14F-4D97-AF65-F5344CB8AC3E}">
        <p14:creationId xmlns:p14="http://schemas.microsoft.com/office/powerpoint/2010/main" val="1910130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18124" y="692083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>
                <a:solidFill>
                  <a:srgbClr val="FF0000"/>
                </a:solidFill>
              </a:rPr>
              <a:t>¡Un merecido descanso!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9" y="1391524"/>
            <a:ext cx="10774523" cy="48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0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Arquitecturas flexibles IN/OUT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6452"/>
            <a:ext cx="12192000" cy="3816307"/>
          </a:xfrm>
          <a:prstGeom prst="rect">
            <a:avLst/>
          </a:prstGeom>
        </p:spPr>
      </p:pic>
      <p:sp>
        <p:nvSpPr>
          <p:cNvPr id="5" name="Subtitle 1"/>
          <p:cNvSpPr txBox="1">
            <a:spLocks/>
          </p:cNvSpPr>
          <p:nvPr/>
        </p:nvSpPr>
        <p:spPr>
          <a:xfrm>
            <a:off x="440027" y="5394484"/>
            <a:ext cx="746976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000" dirty="0">
                <a:solidFill>
                  <a:schemeClr val="bg1"/>
                </a:solidFill>
              </a:rPr>
              <a:t>MLP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1891047" y="5394484"/>
            <a:ext cx="1843826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 err="1">
                <a:solidFill>
                  <a:schemeClr val="bg1"/>
                </a:solidFill>
              </a:rPr>
              <a:t>Img</a:t>
            </a:r>
            <a:r>
              <a:rPr lang="es-AR" sz="1800" dirty="0">
                <a:solidFill>
                  <a:schemeClr val="bg1"/>
                </a:solidFill>
              </a:rPr>
              <a:t> </a:t>
            </a:r>
            <a:r>
              <a:rPr lang="es-AR" sz="1800" dirty="0" err="1">
                <a:solidFill>
                  <a:schemeClr val="bg1"/>
                </a:solidFill>
              </a:rPr>
              <a:t>captioning</a:t>
            </a:r>
            <a:endParaRPr lang="es-AR" sz="18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4252174" y="4987917"/>
            <a:ext cx="1981201" cy="813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>
                <a:solidFill>
                  <a:schemeClr val="bg1"/>
                </a:solidFill>
              </a:rPr>
              <a:t>Regresión</a:t>
            </a:r>
          </a:p>
          <a:p>
            <a:pPr algn="l"/>
            <a:r>
              <a:rPr lang="es-AR" sz="1800" dirty="0" err="1">
                <a:solidFill>
                  <a:schemeClr val="bg1"/>
                </a:solidFill>
              </a:rPr>
              <a:t>Classificacion</a:t>
            </a:r>
            <a:endParaRPr lang="es-AR" sz="1800" dirty="0">
              <a:solidFill>
                <a:schemeClr val="bg1"/>
              </a:solidFill>
            </a:endParaRPr>
          </a:p>
          <a:p>
            <a:pPr algn="l"/>
            <a:r>
              <a:rPr lang="es-AR" sz="1800" dirty="0" err="1">
                <a:solidFill>
                  <a:schemeClr val="bg1"/>
                </a:solidFill>
              </a:rPr>
              <a:t>Sentiment</a:t>
            </a:r>
            <a:r>
              <a:rPr lang="es-AR" sz="1800" dirty="0">
                <a:solidFill>
                  <a:schemeClr val="bg1"/>
                </a:solidFill>
              </a:rPr>
              <a:t> </a:t>
            </a:r>
            <a:r>
              <a:rPr lang="es-AR" sz="1800" dirty="0" err="1">
                <a:solidFill>
                  <a:schemeClr val="bg1"/>
                </a:solidFill>
              </a:rPr>
              <a:t>classification</a:t>
            </a:r>
            <a:endParaRPr lang="es-AR" sz="1800" dirty="0">
              <a:solidFill>
                <a:schemeClr val="bg1"/>
              </a:solidFill>
            </a:endParaRPr>
          </a:p>
          <a:p>
            <a:pPr algn="l"/>
            <a:r>
              <a:rPr lang="es-AR" sz="1800" dirty="0">
                <a:solidFill>
                  <a:schemeClr val="bg1"/>
                </a:solidFill>
              </a:rPr>
              <a:t>Resumen de videos</a:t>
            </a:r>
          </a:p>
          <a:p>
            <a:pPr algn="l"/>
            <a:endParaRPr lang="es-AR" sz="1800" dirty="0">
              <a:solidFill>
                <a:schemeClr val="bg1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800044" y="5394484"/>
            <a:ext cx="3103810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>
                <a:solidFill>
                  <a:schemeClr val="bg1"/>
                </a:solidFill>
              </a:rPr>
              <a:t>Regresión varios futuros</a:t>
            </a:r>
          </a:p>
          <a:p>
            <a:pPr algn="l"/>
            <a:r>
              <a:rPr lang="es-AR" sz="1800" dirty="0">
                <a:solidFill>
                  <a:schemeClr val="bg1"/>
                </a:solidFill>
              </a:rPr>
              <a:t>Traducción</a:t>
            </a: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10043374" y="5394484"/>
            <a:ext cx="1702158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>
                <a:solidFill>
                  <a:schemeClr val="bg1"/>
                </a:solidFill>
              </a:rPr>
              <a:t>Video </a:t>
            </a:r>
            <a:r>
              <a:rPr lang="es-AR" sz="1800" dirty="0" err="1">
                <a:solidFill>
                  <a:schemeClr val="bg1"/>
                </a:solidFill>
              </a:rPr>
              <a:t>class</a:t>
            </a:r>
            <a:r>
              <a:rPr lang="es-AR" sz="1800" dirty="0">
                <a:solidFill>
                  <a:schemeClr val="bg1"/>
                </a:solidFill>
              </a:rPr>
              <a:t> </a:t>
            </a:r>
            <a:r>
              <a:rPr lang="es-AR" sz="1800" dirty="0" err="1">
                <a:solidFill>
                  <a:schemeClr val="bg1"/>
                </a:solidFill>
              </a:rPr>
              <a:t>frame</a:t>
            </a:r>
            <a:r>
              <a:rPr lang="es-AR" sz="1800" dirty="0">
                <a:solidFill>
                  <a:schemeClr val="bg1"/>
                </a:solidFill>
              </a:rPr>
              <a:t> </a:t>
            </a:r>
            <a:r>
              <a:rPr lang="es-AR" sz="1800" dirty="0" err="1">
                <a:solidFill>
                  <a:schemeClr val="bg1"/>
                </a:solidFill>
              </a:rPr>
              <a:t>lvl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27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Bi-</a:t>
            </a:r>
            <a:r>
              <a:rPr lang="es-AR" sz="3200" dirty="0" err="1">
                <a:solidFill>
                  <a:schemeClr val="bg1"/>
                </a:solidFill>
              </a:rPr>
              <a:t>directional</a:t>
            </a:r>
            <a:r>
              <a:rPr lang="es-AR" sz="3200" dirty="0">
                <a:solidFill>
                  <a:schemeClr val="bg1"/>
                </a:solidFill>
              </a:rPr>
              <a:t> RNN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1564327" y="5613365"/>
            <a:ext cx="8740891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>
                <a:solidFill>
                  <a:schemeClr val="bg1"/>
                </a:solidFill>
              </a:rPr>
              <a:t>Para la traducción, suele ser útil tener la frase entera.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81" y="2073499"/>
            <a:ext cx="9157785" cy="323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6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Arquitectura </a:t>
            </a:r>
            <a:r>
              <a:rPr lang="es-AR" sz="3200" b="1" dirty="0" err="1">
                <a:solidFill>
                  <a:schemeClr val="bg1"/>
                </a:solidFill>
              </a:rPr>
              <a:t>encoder</a:t>
            </a:r>
            <a:r>
              <a:rPr lang="es-AR" sz="3200" b="1" dirty="0">
                <a:solidFill>
                  <a:schemeClr val="bg1"/>
                </a:solidFill>
              </a:rPr>
              <a:t>/</a:t>
            </a:r>
            <a:r>
              <a:rPr lang="es-AR" sz="3200" b="1" dirty="0" err="1">
                <a:solidFill>
                  <a:schemeClr val="bg1"/>
                </a:solidFill>
              </a:rPr>
              <a:t>decoder</a:t>
            </a:r>
            <a:r>
              <a:rPr lang="es-AR" sz="3200" dirty="0">
                <a:solidFill>
                  <a:schemeClr val="bg1"/>
                </a:solidFill>
              </a:rPr>
              <a:t> o </a:t>
            </a:r>
            <a:r>
              <a:rPr lang="es-AR" sz="3200" b="1" dirty="0" err="1">
                <a:solidFill>
                  <a:schemeClr val="bg1"/>
                </a:solidFill>
              </a:rPr>
              <a:t>seq-to-seq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212" y="6534834"/>
            <a:ext cx="10650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https://towardsdatascience.com/what-is-an-encoder-decoder-model-86b3d57c5e1a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8" b="28055"/>
          <a:stretch/>
        </p:blipFill>
        <p:spPr>
          <a:xfrm>
            <a:off x="1203906" y="1427464"/>
            <a:ext cx="9743135" cy="28606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47140" y="4288065"/>
            <a:ext cx="64910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2 RNN de distinto tamaño</a:t>
            </a:r>
          </a:p>
          <a:p>
            <a:endParaRPr lang="es-AR" sz="2000" dirty="0">
              <a:solidFill>
                <a:srgbClr val="FF0000"/>
              </a:solidFill>
            </a:endParaRPr>
          </a:p>
          <a:p>
            <a:r>
              <a:rPr lang="es-AR" sz="2000" dirty="0">
                <a:solidFill>
                  <a:srgbClr val="FF0000"/>
                </a:solidFill>
              </a:rPr>
              <a:t>1 </a:t>
            </a:r>
            <a:r>
              <a:rPr lang="es-AR" sz="2000" dirty="0" err="1">
                <a:solidFill>
                  <a:srgbClr val="FF0000"/>
                </a:solidFill>
              </a:rPr>
              <a:t>Hidden</a:t>
            </a:r>
            <a:r>
              <a:rPr lang="es-AR" sz="2000" dirty="0">
                <a:solidFill>
                  <a:srgbClr val="FF0000"/>
                </a:solidFill>
              </a:rPr>
              <a:t> </a:t>
            </a:r>
            <a:r>
              <a:rPr lang="es-AR" sz="2000" dirty="0" err="1">
                <a:solidFill>
                  <a:srgbClr val="FF0000"/>
                </a:solidFill>
              </a:rPr>
              <a:t>state</a:t>
            </a:r>
            <a:r>
              <a:rPr lang="es-AR" sz="2000" dirty="0">
                <a:solidFill>
                  <a:srgbClr val="FF0000"/>
                </a:solidFill>
              </a:rPr>
              <a:t> que “resume” toda la información de la input.</a:t>
            </a:r>
          </a:p>
          <a:p>
            <a:endParaRPr lang="es-AR" sz="2000" dirty="0">
              <a:solidFill>
                <a:srgbClr val="FF0000"/>
              </a:solidFill>
            </a:endParaRPr>
          </a:p>
          <a:p>
            <a:r>
              <a:rPr lang="es-AR" sz="2000" dirty="0">
                <a:solidFill>
                  <a:srgbClr val="FF0000"/>
                </a:solidFill>
              </a:rPr>
              <a:t>Flexibilidad máxima para inputs/outputs de distinta longitud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" t="7243" r="3320" b="11375"/>
          <a:stretch/>
        </p:blipFill>
        <p:spPr>
          <a:xfrm>
            <a:off x="296213" y="4468723"/>
            <a:ext cx="3928059" cy="206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7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Redes Neuronales Recurrentes </a:t>
            </a:r>
          </a:p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1933945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Red neuronal </a:t>
            </a:r>
            <a:r>
              <a:rPr lang="es-AR" sz="2800" b="1" dirty="0">
                <a:solidFill>
                  <a:schemeClr val="bg1"/>
                </a:solidFill>
              </a:rPr>
              <a:t>favorita</a:t>
            </a:r>
            <a:r>
              <a:rPr lang="es-AR" sz="2800" dirty="0">
                <a:solidFill>
                  <a:schemeClr val="bg1"/>
                </a:solidFill>
              </a:rPr>
              <a:t> para el trabajo secuencias ( datos que en cuya naturaleza exista un </a:t>
            </a:r>
            <a:r>
              <a:rPr lang="es-AR" sz="2800" b="1" dirty="0">
                <a:solidFill>
                  <a:schemeClr val="bg1"/>
                </a:solidFill>
              </a:rPr>
              <a:t>comportamiento secuencial</a:t>
            </a:r>
            <a:r>
              <a:rPr lang="es-AR" sz="2800" dirty="0">
                <a:solidFill>
                  <a:schemeClr val="bg1"/>
                </a:solidFill>
              </a:rPr>
              <a:t>):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señales temporales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series temporales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texto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habla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música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</a:t>
            </a:r>
            <a:r>
              <a:rPr lang="es-AR" sz="2800" dirty="0" err="1">
                <a:solidFill>
                  <a:schemeClr val="bg1"/>
                </a:solidFill>
              </a:rPr>
              <a:t>etc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15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Arquitectura </a:t>
            </a:r>
            <a:r>
              <a:rPr lang="es-AR" sz="3200" b="1" dirty="0" err="1">
                <a:solidFill>
                  <a:schemeClr val="bg1"/>
                </a:solidFill>
              </a:rPr>
              <a:t>encoder</a:t>
            </a:r>
            <a:r>
              <a:rPr lang="es-AR" sz="3200" b="1" dirty="0">
                <a:solidFill>
                  <a:schemeClr val="bg1"/>
                </a:solidFill>
              </a:rPr>
              <a:t>/</a:t>
            </a:r>
            <a:r>
              <a:rPr lang="es-AR" sz="3200" b="1" dirty="0" err="1">
                <a:solidFill>
                  <a:schemeClr val="bg1"/>
                </a:solidFill>
              </a:rPr>
              <a:t>decoder</a:t>
            </a:r>
            <a:r>
              <a:rPr lang="es-AR" sz="3200" dirty="0">
                <a:solidFill>
                  <a:schemeClr val="bg1"/>
                </a:solidFill>
              </a:rPr>
              <a:t> o </a:t>
            </a:r>
            <a:r>
              <a:rPr lang="es-AR" sz="3200" b="1" dirty="0" err="1">
                <a:solidFill>
                  <a:schemeClr val="bg1"/>
                </a:solidFill>
              </a:rPr>
              <a:t>seq-to-seq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3" y="2298835"/>
            <a:ext cx="11456420" cy="245120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6213" y="6237503"/>
            <a:ext cx="604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https://brunomaga.github.io/AI-Supercomputing-2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9709" y="4968611"/>
            <a:ext cx="64910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err="1">
                <a:solidFill>
                  <a:srgbClr val="FF0000"/>
                </a:solidFill>
              </a:rPr>
              <a:t>Unfolded</a:t>
            </a:r>
            <a:r>
              <a:rPr lang="es-AR" sz="2000" dirty="0">
                <a:solidFill>
                  <a:srgbClr val="FF0000"/>
                </a:solidFill>
              </a:rPr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652502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Entrenamiento y uso del </a:t>
            </a:r>
            <a:r>
              <a:rPr lang="es-AR" sz="3200" b="1" dirty="0" err="1">
                <a:solidFill>
                  <a:schemeClr val="bg1"/>
                </a:solidFill>
              </a:rPr>
              <a:t>encoder</a:t>
            </a:r>
            <a:r>
              <a:rPr lang="es-AR" sz="3200" b="1" dirty="0">
                <a:solidFill>
                  <a:schemeClr val="bg1"/>
                </a:solidFill>
              </a:rPr>
              <a:t>/</a:t>
            </a:r>
            <a:r>
              <a:rPr lang="es-AR" sz="3200" b="1" dirty="0" err="1">
                <a:solidFill>
                  <a:schemeClr val="bg1"/>
                </a:solidFill>
              </a:rPr>
              <a:t>decoder</a:t>
            </a:r>
            <a:r>
              <a:rPr lang="es-AR" sz="3200" dirty="0">
                <a:solidFill>
                  <a:schemeClr val="bg1"/>
                </a:solidFill>
              </a:rPr>
              <a:t> o </a:t>
            </a:r>
            <a:r>
              <a:rPr lang="es-AR" sz="3200" b="1" dirty="0" err="1">
                <a:solidFill>
                  <a:schemeClr val="bg1"/>
                </a:solidFill>
              </a:rPr>
              <a:t>seq-to-seq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7785"/>
          <a:stretch/>
        </p:blipFill>
        <p:spPr>
          <a:xfrm>
            <a:off x="4862606" y="1482680"/>
            <a:ext cx="7127624" cy="245120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6213" y="6237503"/>
            <a:ext cx="604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https://brunomaga.github.io/AI-Supercomputing-2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2395" y="4254931"/>
            <a:ext cx="35565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ENCODER</a:t>
            </a:r>
          </a:p>
          <a:p>
            <a:r>
              <a:rPr lang="es-AR" sz="2000" dirty="0">
                <a:solidFill>
                  <a:srgbClr val="FF0000"/>
                </a:solidFill>
              </a:rPr>
              <a:t>Siempre leen la secuencia entera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FF34AB70-FCEA-7E89-55C8-BDE11E834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73"/>
          <a:stretch/>
        </p:blipFill>
        <p:spPr>
          <a:xfrm>
            <a:off x="302838" y="1482680"/>
            <a:ext cx="4322170" cy="2451202"/>
          </a:xfrm>
          <a:prstGeom prst="rect">
            <a:avLst/>
          </a:prstGeom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998B117E-CB91-DBE3-105B-DDC7F338F79B}"/>
              </a:ext>
            </a:extLst>
          </p:cNvPr>
          <p:cNvSpPr/>
          <p:nvPr/>
        </p:nvSpPr>
        <p:spPr>
          <a:xfrm>
            <a:off x="672394" y="5200050"/>
            <a:ext cx="35565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Emiten un </a:t>
            </a:r>
            <a:r>
              <a:rPr lang="es-AR" sz="2000" dirty="0" err="1">
                <a:solidFill>
                  <a:srgbClr val="FF0000"/>
                </a:solidFill>
              </a:rPr>
              <a:t>hidden</a:t>
            </a:r>
            <a:r>
              <a:rPr lang="es-AR" sz="2000" dirty="0">
                <a:solidFill>
                  <a:srgbClr val="FF0000"/>
                </a:solidFill>
              </a:rPr>
              <a:t> </a:t>
            </a:r>
            <a:r>
              <a:rPr lang="es-AR" sz="2000" dirty="0" err="1">
                <a:solidFill>
                  <a:srgbClr val="FF0000"/>
                </a:solidFill>
              </a:rPr>
              <a:t>state</a:t>
            </a:r>
            <a:r>
              <a:rPr lang="es-AR" sz="2000" dirty="0">
                <a:solidFill>
                  <a:srgbClr val="FF0000"/>
                </a:solidFill>
              </a:rPr>
              <a:t> final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2B0A05B-07AE-2560-1843-5A60D8280C39}"/>
              </a:ext>
            </a:extLst>
          </p:cNvPr>
          <p:cNvSpPr/>
          <p:nvPr/>
        </p:nvSpPr>
        <p:spPr>
          <a:xfrm>
            <a:off x="4869867" y="4254931"/>
            <a:ext cx="58511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DECODER</a:t>
            </a:r>
          </a:p>
          <a:p>
            <a:r>
              <a:rPr lang="es-AR" sz="2000" dirty="0">
                <a:solidFill>
                  <a:srgbClr val="FF0000"/>
                </a:solidFill>
              </a:rPr>
              <a:t>Entrenamiento 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 i in 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range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len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y_hat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):</a:t>
            </a:r>
          </a:p>
          <a:p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			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genero_token</a:t>
            </a:r>
            <a:endParaRPr lang="es-A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s-A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Uso  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while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last_token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 =! &lt;EOS&gt;:</a:t>
            </a:r>
          </a:p>
          <a:p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		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genero_token</a:t>
            </a:r>
            <a:endParaRPr lang="es-AR" sz="20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5444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92765" y="54658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939" y="4748407"/>
            <a:ext cx="118537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</a:rPr>
              <a:t>El </a:t>
            </a:r>
            <a:r>
              <a:rPr lang="en-US" sz="2400" i="1" dirty="0" err="1">
                <a:solidFill>
                  <a:schemeClr val="bg1"/>
                </a:solidFill>
              </a:rPr>
              <a:t>mecanismo</a:t>
            </a:r>
            <a:r>
              <a:rPr lang="en-US" sz="2400" i="1" dirty="0">
                <a:solidFill>
                  <a:schemeClr val="bg1"/>
                </a:solidFill>
              </a:rPr>
              <a:t> de </a:t>
            </a:r>
            <a:r>
              <a:rPr lang="en-US" sz="2400" i="1" dirty="0" err="1">
                <a:solidFill>
                  <a:schemeClr val="bg1"/>
                </a:solidFill>
              </a:rPr>
              <a:t>atención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permite</a:t>
            </a:r>
            <a:r>
              <a:rPr lang="en-US" sz="2400" i="1" dirty="0">
                <a:solidFill>
                  <a:schemeClr val="bg1"/>
                </a:solidFill>
              </a:rPr>
              <a:t> al decoder </a:t>
            </a:r>
            <a:r>
              <a:rPr lang="en-US" sz="2400" b="1" i="1" dirty="0" err="1">
                <a:solidFill>
                  <a:schemeClr val="bg1"/>
                </a:solidFill>
              </a:rPr>
              <a:t>utilizar</a:t>
            </a:r>
            <a:r>
              <a:rPr lang="en-US" sz="2400" b="1" i="1" dirty="0">
                <a:solidFill>
                  <a:schemeClr val="bg1"/>
                </a:solidFill>
              </a:rPr>
              <a:t> las </a:t>
            </a:r>
            <a:r>
              <a:rPr lang="en-US" sz="2400" b="1" i="1" dirty="0" err="1">
                <a:solidFill>
                  <a:schemeClr val="bg1"/>
                </a:solidFill>
              </a:rPr>
              <a:t>partes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</a:rPr>
              <a:t>más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</a:rPr>
              <a:t>relevantes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de la entrada </a:t>
            </a:r>
            <a:r>
              <a:rPr lang="en-US" sz="2400" b="1" i="1" dirty="0" err="1">
                <a:solidFill>
                  <a:schemeClr val="bg1"/>
                </a:solidFill>
              </a:rPr>
              <a:t>como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</a:rPr>
              <a:t>una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</a:rPr>
              <a:t>suma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</a:rPr>
              <a:t>ponderada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del vector de entrada </a:t>
            </a:r>
            <a:r>
              <a:rPr lang="en-US" sz="2400" i="1" dirty="0" err="1">
                <a:solidFill>
                  <a:schemeClr val="bg1"/>
                </a:solidFill>
              </a:rPr>
              <a:t>codificados</a:t>
            </a:r>
            <a:r>
              <a:rPr lang="en-US" sz="2400" i="1" dirty="0">
                <a:solidFill>
                  <a:schemeClr val="bg1"/>
                </a:solidFill>
              </a:rPr>
              <a:t> para </a:t>
            </a:r>
            <a:r>
              <a:rPr lang="en-US" sz="2400" i="1" dirty="0" err="1">
                <a:solidFill>
                  <a:schemeClr val="bg1"/>
                </a:solidFill>
              </a:rPr>
              <a:t>predecir</a:t>
            </a:r>
            <a:r>
              <a:rPr lang="en-US" sz="2400" i="1" dirty="0">
                <a:solidFill>
                  <a:schemeClr val="bg1"/>
                </a:solidFill>
              </a:rPr>
              <a:t> la </a:t>
            </a:r>
            <a:r>
              <a:rPr lang="en-US" sz="2400" i="1" dirty="0" err="1">
                <a:solidFill>
                  <a:schemeClr val="bg1"/>
                </a:solidFill>
              </a:rPr>
              <a:t>siguiente</a:t>
            </a:r>
            <a:r>
              <a:rPr lang="en-US" sz="2400" i="1" dirty="0">
                <a:solidFill>
                  <a:schemeClr val="bg1"/>
                </a:solidFill>
              </a:rPr>
              <a:t> palabra.</a:t>
            </a:r>
          </a:p>
          <a:p>
            <a:pPr algn="ctr"/>
            <a:endParaRPr lang="en-US" sz="2400" i="1" dirty="0">
              <a:solidFill>
                <a:schemeClr val="bg1"/>
              </a:solidFill>
            </a:endParaRPr>
          </a:p>
          <a:p>
            <a:pPr algn="ctr"/>
            <a:r>
              <a:rPr lang="en-US" sz="2400" i="1" dirty="0">
                <a:solidFill>
                  <a:schemeClr val="bg1"/>
                </a:solidFill>
              </a:rPr>
              <a:t>Una </a:t>
            </a:r>
            <a:r>
              <a:rPr lang="en-US" sz="2400" b="1" i="1" dirty="0">
                <a:solidFill>
                  <a:schemeClr val="bg1"/>
                </a:solidFill>
              </a:rPr>
              <a:t>palabra </a:t>
            </a:r>
            <a:r>
              <a:rPr lang="en-US" sz="2400" b="1" i="1" dirty="0" err="1">
                <a:solidFill>
                  <a:schemeClr val="bg1"/>
                </a:solidFill>
              </a:rPr>
              <a:t>relevante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tendrá</a:t>
            </a:r>
            <a:r>
              <a:rPr lang="en-US" sz="2400" i="1" dirty="0">
                <a:solidFill>
                  <a:schemeClr val="bg1"/>
                </a:solidFill>
              </a:rPr>
              <a:t> un </a:t>
            </a:r>
            <a:r>
              <a:rPr lang="en-US" sz="2400" b="1" i="1" dirty="0">
                <a:solidFill>
                  <a:schemeClr val="bg1"/>
                </a:solidFill>
              </a:rPr>
              <a:t>mayor peso </a:t>
            </a:r>
            <a:r>
              <a:rPr lang="en-US" sz="2400" i="1" dirty="0">
                <a:solidFill>
                  <a:schemeClr val="bg1"/>
                </a:solidFill>
              </a:rPr>
              <a:t>que </a:t>
            </a:r>
            <a:r>
              <a:rPr lang="en-US" sz="2400" i="1" dirty="0" err="1">
                <a:solidFill>
                  <a:schemeClr val="bg1"/>
                </a:solidFill>
              </a:rPr>
              <a:t>una</a:t>
            </a:r>
            <a:r>
              <a:rPr lang="en-US" sz="2400" i="1" dirty="0">
                <a:solidFill>
                  <a:schemeClr val="bg1"/>
                </a:solidFill>
              </a:rPr>
              <a:t> palabra no </a:t>
            </a:r>
            <a:r>
              <a:rPr lang="en-US" sz="2400" i="1" dirty="0" err="1">
                <a:solidFill>
                  <a:schemeClr val="bg1"/>
                </a:solidFill>
              </a:rPr>
              <a:t>relevante</a:t>
            </a:r>
            <a:endParaRPr lang="es-AR" sz="2400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8939" y="15471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Alineación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que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parte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de la entrada es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relevante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a que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parte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de la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salida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31" y="2410658"/>
            <a:ext cx="8086668" cy="2060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77061" y="15433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Traducción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usar la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información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relevante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para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selecciónar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la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salida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adecuada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06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4B3C537F-34D0-876E-13EE-7A84796E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38" y="1519719"/>
            <a:ext cx="7753350" cy="4257675"/>
          </a:xfrm>
          <a:prstGeom prst="rect">
            <a:avLst/>
          </a:prstGeom>
        </p:spPr>
      </p:pic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4310" y="6286202"/>
                <a:ext cx="3622915" cy="39908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0" y="6286202"/>
                <a:ext cx="3622915" cy="399084"/>
              </a:xfrm>
              <a:prstGeom prst="rect">
                <a:avLst/>
              </a:prstGeom>
              <a:blipFill>
                <a:blip r:embed="rId3"/>
                <a:stretch>
                  <a:fillRect r="-840" b="-257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30075FE-A65D-7B74-7F71-3F241D233639}"/>
                  </a:ext>
                </a:extLst>
              </p:cNvPr>
              <p:cNvSpPr txBox="1"/>
              <p:nvPr/>
            </p:nvSpPr>
            <p:spPr>
              <a:xfrm>
                <a:off x="325324" y="3090378"/>
                <a:ext cx="1560444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30075FE-A65D-7B74-7F71-3F241D233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24" y="3090378"/>
                <a:ext cx="1560444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D5CC659-0D42-1A24-0259-952EC9CEA43A}"/>
                  </a:ext>
                </a:extLst>
              </p:cNvPr>
              <p:cNvSpPr txBox="1"/>
              <p:nvPr/>
            </p:nvSpPr>
            <p:spPr>
              <a:xfrm>
                <a:off x="4278124" y="3762137"/>
                <a:ext cx="8713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D5CC659-0D42-1A24-0259-952EC9CEA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24" y="3762137"/>
                <a:ext cx="8713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ubtitle 1">
            <a:extLst>
              <a:ext uri="{FF2B5EF4-FFF2-40B4-BE49-F238E27FC236}">
                <a16:creationId xmlns:a16="http://schemas.microsoft.com/office/drawing/2014/main" id="{86CB9C89-7847-AD8D-1BC5-460F5AE06AD6}"/>
              </a:ext>
            </a:extLst>
          </p:cNvPr>
          <p:cNvSpPr txBox="1">
            <a:spLocks/>
          </p:cNvSpPr>
          <p:nvPr/>
        </p:nvSpPr>
        <p:spPr>
          <a:xfrm>
            <a:off x="-192857" y="576184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Ver en bibliografía</a:t>
            </a:r>
            <a:br>
              <a:rPr lang="es-AR" b="1" dirty="0">
                <a:solidFill>
                  <a:srgbClr val="FF0000"/>
                </a:solidFill>
              </a:rPr>
            </a:br>
            <a:r>
              <a:rPr lang="es-AR" b="1" dirty="0">
                <a:solidFill>
                  <a:srgbClr val="FF0000"/>
                </a:solidFill>
              </a:rPr>
              <a:t>cs224n-2021-lecture07-nmt.pdf</a:t>
            </a:r>
          </a:p>
        </p:txBody>
      </p:sp>
    </p:spTree>
    <p:extLst>
      <p:ext uri="{BB962C8B-B14F-4D97-AF65-F5344CB8AC3E}">
        <p14:creationId xmlns:p14="http://schemas.microsoft.com/office/powerpoint/2010/main" val="3003823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947F68B-DB20-1095-39AB-F01846447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08" y="1350420"/>
            <a:ext cx="7600950" cy="4714875"/>
          </a:xfrm>
          <a:prstGeom prst="rect">
            <a:avLst/>
          </a:prstGeom>
        </p:spPr>
      </p:pic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 -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819595" y="6286202"/>
                <a:ext cx="3611438" cy="39908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A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95" y="6286202"/>
                <a:ext cx="3611438" cy="399084"/>
              </a:xfrm>
              <a:prstGeom prst="rect">
                <a:avLst/>
              </a:prstGeom>
              <a:blipFill>
                <a:blip r:embed="rId3"/>
                <a:stretch>
                  <a:fillRect l="-507" r="-2365" b="-257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10F71DB-29BD-4A38-0935-BD14EAC89A89}"/>
                  </a:ext>
                </a:extLst>
              </p:cNvPr>
              <p:cNvSpPr txBox="1"/>
              <p:nvPr/>
            </p:nvSpPr>
            <p:spPr>
              <a:xfrm>
                <a:off x="100037" y="3316211"/>
                <a:ext cx="1560444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10F71DB-29BD-4A38-0935-BD14EAC89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7" y="3316211"/>
                <a:ext cx="1560444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FE21B80-7AF0-C0D1-AA24-28107C866D2B}"/>
                  </a:ext>
                </a:extLst>
              </p:cNvPr>
              <p:cNvSpPr txBox="1"/>
              <p:nvPr/>
            </p:nvSpPr>
            <p:spPr>
              <a:xfrm>
                <a:off x="4032682" y="4040433"/>
                <a:ext cx="8713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FE21B80-7AF0-C0D1-AA24-28107C866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682" y="4040433"/>
                <a:ext cx="8713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12B5F43-294C-6A90-B9D5-BA73C88EA0DB}"/>
                  </a:ext>
                </a:extLst>
              </p:cNvPr>
              <p:cNvSpPr txBox="1"/>
              <p:nvPr/>
            </p:nvSpPr>
            <p:spPr>
              <a:xfrm>
                <a:off x="0" y="2043718"/>
                <a:ext cx="1810883" cy="668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pPr/>
                <a:r>
                  <a:rPr lang="es-A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attention</a:t>
                </a:r>
                <a:r>
                  <a:rPr lang="es-AR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weight</a:t>
                </a:r>
                <a:endParaRPr lang="es-A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12B5F43-294C-6A90-B9D5-BA73C88EA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43718"/>
                <a:ext cx="1810883" cy="668645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6">
                <a:extLst>
                  <a:ext uri="{FF2B5EF4-FFF2-40B4-BE49-F238E27FC236}">
                    <a16:creationId xmlns:a16="http://schemas.microsoft.com/office/drawing/2014/main" id="{DAE805B2-92DD-EA72-8701-0E71708F33D1}"/>
                  </a:ext>
                </a:extLst>
              </p:cNvPr>
              <p:cNvSpPr txBox="1"/>
              <p:nvPr/>
            </p:nvSpPr>
            <p:spPr>
              <a:xfrm>
                <a:off x="74310" y="6286202"/>
                <a:ext cx="3622915" cy="39908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6">
                <a:extLst>
                  <a:ext uri="{FF2B5EF4-FFF2-40B4-BE49-F238E27FC236}">
                    <a16:creationId xmlns:a16="http://schemas.microsoft.com/office/drawing/2014/main" id="{DAE805B2-92DD-EA72-8701-0E71708F3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0" y="6286202"/>
                <a:ext cx="3622915" cy="399084"/>
              </a:xfrm>
              <a:prstGeom prst="rect">
                <a:avLst/>
              </a:prstGeom>
              <a:blipFill>
                <a:blip r:embed="rId7"/>
                <a:stretch>
                  <a:fillRect r="-840" b="-257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143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AR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  <a:blipFill rotWithShape="0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F2A2FF73-55EA-09D2-B406-9A04D6056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5133" y="1503980"/>
            <a:ext cx="7591425" cy="4772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993B5E6-200D-970E-1E49-14625CAC3218}"/>
                  </a:ext>
                </a:extLst>
              </p:cNvPr>
              <p:cNvSpPr txBox="1"/>
              <p:nvPr/>
            </p:nvSpPr>
            <p:spPr>
              <a:xfrm>
                <a:off x="100037" y="3316211"/>
                <a:ext cx="1560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993B5E6-200D-970E-1E49-14625CAC3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7" y="3316211"/>
                <a:ext cx="1560444" cy="424796"/>
              </a:xfrm>
              <a:prstGeom prst="rect">
                <a:avLst/>
              </a:prstGeom>
              <a:blipFill>
                <a:blip r:embed="rId10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256CFBA1-5E5C-7920-F9AE-90E60AFEC615}"/>
                  </a:ext>
                </a:extLst>
              </p:cNvPr>
              <p:cNvSpPr txBox="1"/>
              <p:nvPr/>
            </p:nvSpPr>
            <p:spPr>
              <a:xfrm>
                <a:off x="0" y="2043718"/>
                <a:ext cx="2049042" cy="732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pPr/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attention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weight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256CFBA1-5E5C-7920-F9AE-90E60AFEC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43718"/>
                <a:ext cx="2049042" cy="732573"/>
              </a:xfrm>
              <a:prstGeom prst="rect">
                <a:avLst/>
              </a:prstGeom>
              <a:blipFill>
                <a:blip r:embed="rId11"/>
                <a:stretch>
                  <a:fillRect b="-141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BC611AF-4607-48FE-ABE5-A4C681D54FBB}"/>
                  </a:ext>
                </a:extLst>
              </p:cNvPr>
              <p:cNvSpPr txBox="1"/>
              <p:nvPr/>
            </p:nvSpPr>
            <p:spPr>
              <a:xfrm>
                <a:off x="3926665" y="4174610"/>
                <a:ext cx="8713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BC611AF-4607-48FE-ABE5-A4C681D5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665" y="4174610"/>
                <a:ext cx="87133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27768F33-D910-817D-A1AC-B191AB9C17A7}"/>
                  </a:ext>
                </a:extLst>
              </p:cNvPr>
              <p:cNvSpPr txBox="1"/>
              <p:nvPr/>
            </p:nvSpPr>
            <p:spPr>
              <a:xfrm>
                <a:off x="2049042" y="989972"/>
                <a:ext cx="181088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pPr/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context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vector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27768F33-D910-817D-A1AC-B191AB9C1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042" y="989972"/>
                <a:ext cx="1810883" cy="707886"/>
              </a:xfrm>
              <a:prstGeom prst="rect">
                <a:avLst/>
              </a:prstGeom>
              <a:blipFill>
                <a:blip r:embed="rId13"/>
                <a:stretch>
                  <a:fillRect b="-136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5">
                <a:extLst>
                  <a:ext uri="{FF2B5EF4-FFF2-40B4-BE49-F238E27FC236}">
                    <a16:creationId xmlns:a16="http://schemas.microsoft.com/office/drawing/2014/main" id="{561566B7-A2D4-66EE-63AA-8182370F4F5F}"/>
                  </a:ext>
                </a:extLst>
              </p:cNvPr>
              <p:cNvSpPr txBox="1"/>
              <p:nvPr/>
            </p:nvSpPr>
            <p:spPr>
              <a:xfrm>
                <a:off x="3638030" y="6416455"/>
                <a:ext cx="3005630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5">
                <a:extLst>
                  <a:ext uri="{FF2B5EF4-FFF2-40B4-BE49-F238E27FC236}">
                    <a16:creationId xmlns:a16="http://schemas.microsoft.com/office/drawing/2014/main" id="{561566B7-A2D4-66EE-63AA-8182370F4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030" y="6416455"/>
                <a:ext cx="3005630" cy="332463"/>
              </a:xfrm>
              <a:prstGeom prst="rect">
                <a:avLst/>
              </a:prstGeom>
              <a:blipFill>
                <a:blip r:embed="rId14"/>
                <a:stretch>
                  <a:fillRect l="-609" t="-1852" r="-2637" b="-27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6">
                <a:extLst>
                  <a:ext uri="{FF2B5EF4-FFF2-40B4-BE49-F238E27FC236}">
                    <a16:creationId xmlns:a16="http://schemas.microsoft.com/office/drawing/2014/main" id="{EFB31BEE-13C5-B575-58A7-B606E6959D28}"/>
                  </a:ext>
                </a:extLst>
              </p:cNvPr>
              <p:cNvSpPr txBox="1"/>
              <p:nvPr/>
            </p:nvSpPr>
            <p:spPr>
              <a:xfrm>
                <a:off x="196394" y="6431759"/>
                <a:ext cx="2928173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6">
                <a:extLst>
                  <a:ext uri="{FF2B5EF4-FFF2-40B4-BE49-F238E27FC236}">
                    <a16:creationId xmlns:a16="http://schemas.microsoft.com/office/drawing/2014/main" id="{EFB31BEE-13C5-B575-58A7-B606E6959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94" y="6431759"/>
                <a:ext cx="2928173" cy="332463"/>
              </a:xfrm>
              <a:prstGeom prst="rect">
                <a:avLst/>
              </a:prstGeom>
              <a:blipFill>
                <a:blip r:embed="rId15"/>
                <a:stretch>
                  <a:fillRect l="-1040" r="-2287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921791" y="5982470"/>
                <a:ext cx="1448024" cy="78175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791" y="5982470"/>
                <a:ext cx="1448024" cy="7817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ubtitle 1">
            <a:extLst>
              <a:ext uri="{FF2B5EF4-FFF2-40B4-BE49-F238E27FC236}">
                <a16:creationId xmlns:a16="http://schemas.microsoft.com/office/drawing/2014/main" id="{A997E17A-9E31-D00C-AB62-FC42645C8196}"/>
              </a:ext>
            </a:extLst>
          </p:cNvPr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 -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508330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AR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  <a:blipFill rotWithShape="0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5B5396A7-9F58-79E2-9975-CF1184B12B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9883" y="1513505"/>
            <a:ext cx="7686675" cy="4762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0E31BCD-50F9-7A69-8B00-9F10564B1BE8}"/>
                  </a:ext>
                </a:extLst>
              </p:cNvPr>
              <p:cNvSpPr txBox="1"/>
              <p:nvPr/>
            </p:nvSpPr>
            <p:spPr>
              <a:xfrm>
                <a:off x="100037" y="3316211"/>
                <a:ext cx="1560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0E31BCD-50F9-7A69-8B00-9F10564B1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7" y="3316211"/>
                <a:ext cx="1560444" cy="424796"/>
              </a:xfrm>
              <a:prstGeom prst="rect">
                <a:avLst/>
              </a:prstGeom>
              <a:blipFill>
                <a:blip r:embed="rId10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6FD343F-F7B1-11DB-B1B6-A5D1C9DFDE2E}"/>
                  </a:ext>
                </a:extLst>
              </p:cNvPr>
              <p:cNvSpPr txBox="1"/>
              <p:nvPr/>
            </p:nvSpPr>
            <p:spPr>
              <a:xfrm>
                <a:off x="0" y="2043718"/>
                <a:ext cx="2049042" cy="732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pPr/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attention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weight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6FD343F-F7B1-11DB-B1B6-A5D1C9DFD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43718"/>
                <a:ext cx="2049042" cy="732573"/>
              </a:xfrm>
              <a:prstGeom prst="rect">
                <a:avLst/>
              </a:prstGeom>
              <a:blipFill>
                <a:blip r:embed="rId11"/>
                <a:stretch>
                  <a:fillRect b="-141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6DCEBA2-5B2B-5453-7847-FD0EFF8CFE74}"/>
                  </a:ext>
                </a:extLst>
              </p:cNvPr>
              <p:cNvSpPr txBox="1"/>
              <p:nvPr/>
            </p:nvSpPr>
            <p:spPr>
              <a:xfrm>
                <a:off x="3926665" y="4174610"/>
                <a:ext cx="8713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6DCEBA2-5B2B-5453-7847-FD0EFF8CF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665" y="4174610"/>
                <a:ext cx="87133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B5D1613-FDF2-AA01-CBF5-922CB6616D47}"/>
                  </a:ext>
                </a:extLst>
              </p:cNvPr>
              <p:cNvSpPr txBox="1"/>
              <p:nvPr/>
            </p:nvSpPr>
            <p:spPr>
              <a:xfrm>
                <a:off x="2049042" y="989972"/>
                <a:ext cx="181088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pPr/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context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vector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B5D1613-FDF2-AA01-CBF5-922CB6616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042" y="989972"/>
                <a:ext cx="1810883" cy="707886"/>
              </a:xfrm>
              <a:prstGeom prst="rect">
                <a:avLst/>
              </a:prstGeom>
              <a:blipFill>
                <a:blip r:embed="rId13"/>
                <a:stretch>
                  <a:fillRect b="-136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5">
                <a:extLst>
                  <a:ext uri="{FF2B5EF4-FFF2-40B4-BE49-F238E27FC236}">
                    <a16:creationId xmlns:a16="http://schemas.microsoft.com/office/drawing/2014/main" id="{86EFDBD7-D628-983F-103D-767681FC5CCB}"/>
                  </a:ext>
                </a:extLst>
              </p:cNvPr>
              <p:cNvSpPr txBox="1"/>
              <p:nvPr/>
            </p:nvSpPr>
            <p:spPr>
              <a:xfrm>
                <a:off x="3638030" y="6416455"/>
                <a:ext cx="3005630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5">
                <a:extLst>
                  <a:ext uri="{FF2B5EF4-FFF2-40B4-BE49-F238E27FC236}">
                    <a16:creationId xmlns:a16="http://schemas.microsoft.com/office/drawing/2014/main" id="{86EFDBD7-D628-983F-103D-767681FC5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030" y="6416455"/>
                <a:ext cx="3005630" cy="332463"/>
              </a:xfrm>
              <a:prstGeom prst="rect">
                <a:avLst/>
              </a:prstGeom>
              <a:blipFill>
                <a:blip r:embed="rId14"/>
                <a:stretch>
                  <a:fillRect l="-609" t="-1852" r="-2637" b="-27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6">
                <a:extLst>
                  <a:ext uri="{FF2B5EF4-FFF2-40B4-BE49-F238E27FC236}">
                    <a16:creationId xmlns:a16="http://schemas.microsoft.com/office/drawing/2014/main" id="{858C7C97-30A2-A3B8-2809-4542E95C5E66}"/>
                  </a:ext>
                </a:extLst>
              </p:cNvPr>
              <p:cNvSpPr txBox="1"/>
              <p:nvPr/>
            </p:nvSpPr>
            <p:spPr>
              <a:xfrm>
                <a:off x="196394" y="6431759"/>
                <a:ext cx="2928173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6">
                <a:extLst>
                  <a:ext uri="{FF2B5EF4-FFF2-40B4-BE49-F238E27FC236}">
                    <a16:creationId xmlns:a16="http://schemas.microsoft.com/office/drawing/2014/main" id="{858C7C97-30A2-A3B8-2809-4542E95C5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94" y="6431759"/>
                <a:ext cx="2928173" cy="332463"/>
              </a:xfrm>
              <a:prstGeom prst="rect">
                <a:avLst/>
              </a:prstGeom>
              <a:blipFill>
                <a:blip r:embed="rId15"/>
                <a:stretch>
                  <a:fillRect l="-1040" r="-2287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7">
                <a:extLst>
                  <a:ext uri="{FF2B5EF4-FFF2-40B4-BE49-F238E27FC236}">
                    <a16:creationId xmlns:a16="http://schemas.microsoft.com/office/drawing/2014/main" id="{E0993216-BF17-35AF-2D09-5A1C98687C54}"/>
                  </a:ext>
                </a:extLst>
              </p:cNvPr>
              <p:cNvSpPr txBox="1"/>
              <p:nvPr/>
            </p:nvSpPr>
            <p:spPr>
              <a:xfrm>
                <a:off x="6961548" y="6017786"/>
                <a:ext cx="1448024" cy="78175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7">
                <a:extLst>
                  <a:ext uri="{FF2B5EF4-FFF2-40B4-BE49-F238E27FC236}">
                    <a16:creationId xmlns:a16="http://schemas.microsoft.com/office/drawing/2014/main" id="{E0993216-BF17-35AF-2D09-5A1C98687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548" y="6017786"/>
                <a:ext cx="1448024" cy="7817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5">
                <a:extLst>
                  <a:ext uri="{FF2B5EF4-FFF2-40B4-BE49-F238E27FC236}">
                    <a16:creationId xmlns:a16="http://schemas.microsoft.com/office/drawing/2014/main" id="{8EF22106-589E-34B1-7404-2B9892BAE76D}"/>
                  </a:ext>
                </a:extLst>
              </p:cNvPr>
              <p:cNvSpPr txBox="1"/>
              <p:nvPr/>
            </p:nvSpPr>
            <p:spPr>
              <a:xfrm>
                <a:off x="7490092" y="3174365"/>
                <a:ext cx="4442562" cy="30777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5">
                <a:extLst>
                  <a:ext uri="{FF2B5EF4-FFF2-40B4-BE49-F238E27FC236}">
                    <a16:creationId xmlns:a16="http://schemas.microsoft.com/office/drawing/2014/main" id="{8EF22106-589E-34B1-7404-2B9892BAE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92" y="3174365"/>
                <a:ext cx="4442562" cy="307777"/>
              </a:xfrm>
              <a:prstGeom prst="rect">
                <a:avLst/>
              </a:prstGeom>
              <a:blipFill>
                <a:blip r:embed="rId17"/>
                <a:stretch>
                  <a:fillRect t="-4000" r="-412" b="-36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ubtitle 1">
            <a:extLst>
              <a:ext uri="{FF2B5EF4-FFF2-40B4-BE49-F238E27FC236}">
                <a16:creationId xmlns:a16="http://schemas.microsoft.com/office/drawing/2014/main" id="{20C369E0-A626-18D8-7B98-F0B5CD0DEA4C}"/>
              </a:ext>
            </a:extLst>
          </p:cNvPr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 -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456761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AR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  <a:blipFill rotWithShape="0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5">
                <a:extLst>
                  <a:ext uri="{FF2B5EF4-FFF2-40B4-BE49-F238E27FC236}">
                    <a16:creationId xmlns:a16="http://schemas.microsoft.com/office/drawing/2014/main" id="{FD6F5EAC-B1F2-540B-D1EC-A09AA90C3764}"/>
                  </a:ext>
                </a:extLst>
              </p:cNvPr>
              <p:cNvSpPr txBox="1"/>
              <p:nvPr/>
            </p:nvSpPr>
            <p:spPr>
              <a:xfrm>
                <a:off x="3638030" y="6416455"/>
                <a:ext cx="3005630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5">
                <a:extLst>
                  <a:ext uri="{FF2B5EF4-FFF2-40B4-BE49-F238E27FC236}">
                    <a16:creationId xmlns:a16="http://schemas.microsoft.com/office/drawing/2014/main" id="{FD6F5EAC-B1F2-540B-D1EC-A09AA90C3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030" y="6416455"/>
                <a:ext cx="3005630" cy="332463"/>
              </a:xfrm>
              <a:prstGeom prst="rect">
                <a:avLst/>
              </a:prstGeom>
              <a:blipFill>
                <a:blip r:embed="rId9"/>
                <a:stretch>
                  <a:fillRect l="-609" t="-1852" r="-2637" b="-27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6">
                <a:extLst>
                  <a:ext uri="{FF2B5EF4-FFF2-40B4-BE49-F238E27FC236}">
                    <a16:creationId xmlns:a16="http://schemas.microsoft.com/office/drawing/2014/main" id="{A6C7C781-228C-CCF9-F283-652CF6541CAA}"/>
                  </a:ext>
                </a:extLst>
              </p:cNvPr>
              <p:cNvSpPr txBox="1"/>
              <p:nvPr/>
            </p:nvSpPr>
            <p:spPr>
              <a:xfrm>
                <a:off x="196394" y="6431759"/>
                <a:ext cx="2928173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6">
                <a:extLst>
                  <a:ext uri="{FF2B5EF4-FFF2-40B4-BE49-F238E27FC236}">
                    <a16:creationId xmlns:a16="http://schemas.microsoft.com/office/drawing/2014/main" id="{A6C7C781-228C-CCF9-F283-652CF6541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94" y="6431759"/>
                <a:ext cx="2928173" cy="332463"/>
              </a:xfrm>
              <a:prstGeom prst="rect">
                <a:avLst/>
              </a:prstGeom>
              <a:blipFill>
                <a:blip r:embed="rId10"/>
                <a:stretch>
                  <a:fillRect l="-1040" r="-2287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o 15">
            <a:extLst>
              <a:ext uri="{FF2B5EF4-FFF2-40B4-BE49-F238E27FC236}">
                <a16:creationId xmlns:a16="http://schemas.microsoft.com/office/drawing/2014/main" id="{BB30C073-BE20-9807-C739-813C29BC6A66}"/>
              </a:ext>
            </a:extLst>
          </p:cNvPr>
          <p:cNvGrpSpPr/>
          <p:nvPr/>
        </p:nvGrpSpPr>
        <p:grpSpPr>
          <a:xfrm>
            <a:off x="1171043" y="1538832"/>
            <a:ext cx="7848600" cy="4667250"/>
            <a:chOff x="1171043" y="1538832"/>
            <a:chExt cx="7848600" cy="466725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5A0F1BB-E63B-66F1-E849-782CDB2B8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71043" y="1538832"/>
              <a:ext cx="7848600" cy="4667250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AA4DE4CC-D985-0B95-9501-C0CE603E2C8B}"/>
                </a:ext>
              </a:extLst>
            </p:cNvPr>
            <p:cNvSpPr/>
            <p:nvPr/>
          </p:nvSpPr>
          <p:spPr>
            <a:xfrm>
              <a:off x="5526157" y="4152296"/>
              <a:ext cx="2637182" cy="20537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7">
                <a:extLst>
                  <a:ext uri="{FF2B5EF4-FFF2-40B4-BE49-F238E27FC236}">
                    <a16:creationId xmlns:a16="http://schemas.microsoft.com/office/drawing/2014/main" id="{0AA15A25-C077-6CF1-4AED-4CEDF0C2F6D3}"/>
                  </a:ext>
                </a:extLst>
              </p:cNvPr>
              <p:cNvSpPr txBox="1"/>
              <p:nvPr/>
            </p:nvSpPr>
            <p:spPr>
              <a:xfrm>
                <a:off x="6961548" y="6017786"/>
                <a:ext cx="1448024" cy="78175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7">
                <a:extLst>
                  <a:ext uri="{FF2B5EF4-FFF2-40B4-BE49-F238E27FC236}">
                    <a16:creationId xmlns:a16="http://schemas.microsoft.com/office/drawing/2014/main" id="{0AA15A25-C077-6CF1-4AED-4CEDF0C2F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548" y="6017786"/>
                <a:ext cx="1448024" cy="7817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5">
                <a:extLst>
                  <a:ext uri="{FF2B5EF4-FFF2-40B4-BE49-F238E27FC236}">
                    <a16:creationId xmlns:a16="http://schemas.microsoft.com/office/drawing/2014/main" id="{7A019169-B46A-43A3-DB7D-73453E7EDD69}"/>
                  </a:ext>
                </a:extLst>
              </p:cNvPr>
              <p:cNvSpPr txBox="1"/>
              <p:nvPr/>
            </p:nvSpPr>
            <p:spPr>
              <a:xfrm>
                <a:off x="7490092" y="3174365"/>
                <a:ext cx="4442562" cy="30777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5">
                <a:extLst>
                  <a:ext uri="{FF2B5EF4-FFF2-40B4-BE49-F238E27FC236}">
                    <a16:creationId xmlns:a16="http://schemas.microsoft.com/office/drawing/2014/main" id="{7A019169-B46A-43A3-DB7D-73453E7ED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92" y="3174365"/>
                <a:ext cx="4442562" cy="307777"/>
              </a:xfrm>
              <a:prstGeom prst="rect">
                <a:avLst/>
              </a:prstGeom>
              <a:blipFill>
                <a:blip r:embed="rId13"/>
                <a:stretch>
                  <a:fillRect t="-4000" r="-412" b="-36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ubtitle 1">
            <a:extLst>
              <a:ext uri="{FF2B5EF4-FFF2-40B4-BE49-F238E27FC236}">
                <a16:creationId xmlns:a16="http://schemas.microsoft.com/office/drawing/2014/main" id="{274FD1B5-D8E7-49B0-7355-9B817A070EC7}"/>
              </a:ext>
            </a:extLst>
          </p:cNvPr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 -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500749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45827" y="5559727"/>
            <a:ext cx="113003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Una definición mas general: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</a:rPr>
              <a:t>Dado un </a:t>
            </a:r>
            <a:r>
              <a:rPr lang="es-AR" sz="2000" b="1" dirty="0">
                <a:solidFill>
                  <a:schemeClr val="bg1"/>
                </a:solidFill>
                <a:latin typeface="Arial" panose="020B0604020202020204" pitchFamily="34" charset="0"/>
              </a:rPr>
              <a:t>conjunto de valores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</a:rPr>
              <a:t> y una </a:t>
            </a:r>
            <a:r>
              <a:rPr lang="es-AR" sz="2000" b="1" dirty="0">
                <a:solidFill>
                  <a:schemeClr val="bg1"/>
                </a:solidFill>
                <a:latin typeface="Arial" panose="020B0604020202020204" pitchFamily="34" charset="0"/>
              </a:rPr>
              <a:t>consulta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</a:rPr>
              <a:t>; el mecanismo de atención devuelve una </a:t>
            </a:r>
            <a:r>
              <a:rPr lang="es-AR" sz="2000" b="1" dirty="0">
                <a:solidFill>
                  <a:schemeClr val="bg1"/>
                </a:solidFill>
                <a:latin typeface="Arial" panose="020B0604020202020204" pitchFamily="34" charset="0"/>
              </a:rPr>
              <a:t>suma ponderada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</a:rPr>
              <a:t> (resumen selectivo) de los valores, </a:t>
            </a:r>
            <a:r>
              <a:rPr lang="es-AR" sz="2000" b="1" dirty="0">
                <a:solidFill>
                  <a:schemeClr val="bg1"/>
                </a:solidFill>
                <a:latin typeface="Arial" panose="020B0604020202020204" pitchFamily="34" charset="0"/>
              </a:rPr>
              <a:t>dependiente de la consulta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endParaRPr kumimoji="0" lang="es-AR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2" descr="\alpha_j"/>
          <p:cNvSpPr>
            <a:spLocks noChangeAspect="1" noChangeArrowheads="1"/>
          </p:cNvSpPr>
          <p:nvPr/>
        </p:nvSpPr>
        <p:spPr bwMode="auto">
          <a:xfrm>
            <a:off x="7256305" y="27537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6" name="AutoShape 4" descr="T"/>
          <p:cNvSpPr>
            <a:spLocks noChangeAspect="1" noChangeArrowheads="1"/>
          </p:cNvSpPr>
          <p:nvPr/>
        </p:nvSpPr>
        <p:spPr bwMode="auto">
          <a:xfrm>
            <a:off x="18287843" y="27537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893" y="2321562"/>
            <a:ext cx="6658213" cy="3080485"/>
          </a:xfrm>
          <a:prstGeom prst="rect">
            <a:avLst/>
          </a:prstGeom>
        </p:spPr>
      </p:pic>
      <p:sp>
        <p:nvSpPr>
          <p:cNvPr id="5" name="Subtitle 1">
            <a:extLst>
              <a:ext uri="{FF2B5EF4-FFF2-40B4-BE49-F238E27FC236}">
                <a16:creationId xmlns:a16="http://schemas.microsoft.com/office/drawing/2014/main" id="{677C0339-2F23-7658-EB34-436E41D83BAC}"/>
              </a:ext>
            </a:extLst>
          </p:cNvPr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 -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429F1ABB-894F-F391-25F6-302C4E1F3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227" y="1044079"/>
                <a:ext cx="11300346" cy="10447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2000" b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Desde un punto de vista probabilístico…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2000" b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el </a:t>
                </a:r>
                <a:r>
                  <a:rPr kumimoji="0" lang="es-AR" sz="2000" b="1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attention</a:t>
                </a:r>
                <a:r>
                  <a:rPr kumimoji="0" lang="es-AR" sz="2000" b="1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s-AR" sz="2000" b="1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weight</a:t>
                </a:r>
                <a:r>
                  <a:rPr kumimoji="0" lang="es-AR" sz="2000" b="1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A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s-AR" sz="2000" b="1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s-AR" sz="2000" b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puede ser visto como la probabilidad de que el </a:t>
                </a:r>
                <a:r>
                  <a:rPr kumimoji="0" lang="es-AR" sz="2000" b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decoder</a:t>
                </a:r>
                <a:r>
                  <a:rPr kumimoji="0" lang="es-AR" sz="2000" b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use esa palabra (representación) para realizar la decodificación</a:t>
                </a:r>
              </a:p>
            </p:txBody>
          </p:sp>
        </mc:Choice>
        <mc:Fallback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429F1ABB-894F-F391-25F6-302C4E1F3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227" y="1044079"/>
                <a:ext cx="11300346" cy="1044773"/>
              </a:xfrm>
              <a:prstGeom prst="rect">
                <a:avLst/>
              </a:prstGeom>
              <a:blipFill>
                <a:blip r:embed="rId3"/>
                <a:stretch>
                  <a:fillRect l="-539" t="-1744" b="-98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011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 se aplica a mas que NLP (o traducción)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54" y="1332190"/>
            <a:ext cx="10082481" cy="51376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14150" y="6585799"/>
            <a:ext cx="8723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http://cs231n.stanford.edu/slides/2017/cs231n_2017_lecture10.pdf</a:t>
            </a:r>
          </a:p>
        </p:txBody>
      </p:sp>
    </p:spTree>
    <p:extLst>
      <p:ext uri="{BB962C8B-B14F-4D97-AF65-F5344CB8AC3E}">
        <p14:creationId xmlns:p14="http://schemas.microsoft.com/office/powerpoint/2010/main" val="295970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666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87933" y="1060245"/>
            <a:ext cx="10903808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>
                <a:solidFill>
                  <a:schemeClr val="bg1"/>
                </a:solidFill>
              </a:rPr>
              <a:t>En </a:t>
            </a:r>
            <a:r>
              <a:rPr lang="es-AR" sz="2800" b="1" dirty="0">
                <a:solidFill>
                  <a:schemeClr val="bg1"/>
                </a:solidFill>
              </a:rPr>
              <a:t>cada paso</a:t>
            </a:r>
            <a:r>
              <a:rPr lang="es-AR" sz="2800" dirty="0">
                <a:solidFill>
                  <a:schemeClr val="bg1"/>
                </a:solidFill>
              </a:rPr>
              <a:t>, se repiten los </a:t>
            </a:r>
            <a:r>
              <a:rPr lang="es-AR" sz="2800" b="1" dirty="0">
                <a:solidFill>
                  <a:schemeClr val="bg1"/>
                </a:solidFill>
              </a:rPr>
              <a:t>mismos cálculos</a:t>
            </a:r>
            <a:r>
              <a:rPr lang="es-AR" sz="2800" dirty="0">
                <a:solidFill>
                  <a:schemeClr val="bg1"/>
                </a:solidFill>
              </a:rPr>
              <a:t>, empleando </a:t>
            </a:r>
            <a:r>
              <a:rPr lang="es-AR" sz="2800" b="1" dirty="0">
                <a:solidFill>
                  <a:schemeClr val="bg1"/>
                </a:solidFill>
              </a:rPr>
              <a:t>datos del paso actual</a:t>
            </a:r>
            <a:r>
              <a:rPr lang="es-AR" sz="2800" dirty="0">
                <a:solidFill>
                  <a:schemeClr val="bg1"/>
                </a:solidFill>
              </a:rPr>
              <a:t> y </a:t>
            </a:r>
            <a:r>
              <a:rPr lang="es-AR" sz="2800" b="1" dirty="0">
                <a:solidFill>
                  <a:schemeClr val="bg1"/>
                </a:solidFill>
              </a:rPr>
              <a:t>datos del pasado</a:t>
            </a:r>
            <a:r>
              <a:rPr lang="es-AR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87933" y="2226925"/>
            <a:ext cx="11153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800" b="1" dirty="0">
                <a:solidFill>
                  <a:srgbClr val="FF0000"/>
                </a:solidFill>
              </a:rPr>
              <a:t>Los pasos, no son necesariamente en unidad tiempo!!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29605"/>
              </p:ext>
            </p:extLst>
          </p:nvPr>
        </p:nvGraphicFramePr>
        <p:xfrm>
          <a:off x="439511" y="3849587"/>
          <a:ext cx="7249176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X(t=4)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X(t=5)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</a:t>
                      </a:r>
                      <a:r>
                        <a:rPr lang="es-AR" sz="2400" dirty="0"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s-AR" dirty="0"/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ubtitle 1"/>
          <p:cNvSpPr txBox="1">
            <a:spLocks/>
          </p:cNvSpPr>
          <p:nvPr/>
        </p:nvSpPr>
        <p:spPr>
          <a:xfrm>
            <a:off x="287933" y="3356610"/>
            <a:ext cx="4646924" cy="46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Temperatura f(t):</a:t>
            </a: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87933" y="4896300"/>
            <a:ext cx="4646924" cy="46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Mensaje: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35185"/>
              </p:ext>
            </p:extLst>
          </p:nvPr>
        </p:nvGraphicFramePr>
        <p:xfrm>
          <a:off x="378085" y="5389277"/>
          <a:ext cx="7985422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8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3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63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Este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un 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mensaje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para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la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red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neuronal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171" y="2750145"/>
            <a:ext cx="2580300" cy="36710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523300" y="6488668"/>
            <a:ext cx="1452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err="1">
                <a:solidFill>
                  <a:schemeClr val="bg1"/>
                </a:solidFill>
              </a:rPr>
              <a:t>wikipedia</a:t>
            </a:r>
            <a:endParaRPr lang="es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88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vs </a:t>
            </a:r>
            <a:r>
              <a:rPr lang="es-AR" sz="3200" dirty="0" err="1">
                <a:solidFill>
                  <a:schemeClr val="bg1"/>
                </a:solidFill>
              </a:rPr>
              <a:t>Tapped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Delayed</a:t>
            </a:r>
            <a:r>
              <a:rPr lang="es-AR" sz="3200" dirty="0">
                <a:solidFill>
                  <a:schemeClr val="bg1"/>
                </a:solidFill>
              </a:rPr>
              <a:t> MLP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694130"/>
              </p:ext>
            </p:extLst>
          </p:nvPr>
        </p:nvGraphicFramePr>
        <p:xfrm>
          <a:off x="953035" y="1581212"/>
          <a:ext cx="9852340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X(t=4)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X(t=5)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X(t=6)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X(t=7)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X(t=</a:t>
                      </a:r>
                      <a:r>
                        <a:rPr lang="es-AR" sz="2400" dirty="0"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s-AR" dirty="0"/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Subtitle 1"/>
          <p:cNvSpPr txBox="1">
            <a:spLocks/>
          </p:cNvSpPr>
          <p:nvPr/>
        </p:nvSpPr>
        <p:spPr>
          <a:xfrm>
            <a:off x="3825230" y="6211569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Ver </a:t>
            </a:r>
            <a:r>
              <a:rPr lang="es-AR" b="1" dirty="0" err="1">
                <a:solidFill>
                  <a:srgbClr val="FF0000"/>
                </a:solidFill>
              </a:rPr>
              <a:t>colab</a:t>
            </a:r>
            <a:r>
              <a:rPr lang="es-AR" b="1" dirty="0">
                <a:solidFill>
                  <a:srgbClr val="FF0000"/>
                </a:solidFill>
              </a:rPr>
              <a:t> </a:t>
            </a:r>
            <a:r>
              <a:rPr lang="es-AR" b="1" dirty="0" err="1">
                <a:solidFill>
                  <a:srgbClr val="FF0000"/>
                </a:solidFill>
              </a:rPr>
              <a:t>RNN_signal_TP.ipynb</a:t>
            </a:r>
            <a:endParaRPr lang="es-AR" b="1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74" y="2520894"/>
            <a:ext cx="4695825" cy="3619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4585"/>
            <a:ext cx="5160135" cy="3625809"/>
          </a:xfrm>
          <a:prstGeom prst="rect">
            <a:avLst/>
          </a:prstGeom>
        </p:spPr>
      </p:pic>
      <p:sp>
        <p:nvSpPr>
          <p:cNvPr id="8" name="Subtitle 1"/>
          <p:cNvSpPr txBox="1">
            <a:spLocks/>
          </p:cNvSpPr>
          <p:nvPr/>
        </p:nvSpPr>
        <p:spPr>
          <a:xfrm>
            <a:off x="3513991" y="811369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TP</a:t>
            </a:r>
          </a:p>
        </p:txBody>
      </p:sp>
    </p:spTree>
    <p:extLst>
      <p:ext uri="{BB962C8B-B14F-4D97-AF65-F5344CB8AC3E}">
        <p14:creationId xmlns:p14="http://schemas.microsoft.com/office/powerpoint/2010/main" val="379863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78933"/>
          <a:stretch/>
        </p:blipFill>
        <p:spPr>
          <a:xfrm>
            <a:off x="485106" y="811369"/>
            <a:ext cx="1717182" cy="5654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861" y="3638761"/>
            <a:ext cx="6745267" cy="3029654"/>
          </a:xfrm>
          <a:prstGeom prst="rect">
            <a:avLst/>
          </a:prstGeom>
        </p:spPr>
      </p:pic>
      <p:sp>
        <p:nvSpPr>
          <p:cNvPr id="8" name="Subtitle 1"/>
          <p:cNvSpPr txBox="1">
            <a:spLocks/>
          </p:cNvSpPr>
          <p:nvPr/>
        </p:nvSpPr>
        <p:spPr>
          <a:xfrm>
            <a:off x="5172861" y="3033543"/>
            <a:ext cx="5224224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Ecuaciones</a:t>
            </a: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213020" y="893229"/>
            <a:ext cx="5224224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Red recurrente básica</a:t>
            </a:r>
          </a:p>
        </p:txBody>
      </p:sp>
      <p:sp>
        <p:nvSpPr>
          <p:cNvPr id="2" name="Rectangle 1"/>
          <p:cNvSpPr/>
          <p:nvPr/>
        </p:nvSpPr>
        <p:spPr>
          <a:xfrm>
            <a:off x="94370" y="2871987"/>
            <a:ext cx="2395470" cy="3796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441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238"/>
            <a:ext cx="8384146" cy="5816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790" y="1134510"/>
            <a:ext cx="4847204" cy="21771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44549" y="4416938"/>
            <a:ext cx="1859155" cy="138499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i="1" dirty="0">
                <a:solidFill>
                  <a:srgbClr val="FF0000"/>
                </a:solidFill>
              </a:rPr>
              <a:t>U</a:t>
            </a:r>
            <a:r>
              <a:rPr lang="es-AR" sz="2800" b="1" dirty="0">
                <a:solidFill>
                  <a:srgbClr val="FF0000"/>
                </a:solidFill>
              </a:rPr>
              <a:t>, </a:t>
            </a:r>
            <a:r>
              <a:rPr lang="es-AR" sz="2800" b="1" i="1" dirty="0">
                <a:solidFill>
                  <a:srgbClr val="FF0000"/>
                </a:solidFill>
              </a:rPr>
              <a:t>W</a:t>
            </a:r>
            <a:r>
              <a:rPr lang="es-AR" sz="2800" b="1" dirty="0">
                <a:solidFill>
                  <a:srgbClr val="FF0000"/>
                </a:solidFill>
              </a:rPr>
              <a:t> y </a:t>
            </a:r>
            <a:r>
              <a:rPr lang="es-AR" sz="2800" b="1" i="1" dirty="0">
                <a:solidFill>
                  <a:srgbClr val="FF0000"/>
                </a:solidFill>
              </a:rPr>
              <a:t>V</a:t>
            </a:r>
            <a:r>
              <a:rPr lang="es-AR" sz="2800" b="1" dirty="0">
                <a:solidFill>
                  <a:srgbClr val="FF0000"/>
                </a:solidFill>
              </a:rPr>
              <a:t> son los mismos!!</a:t>
            </a:r>
          </a:p>
        </p:txBody>
      </p:sp>
      <p:sp>
        <p:nvSpPr>
          <p:cNvPr id="9" name="Rectangle 8"/>
          <p:cNvSpPr/>
          <p:nvPr/>
        </p:nvSpPr>
        <p:spPr>
          <a:xfrm>
            <a:off x="8559215" y="6125074"/>
            <a:ext cx="3065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err="1">
                <a:solidFill>
                  <a:srgbClr val="FF0000"/>
                </a:solidFill>
              </a:rPr>
              <a:t>Parameters</a:t>
            </a:r>
            <a:r>
              <a:rPr lang="es-AR" sz="2400" dirty="0">
                <a:solidFill>
                  <a:srgbClr val="FF0000"/>
                </a:solidFill>
              </a:rPr>
              <a:t> </a:t>
            </a:r>
            <a:r>
              <a:rPr lang="es-AR" sz="2400" dirty="0" err="1">
                <a:solidFill>
                  <a:srgbClr val="FF0000"/>
                </a:solidFill>
              </a:rPr>
              <a:t>sharing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77966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</a:t>
            </a:r>
            <a:r>
              <a:rPr lang="es-AR" sz="3200" dirty="0" err="1">
                <a:solidFill>
                  <a:schemeClr val="bg1"/>
                </a:solidFill>
              </a:rPr>
              <a:t>Pytorch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6822" y="5622524"/>
            <a:ext cx="917283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s-A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torch.nn.RNN</a:t>
            </a:r>
            <a:r>
              <a:rPr kumimoji="0" lang="es-A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input_size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hidden_size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num_layers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nonlinearity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=‘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…</a:t>
            </a:r>
            <a:b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batch_first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bidirectional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A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s-AR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62100"/>
            <a:ext cx="11734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3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688241" y="6288046"/>
            <a:ext cx="1146220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Básica</a:t>
            </a:r>
          </a:p>
        </p:txBody>
      </p:sp>
      <p:sp>
        <p:nvSpPr>
          <p:cNvPr id="15" name="Subtitle 1"/>
          <p:cNvSpPr txBox="1">
            <a:spLocks/>
          </p:cNvSpPr>
          <p:nvPr/>
        </p:nvSpPr>
        <p:spPr>
          <a:xfrm>
            <a:off x="3477713" y="6262288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Varias </a:t>
            </a:r>
            <a:r>
              <a:rPr lang="es-AR" sz="2000" dirty="0" err="1">
                <a:solidFill>
                  <a:schemeClr val="bg1"/>
                </a:solidFill>
              </a:rPr>
              <a:t>hidden</a:t>
            </a:r>
            <a:endParaRPr lang="es-AR" sz="2000" dirty="0">
              <a:solidFill>
                <a:schemeClr val="bg1"/>
              </a:solidFill>
            </a:endParaRPr>
          </a:p>
        </p:txBody>
      </p:sp>
      <p:sp>
        <p:nvSpPr>
          <p:cNvPr id="16" name="Subtitle 1"/>
          <p:cNvSpPr txBox="1">
            <a:spLocks/>
          </p:cNvSpPr>
          <p:nvPr/>
        </p:nvSpPr>
        <p:spPr>
          <a:xfrm>
            <a:off x="6802790" y="6104462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Input </a:t>
            </a:r>
            <a:r>
              <a:rPr lang="es-AR" sz="2000" dirty="0" err="1">
                <a:solidFill>
                  <a:schemeClr val="bg1"/>
                </a:solidFill>
              </a:rPr>
              <a:t>multivariable</a:t>
            </a:r>
            <a:endParaRPr lang="es-AR" sz="2000" dirty="0">
              <a:solidFill>
                <a:schemeClr val="bg1"/>
              </a:solidFill>
            </a:endParaRPr>
          </a:p>
        </p:txBody>
      </p:sp>
      <p:sp>
        <p:nvSpPr>
          <p:cNvPr id="17" name="Subtitle 1"/>
          <p:cNvSpPr txBox="1">
            <a:spLocks/>
          </p:cNvSpPr>
          <p:nvPr/>
        </p:nvSpPr>
        <p:spPr>
          <a:xfrm>
            <a:off x="9657376" y="6260189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2 </a:t>
            </a:r>
            <a:r>
              <a:rPr lang="es-AR" sz="2000" dirty="0" err="1">
                <a:solidFill>
                  <a:schemeClr val="bg1"/>
                </a:solidFill>
              </a:rPr>
              <a:t>layers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694670" y="987702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dirty="0" err="1">
                <a:solidFill>
                  <a:schemeClr val="bg1"/>
                </a:solidFill>
              </a:rPr>
              <a:t>Pytorch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352" y="3627509"/>
            <a:ext cx="2488367" cy="211066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036154" y="3051777"/>
            <a:ext cx="2976236" cy="27742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128246" y="3159365"/>
            <a:ext cx="3125975" cy="240934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8346779" y="2313418"/>
            <a:ext cx="4420125" cy="2807094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5396025" y="820138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Ver </a:t>
            </a:r>
            <a:r>
              <a:rPr lang="es-AR" b="1" dirty="0" err="1">
                <a:solidFill>
                  <a:srgbClr val="FF0000"/>
                </a:solidFill>
              </a:rPr>
              <a:t>colab</a:t>
            </a:r>
            <a:r>
              <a:rPr lang="es-AR" b="1" dirty="0">
                <a:solidFill>
                  <a:srgbClr val="FF0000"/>
                </a:solidFill>
              </a:rPr>
              <a:t> </a:t>
            </a:r>
            <a:r>
              <a:rPr lang="es-AR" b="1" dirty="0" err="1">
                <a:solidFill>
                  <a:srgbClr val="FF0000"/>
                </a:solidFill>
              </a:rPr>
              <a:t>RNN_teoria.ipynb</a:t>
            </a:r>
            <a:endParaRPr lang="es-A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12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24985"/>
              </p:ext>
            </p:extLst>
          </p:nvPr>
        </p:nvGraphicFramePr>
        <p:xfrm>
          <a:off x="3075189" y="3326054"/>
          <a:ext cx="650669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sp>
        <p:nvSpPr>
          <p:cNvPr id="21" name="Subtitle 1"/>
          <p:cNvSpPr txBox="1">
            <a:spLocks/>
          </p:cNvSpPr>
          <p:nvPr/>
        </p:nvSpPr>
        <p:spPr>
          <a:xfrm>
            <a:off x="688241" y="6288046"/>
            <a:ext cx="1146220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Básica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352" y="3627509"/>
            <a:ext cx="2488367" cy="21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8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5" name="Subtitle 1"/>
          <p:cNvSpPr txBox="1">
            <a:spLocks/>
          </p:cNvSpPr>
          <p:nvPr/>
        </p:nvSpPr>
        <p:spPr>
          <a:xfrm>
            <a:off x="361684" y="6236530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Varias </a:t>
            </a:r>
            <a:r>
              <a:rPr lang="es-AR" sz="2000" dirty="0" err="1">
                <a:solidFill>
                  <a:schemeClr val="bg1"/>
                </a:solidFill>
              </a:rPr>
              <a:t>hidden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593002"/>
              </p:ext>
            </p:extLst>
          </p:nvPr>
        </p:nvGraphicFramePr>
        <p:xfrm>
          <a:off x="5509296" y="3343196"/>
          <a:ext cx="650669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0699" y="3129051"/>
            <a:ext cx="2976236" cy="27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6841</TotalTime>
  <Words>1140</Words>
  <Application>Microsoft Office PowerPoint</Application>
  <PresentationFormat>Panorámica</PresentationFormat>
  <Paragraphs>243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Cambria Math</vt:lpstr>
      <vt:lpstr>Symbol</vt:lpstr>
      <vt:lpstr>Tw Cen MT</vt:lpstr>
      <vt:lpstr>Circuit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</dc:creator>
  <cp:lastModifiedBy>Marcos Maillot</cp:lastModifiedBy>
  <cp:revision>200</cp:revision>
  <dcterms:created xsi:type="dcterms:W3CDTF">2021-10-29T16:05:42Z</dcterms:created>
  <dcterms:modified xsi:type="dcterms:W3CDTF">2022-11-24T20:31:22Z</dcterms:modified>
</cp:coreProperties>
</file>