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57" r:id="rId3"/>
    <p:sldId id="334" r:id="rId4"/>
    <p:sldId id="359" r:id="rId5"/>
    <p:sldId id="358" r:id="rId6"/>
    <p:sldId id="360" r:id="rId7"/>
    <p:sldId id="354" r:id="rId8"/>
    <p:sldId id="323" r:id="rId9"/>
    <p:sldId id="332" r:id="rId10"/>
    <p:sldId id="355" r:id="rId11"/>
    <p:sldId id="350" r:id="rId12"/>
    <p:sldId id="347" r:id="rId13"/>
    <p:sldId id="351" r:id="rId14"/>
    <p:sldId id="353" r:id="rId15"/>
    <p:sldId id="348" r:id="rId16"/>
    <p:sldId id="349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05F822-064E-4220-B9C7-00DB7665D49D}" v="1" dt="2023-04-21T16:26:06.9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Maillot" userId="fa14b39d-e966-4ebb-a436-4f96f84b9577" providerId="ADAL" clId="{C67A5E07-7B56-4089-85E1-8865881B7BF6}"/>
    <pc:docChg chg="custSel addSld delSld modSld sldOrd">
      <pc:chgData name="Marcos Maillot" userId="fa14b39d-e966-4ebb-a436-4f96f84b9577" providerId="ADAL" clId="{C67A5E07-7B56-4089-85E1-8865881B7BF6}" dt="2022-08-18T22:27:36.626" v="80" actId="20577"/>
      <pc:docMkLst>
        <pc:docMk/>
      </pc:docMkLst>
      <pc:sldChg chg="modSp mod">
        <pc:chgData name="Marcos Maillot" userId="fa14b39d-e966-4ebb-a436-4f96f84b9577" providerId="ADAL" clId="{C67A5E07-7B56-4089-85E1-8865881B7BF6}" dt="2022-08-18T22:27:36.626" v="80" actId="20577"/>
        <pc:sldMkLst>
          <pc:docMk/>
          <pc:sldMk cId="787285808" sldId="256"/>
        </pc:sldMkLst>
        <pc:spChg chg="mod">
          <ac:chgData name="Marcos Maillot" userId="fa14b39d-e966-4ebb-a436-4f96f84b9577" providerId="ADAL" clId="{C67A5E07-7B56-4089-85E1-8865881B7BF6}" dt="2022-08-18T22:27:36.626" v="80" actId="20577"/>
          <ac:spMkLst>
            <pc:docMk/>
            <pc:sldMk cId="787285808" sldId="256"/>
            <ac:spMk id="4" creationId="{00000000-0000-0000-0000-000000000000}"/>
          </ac:spMkLst>
        </pc:spChg>
        <pc:spChg chg="mod">
          <ac:chgData name="Marcos Maillot" userId="fa14b39d-e966-4ebb-a436-4f96f84b9577" providerId="ADAL" clId="{C67A5E07-7B56-4089-85E1-8865881B7BF6}" dt="2022-08-18T19:24:54.286" v="39" actId="20577"/>
          <ac:spMkLst>
            <pc:docMk/>
            <pc:sldMk cId="787285808" sldId="256"/>
            <ac:spMk id="6" creationId="{00000000-0000-0000-0000-000000000000}"/>
          </ac:spMkLst>
        </pc:spChg>
        <pc:spChg chg="mod">
          <ac:chgData name="Marcos Maillot" userId="fa14b39d-e966-4ebb-a436-4f96f84b9577" providerId="ADAL" clId="{C67A5E07-7B56-4089-85E1-8865881B7BF6}" dt="2022-08-18T19:25:02.892" v="42" actId="1076"/>
          <ac:spMkLst>
            <pc:docMk/>
            <pc:sldMk cId="787285808" sldId="256"/>
            <ac:spMk id="8" creationId="{00000000-0000-0000-0000-000000000000}"/>
          </ac:spMkLst>
        </pc:spChg>
      </pc:sldChg>
      <pc:sldChg chg="del">
        <pc:chgData name="Marcos Maillot" userId="fa14b39d-e966-4ebb-a436-4f96f84b9577" providerId="ADAL" clId="{C67A5E07-7B56-4089-85E1-8865881B7BF6}" dt="2022-08-18T19:26:11.552" v="56" actId="47"/>
        <pc:sldMkLst>
          <pc:docMk/>
          <pc:sldMk cId="3011227778" sldId="322"/>
        </pc:sldMkLst>
      </pc:sldChg>
      <pc:sldChg chg="ord">
        <pc:chgData name="Marcos Maillot" userId="fa14b39d-e966-4ebb-a436-4f96f84b9577" providerId="ADAL" clId="{C67A5E07-7B56-4089-85E1-8865881B7BF6}" dt="2022-08-18T19:24:14.566" v="14"/>
        <pc:sldMkLst>
          <pc:docMk/>
          <pc:sldMk cId="1474830832" sldId="323"/>
        </pc:sldMkLst>
      </pc:sldChg>
      <pc:sldChg chg="delSp mod">
        <pc:chgData name="Marcos Maillot" userId="fa14b39d-e966-4ebb-a436-4f96f84b9577" providerId="ADAL" clId="{C67A5E07-7B56-4089-85E1-8865881B7BF6}" dt="2022-08-18T19:25:28.019" v="48" actId="478"/>
        <pc:sldMkLst>
          <pc:docMk/>
          <pc:sldMk cId="1345289315" sldId="332"/>
        </pc:sldMkLst>
        <pc:inkChg chg="del">
          <ac:chgData name="Marcos Maillot" userId="fa14b39d-e966-4ebb-a436-4f96f84b9577" providerId="ADAL" clId="{C67A5E07-7B56-4089-85E1-8865881B7BF6}" dt="2022-08-18T19:25:28.019" v="48" actId="478"/>
          <ac:inkMkLst>
            <pc:docMk/>
            <pc:sldMk cId="1345289315" sldId="332"/>
            <ac:inkMk id="2" creationId="{00000000-0000-0000-0000-000000000000}"/>
          </ac:inkMkLst>
        </pc:inkChg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252499908" sldId="333"/>
        </pc:sldMkLst>
      </pc:sldChg>
      <pc:sldChg chg="delSp mod ord">
        <pc:chgData name="Marcos Maillot" userId="fa14b39d-e966-4ebb-a436-4f96f84b9577" providerId="ADAL" clId="{C67A5E07-7B56-4089-85E1-8865881B7BF6}" dt="2022-08-18T19:25:06.872" v="43" actId="478"/>
        <pc:sldMkLst>
          <pc:docMk/>
          <pc:sldMk cId="2159571415" sldId="334"/>
        </pc:sldMkLst>
        <pc:inkChg chg="del">
          <ac:chgData name="Marcos Maillot" userId="fa14b39d-e966-4ebb-a436-4f96f84b9577" providerId="ADAL" clId="{C67A5E07-7B56-4089-85E1-8865881B7BF6}" dt="2022-08-18T19:25:06.872" v="43" actId="478"/>
          <ac:inkMkLst>
            <pc:docMk/>
            <pc:sldMk cId="2159571415" sldId="334"/>
            <ac:inkMk id="3" creationId="{00000000-0000-0000-0000-000000000000}"/>
          </ac:inkMkLst>
        </pc:inkChg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013530567" sldId="335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675677211" sldId="336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598215119" sldId="337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402802149" sldId="340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908477380" sldId="341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555244954" sldId="342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798616188" sldId="344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541454305" sldId="345"/>
        </pc:sldMkLst>
      </pc:sldChg>
      <pc:sldChg chg="delSp modSp mod">
        <pc:chgData name="Marcos Maillot" userId="fa14b39d-e966-4ebb-a436-4f96f84b9577" providerId="ADAL" clId="{C67A5E07-7B56-4089-85E1-8865881B7BF6}" dt="2022-08-18T19:51:44.844" v="78" actId="20577"/>
        <pc:sldMkLst>
          <pc:docMk/>
          <pc:sldMk cId="973184105" sldId="347"/>
        </pc:sldMkLst>
        <pc:spChg chg="mod">
          <ac:chgData name="Marcos Maillot" userId="fa14b39d-e966-4ebb-a436-4f96f84b9577" providerId="ADAL" clId="{C67A5E07-7B56-4089-85E1-8865881B7BF6}" dt="2022-08-18T19:51:44.844" v="78" actId="20577"/>
          <ac:spMkLst>
            <pc:docMk/>
            <pc:sldMk cId="973184105" sldId="347"/>
            <ac:spMk id="5" creationId="{00000000-0000-0000-0000-000000000000}"/>
          </ac:spMkLst>
        </pc:spChg>
        <pc:picChg chg="mod">
          <ac:chgData name="Marcos Maillot" userId="fa14b39d-e966-4ebb-a436-4f96f84b9577" providerId="ADAL" clId="{C67A5E07-7B56-4089-85E1-8865881B7BF6}" dt="2022-08-18T19:51:33.892" v="71" actId="14100"/>
          <ac:picMkLst>
            <pc:docMk/>
            <pc:sldMk cId="973184105" sldId="347"/>
            <ac:picMk id="11" creationId="{00000000-0000-0000-0000-000000000000}"/>
          </ac:picMkLst>
        </pc:picChg>
        <pc:inkChg chg="del">
          <ac:chgData name="Marcos Maillot" userId="fa14b39d-e966-4ebb-a436-4f96f84b9577" providerId="ADAL" clId="{C67A5E07-7B56-4089-85E1-8865881B7BF6}" dt="2022-08-18T19:25:53.056" v="50" actId="478"/>
          <ac:inkMkLst>
            <pc:docMk/>
            <pc:sldMk cId="973184105" sldId="347"/>
            <ac:inkMk id="2" creationId="{00000000-0000-0000-0000-000000000000}"/>
          </ac:inkMkLst>
        </pc:inkChg>
      </pc:sldChg>
      <pc:sldChg chg="delSp mod">
        <pc:chgData name="Marcos Maillot" userId="fa14b39d-e966-4ebb-a436-4f96f84b9577" providerId="ADAL" clId="{C67A5E07-7B56-4089-85E1-8865881B7BF6}" dt="2022-08-18T19:26:05.465" v="54" actId="478"/>
        <pc:sldMkLst>
          <pc:docMk/>
          <pc:sldMk cId="2703650191" sldId="348"/>
        </pc:sldMkLst>
        <pc:inkChg chg="del">
          <ac:chgData name="Marcos Maillot" userId="fa14b39d-e966-4ebb-a436-4f96f84b9577" providerId="ADAL" clId="{C67A5E07-7B56-4089-85E1-8865881B7BF6}" dt="2022-08-18T19:26:05.465" v="54" actId="478"/>
          <ac:inkMkLst>
            <pc:docMk/>
            <pc:sldMk cId="2703650191" sldId="348"/>
            <ac:inkMk id="2" creationId="{00000000-0000-0000-0000-000000000000}"/>
          </ac:inkMkLst>
        </pc:inkChg>
      </pc:sldChg>
      <pc:sldChg chg="delSp mod">
        <pc:chgData name="Marcos Maillot" userId="fa14b39d-e966-4ebb-a436-4f96f84b9577" providerId="ADAL" clId="{C67A5E07-7B56-4089-85E1-8865881B7BF6}" dt="2022-08-18T19:26:09.659" v="55" actId="478"/>
        <pc:sldMkLst>
          <pc:docMk/>
          <pc:sldMk cId="543162145" sldId="349"/>
        </pc:sldMkLst>
        <pc:inkChg chg="del">
          <ac:chgData name="Marcos Maillot" userId="fa14b39d-e966-4ebb-a436-4f96f84b9577" providerId="ADAL" clId="{C67A5E07-7B56-4089-85E1-8865881B7BF6}" dt="2022-08-18T19:26:09.659" v="55" actId="478"/>
          <ac:inkMkLst>
            <pc:docMk/>
            <pc:sldMk cId="543162145" sldId="349"/>
            <ac:inkMk id="3" creationId="{00000000-0000-0000-0000-000000000000}"/>
          </ac:inkMkLst>
        </pc:inkChg>
      </pc:sldChg>
      <pc:sldChg chg="delSp mod">
        <pc:chgData name="Marcos Maillot" userId="fa14b39d-e966-4ebb-a436-4f96f84b9577" providerId="ADAL" clId="{C67A5E07-7B56-4089-85E1-8865881B7BF6}" dt="2022-08-18T19:25:50.186" v="49" actId="478"/>
        <pc:sldMkLst>
          <pc:docMk/>
          <pc:sldMk cId="3302342433" sldId="350"/>
        </pc:sldMkLst>
        <pc:inkChg chg="del">
          <ac:chgData name="Marcos Maillot" userId="fa14b39d-e966-4ebb-a436-4f96f84b9577" providerId="ADAL" clId="{C67A5E07-7B56-4089-85E1-8865881B7BF6}" dt="2022-08-18T19:25:50.186" v="49" actId="478"/>
          <ac:inkMkLst>
            <pc:docMk/>
            <pc:sldMk cId="3302342433" sldId="350"/>
            <ac:inkMk id="2" creationId="{00000000-0000-0000-0000-000000000000}"/>
          </ac:inkMkLst>
        </pc:inkChg>
      </pc:sldChg>
      <pc:sldChg chg="delSp modSp mod">
        <pc:chgData name="Marcos Maillot" userId="fa14b39d-e966-4ebb-a436-4f96f84b9577" providerId="ADAL" clId="{C67A5E07-7B56-4089-85E1-8865881B7BF6}" dt="2022-08-18T19:38:33.083" v="67" actId="947"/>
        <pc:sldMkLst>
          <pc:docMk/>
          <pc:sldMk cId="2542735254" sldId="351"/>
        </pc:sldMkLst>
        <pc:spChg chg="mod">
          <ac:chgData name="Marcos Maillot" userId="fa14b39d-e966-4ebb-a436-4f96f84b9577" providerId="ADAL" clId="{C67A5E07-7B56-4089-85E1-8865881B7BF6}" dt="2022-08-18T19:38:33.083" v="67" actId="947"/>
          <ac:spMkLst>
            <pc:docMk/>
            <pc:sldMk cId="2542735254" sldId="351"/>
            <ac:spMk id="17" creationId="{00000000-0000-0000-0000-000000000000}"/>
          </ac:spMkLst>
        </pc:spChg>
        <pc:inkChg chg="del">
          <ac:chgData name="Marcos Maillot" userId="fa14b39d-e966-4ebb-a436-4f96f84b9577" providerId="ADAL" clId="{C67A5E07-7B56-4089-85E1-8865881B7BF6}" dt="2022-08-18T19:25:59.519" v="52" actId="478"/>
          <ac:inkMkLst>
            <pc:docMk/>
            <pc:sldMk cId="2542735254" sldId="351"/>
            <ac:inkMk id="2" creationId="{00000000-0000-0000-0000-000000000000}"/>
          </ac:inkMkLst>
        </pc:inkChg>
      </pc:sldChg>
      <pc:sldChg chg="delSp modSp mod">
        <pc:chgData name="Marcos Maillot" userId="fa14b39d-e966-4ebb-a436-4f96f84b9577" providerId="ADAL" clId="{C67A5E07-7B56-4089-85E1-8865881B7BF6}" dt="2022-08-18T19:36:41.798" v="61" actId="1076"/>
        <pc:sldMkLst>
          <pc:docMk/>
          <pc:sldMk cId="1886603860" sldId="352"/>
        </pc:sldMkLst>
        <pc:spChg chg="mod">
          <ac:chgData name="Marcos Maillot" userId="fa14b39d-e966-4ebb-a436-4f96f84b9577" providerId="ADAL" clId="{C67A5E07-7B56-4089-85E1-8865881B7BF6}" dt="2022-08-18T19:36:41.798" v="61" actId="1076"/>
          <ac:spMkLst>
            <pc:docMk/>
            <pc:sldMk cId="1886603860" sldId="352"/>
            <ac:spMk id="9" creationId="{00000000-0000-0000-0000-000000000000}"/>
          </ac:spMkLst>
        </pc:spChg>
        <pc:inkChg chg="del">
          <ac:chgData name="Marcos Maillot" userId="fa14b39d-e966-4ebb-a436-4f96f84b9577" providerId="ADAL" clId="{C67A5E07-7B56-4089-85E1-8865881B7BF6}" dt="2022-08-18T19:25:56.619" v="51" actId="478"/>
          <ac:inkMkLst>
            <pc:docMk/>
            <pc:sldMk cId="1886603860" sldId="352"/>
            <ac:inkMk id="2" creationId="{00000000-0000-0000-0000-000000000000}"/>
          </ac:inkMkLst>
        </pc:inkChg>
      </pc:sldChg>
      <pc:sldChg chg="delSp modSp mod">
        <pc:chgData name="Marcos Maillot" userId="fa14b39d-e966-4ebb-a436-4f96f84b9577" providerId="ADAL" clId="{C67A5E07-7B56-4089-85E1-8865881B7BF6}" dt="2022-08-18T19:39:01.051" v="69" actId="1076"/>
        <pc:sldMkLst>
          <pc:docMk/>
          <pc:sldMk cId="2815013244" sldId="353"/>
        </pc:sldMkLst>
        <pc:picChg chg="mod">
          <ac:chgData name="Marcos Maillot" userId="fa14b39d-e966-4ebb-a436-4f96f84b9577" providerId="ADAL" clId="{C67A5E07-7B56-4089-85E1-8865881B7BF6}" dt="2022-08-18T19:39:01.051" v="69" actId="1076"/>
          <ac:picMkLst>
            <pc:docMk/>
            <pc:sldMk cId="2815013244" sldId="353"/>
            <ac:picMk id="3" creationId="{00000000-0000-0000-0000-000000000000}"/>
          </ac:picMkLst>
        </pc:picChg>
        <pc:inkChg chg="del">
          <ac:chgData name="Marcos Maillot" userId="fa14b39d-e966-4ebb-a436-4f96f84b9577" providerId="ADAL" clId="{C67A5E07-7B56-4089-85E1-8865881B7BF6}" dt="2022-08-18T19:26:03.477" v="53" actId="478"/>
          <ac:inkMkLst>
            <pc:docMk/>
            <pc:sldMk cId="2815013244" sldId="353"/>
            <ac:inkMk id="2" creationId="{00000000-0000-0000-0000-000000000000}"/>
          </ac:inkMkLst>
        </pc:inkChg>
      </pc:sldChg>
      <pc:sldChg chg="delSp modSp mod ord">
        <pc:chgData name="Marcos Maillot" userId="fa14b39d-e966-4ebb-a436-4f96f84b9577" providerId="ADAL" clId="{C67A5E07-7B56-4089-85E1-8865881B7BF6}" dt="2022-08-18T19:25:20.194" v="47" actId="1076"/>
        <pc:sldMkLst>
          <pc:docMk/>
          <pc:sldMk cId="2145966389" sldId="354"/>
        </pc:sldMkLst>
        <pc:picChg chg="mod">
          <ac:chgData name="Marcos Maillot" userId="fa14b39d-e966-4ebb-a436-4f96f84b9577" providerId="ADAL" clId="{C67A5E07-7B56-4089-85E1-8865881B7BF6}" dt="2022-08-18T19:25:20.194" v="47" actId="1076"/>
          <ac:picMkLst>
            <pc:docMk/>
            <pc:sldMk cId="2145966389" sldId="354"/>
            <ac:picMk id="6" creationId="{00000000-0000-0000-0000-000000000000}"/>
          </ac:picMkLst>
        </pc:picChg>
        <pc:inkChg chg="del">
          <ac:chgData name="Marcos Maillot" userId="fa14b39d-e966-4ebb-a436-4f96f84b9577" providerId="ADAL" clId="{C67A5E07-7B56-4089-85E1-8865881B7BF6}" dt="2022-08-18T19:25:11.252" v="44" actId="478"/>
          <ac:inkMkLst>
            <pc:docMk/>
            <pc:sldMk cId="2145966389" sldId="354"/>
            <ac:inkMk id="2" creationId="{00000000-0000-0000-0000-000000000000}"/>
          </ac:inkMkLst>
        </pc:inkChg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2142343844" sldId="355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053938947" sldId="357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332076296" sldId="359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2654154355" sldId="361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2091485344" sldId="362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2100839475" sldId="363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2624429538" sldId="364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2652566492" sldId="366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971939658" sldId="367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947785339" sldId="369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357177764" sldId="370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709105942" sldId="372"/>
        </pc:sldMkLst>
      </pc:sldChg>
      <pc:sldChg chg="new del">
        <pc:chgData name="Marcos Maillot" userId="fa14b39d-e966-4ebb-a436-4f96f84b9577" providerId="ADAL" clId="{C67A5E07-7B56-4089-85E1-8865881B7BF6}" dt="2022-08-18T19:24:22.243" v="15" actId="47"/>
        <pc:sldMkLst>
          <pc:docMk/>
          <pc:sldMk cId="247673797" sldId="373"/>
        </pc:sldMkLst>
      </pc:sldChg>
    </pc:docChg>
  </pc:docChgLst>
  <pc:docChgLst>
    <pc:chgData name="Marcos Maillot" userId="fa14b39d-e966-4ebb-a436-4f96f84b9577" providerId="ADAL" clId="{7011595B-F756-4AA4-8979-4594D887F2E6}"/>
    <pc:docChg chg="modSld">
      <pc:chgData name="Marcos Maillot" userId="fa14b39d-e966-4ebb-a436-4f96f84b9577" providerId="ADAL" clId="{7011595B-F756-4AA4-8979-4594D887F2E6}" dt="2022-10-13T23:51:53.653" v="2" actId="1076"/>
      <pc:docMkLst>
        <pc:docMk/>
      </pc:docMkLst>
      <pc:sldChg chg="modSp mod">
        <pc:chgData name="Marcos Maillot" userId="fa14b39d-e966-4ebb-a436-4f96f84b9577" providerId="ADAL" clId="{7011595B-F756-4AA4-8979-4594D887F2E6}" dt="2022-10-13T23:51:53.653" v="2" actId="1076"/>
        <pc:sldMkLst>
          <pc:docMk/>
          <pc:sldMk cId="1345289315" sldId="332"/>
        </pc:sldMkLst>
        <pc:picChg chg="mod">
          <ac:chgData name="Marcos Maillot" userId="fa14b39d-e966-4ebb-a436-4f96f84b9577" providerId="ADAL" clId="{7011595B-F756-4AA4-8979-4594D887F2E6}" dt="2022-10-13T23:51:53.653" v="2" actId="1076"/>
          <ac:picMkLst>
            <pc:docMk/>
            <pc:sldMk cId="1345289315" sldId="332"/>
            <ac:picMk id="9" creationId="{3E8818A9-21A5-D270-0236-64EB72134CFF}"/>
          </ac:picMkLst>
        </pc:picChg>
      </pc:sldChg>
    </pc:docChg>
  </pc:docChgLst>
  <pc:docChgLst>
    <pc:chgData name="Marcos Maillot" userId="fa14b39d-e966-4ebb-a436-4f96f84b9577" providerId="ADAL" clId="{8DFE272B-93D9-42EB-821E-CBFEFC0180C8}"/>
    <pc:docChg chg="custSel addSld delSld modSld sldOrd">
      <pc:chgData name="Marcos Maillot" userId="fa14b39d-e966-4ebb-a436-4f96f84b9577" providerId="ADAL" clId="{8DFE272B-93D9-42EB-821E-CBFEFC0180C8}" dt="2022-12-13T23:24:21.091" v="745" actId="478"/>
      <pc:docMkLst>
        <pc:docMk/>
      </pc:docMkLst>
      <pc:sldChg chg="addSp delSp mod">
        <pc:chgData name="Marcos Maillot" userId="fa14b39d-e966-4ebb-a436-4f96f84b9577" providerId="ADAL" clId="{8DFE272B-93D9-42EB-821E-CBFEFC0180C8}" dt="2022-12-13T23:24:21.091" v="745" actId="478"/>
        <pc:sldMkLst>
          <pc:docMk/>
          <pc:sldMk cId="1345289315" sldId="332"/>
        </pc:sldMkLst>
        <pc:inkChg chg="add del">
          <ac:chgData name="Marcos Maillot" userId="fa14b39d-e966-4ebb-a436-4f96f84b9577" providerId="ADAL" clId="{8DFE272B-93D9-42EB-821E-CBFEFC0180C8}" dt="2022-12-13T23:24:21.091" v="745" actId="478"/>
          <ac:inkMkLst>
            <pc:docMk/>
            <pc:sldMk cId="1345289315" sldId="332"/>
            <ac:inkMk id="2" creationId="{8156595A-FDEA-1FDD-0CA1-C9F999DA82AD}"/>
          </ac:inkMkLst>
        </pc:inkChg>
      </pc:sldChg>
      <pc:sldChg chg="addSp modSp mod">
        <pc:chgData name="Marcos Maillot" userId="fa14b39d-e966-4ebb-a436-4f96f84b9577" providerId="ADAL" clId="{8DFE272B-93D9-42EB-821E-CBFEFC0180C8}" dt="2022-12-13T16:26:19.798" v="527" actId="20577"/>
        <pc:sldMkLst>
          <pc:docMk/>
          <pc:sldMk cId="2159571415" sldId="334"/>
        </pc:sldMkLst>
        <pc:spChg chg="add mod">
          <ac:chgData name="Marcos Maillot" userId="fa14b39d-e966-4ebb-a436-4f96f84b9577" providerId="ADAL" clId="{8DFE272B-93D9-42EB-821E-CBFEFC0180C8}" dt="2022-12-13T16:26:19.798" v="527" actId="20577"/>
          <ac:spMkLst>
            <pc:docMk/>
            <pc:sldMk cId="2159571415" sldId="334"/>
            <ac:spMk id="3" creationId="{965695A6-DE5B-F51D-96B0-559865F5EC74}"/>
          </ac:spMkLst>
        </pc:spChg>
        <pc:spChg chg="mod">
          <ac:chgData name="Marcos Maillot" userId="fa14b39d-e966-4ebb-a436-4f96f84b9577" providerId="ADAL" clId="{8DFE272B-93D9-42EB-821E-CBFEFC0180C8}" dt="2022-12-13T16:24:47.878" v="399" actId="14100"/>
          <ac:spMkLst>
            <pc:docMk/>
            <pc:sldMk cId="2159571415" sldId="334"/>
            <ac:spMk id="5" creationId="{00000000-0000-0000-0000-000000000000}"/>
          </ac:spMkLst>
        </pc:spChg>
        <pc:picChg chg="mod">
          <ac:chgData name="Marcos Maillot" userId="fa14b39d-e966-4ebb-a436-4f96f84b9577" providerId="ADAL" clId="{8DFE272B-93D9-42EB-821E-CBFEFC0180C8}" dt="2022-12-13T16:25:12.918" v="406" actId="1076"/>
          <ac:picMkLst>
            <pc:docMk/>
            <pc:sldMk cId="2159571415" sldId="334"/>
            <ac:picMk id="2" creationId="{00000000-0000-0000-0000-000000000000}"/>
          </ac:picMkLst>
        </pc:picChg>
      </pc:sldChg>
      <pc:sldChg chg="addSp">
        <pc:chgData name="Marcos Maillot" userId="fa14b39d-e966-4ebb-a436-4f96f84b9577" providerId="ADAL" clId="{8DFE272B-93D9-42EB-821E-CBFEFC0180C8}" dt="2022-12-13T23:16:06.807" v="744"/>
        <pc:sldMkLst>
          <pc:docMk/>
          <pc:sldMk cId="973184105" sldId="347"/>
        </pc:sldMkLst>
        <pc:inkChg chg="add">
          <ac:chgData name="Marcos Maillot" userId="fa14b39d-e966-4ebb-a436-4f96f84b9577" providerId="ADAL" clId="{8DFE272B-93D9-42EB-821E-CBFEFC0180C8}" dt="2022-12-13T23:16:06.807" v="744"/>
          <ac:inkMkLst>
            <pc:docMk/>
            <pc:sldMk cId="973184105" sldId="347"/>
            <ac:inkMk id="4" creationId="{FBD1DF55-1D32-692D-7F82-5AF6692BB069}"/>
          </ac:inkMkLst>
        </pc:inkChg>
      </pc:sldChg>
      <pc:sldChg chg="addSp modSp mod">
        <pc:chgData name="Marcos Maillot" userId="fa14b39d-e966-4ebb-a436-4f96f84b9577" providerId="ADAL" clId="{8DFE272B-93D9-42EB-821E-CBFEFC0180C8}" dt="2022-12-13T23:16:06.807" v="744"/>
        <pc:sldMkLst>
          <pc:docMk/>
          <pc:sldMk cId="2703650191" sldId="348"/>
        </pc:sldMkLst>
        <pc:picChg chg="mod">
          <ac:chgData name="Marcos Maillot" userId="fa14b39d-e966-4ebb-a436-4f96f84b9577" providerId="ADAL" clId="{8DFE272B-93D9-42EB-821E-CBFEFC0180C8}" dt="2022-12-13T17:26:07.559" v="742" actId="1076"/>
          <ac:picMkLst>
            <pc:docMk/>
            <pc:sldMk cId="2703650191" sldId="348"/>
            <ac:picMk id="3" creationId="{00000000-0000-0000-0000-000000000000}"/>
          </ac:picMkLst>
        </pc:picChg>
        <pc:inkChg chg="add">
          <ac:chgData name="Marcos Maillot" userId="fa14b39d-e966-4ebb-a436-4f96f84b9577" providerId="ADAL" clId="{8DFE272B-93D9-42EB-821E-CBFEFC0180C8}" dt="2022-12-13T23:16:06.807" v="744"/>
          <ac:inkMkLst>
            <pc:docMk/>
            <pc:sldMk cId="2703650191" sldId="348"/>
            <ac:inkMk id="2" creationId="{F7B2D392-AA62-C216-B618-458640C35E92}"/>
          </ac:inkMkLst>
        </pc:inkChg>
      </pc:sldChg>
      <pc:sldChg chg="addSp">
        <pc:chgData name="Marcos Maillot" userId="fa14b39d-e966-4ebb-a436-4f96f84b9577" providerId="ADAL" clId="{8DFE272B-93D9-42EB-821E-CBFEFC0180C8}" dt="2022-12-13T23:16:06.807" v="744"/>
        <pc:sldMkLst>
          <pc:docMk/>
          <pc:sldMk cId="543162145" sldId="349"/>
        </pc:sldMkLst>
        <pc:inkChg chg="add">
          <ac:chgData name="Marcos Maillot" userId="fa14b39d-e966-4ebb-a436-4f96f84b9577" providerId="ADAL" clId="{8DFE272B-93D9-42EB-821E-CBFEFC0180C8}" dt="2022-12-13T23:16:06.807" v="744"/>
          <ac:inkMkLst>
            <pc:docMk/>
            <pc:sldMk cId="543162145" sldId="349"/>
            <ac:inkMk id="3" creationId="{04156308-32B7-E22A-653F-E3550144EA7F}"/>
          </ac:inkMkLst>
        </pc:inkChg>
      </pc:sldChg>
      <pc:sldChg chg="addSp">
        <pc:chgData name="Marcos Maillot" userId="fa14b39d-e966-4ebb-a436-4f96f84b9577" providerId="ADAL" clId="{8DFE272B-93D9-42EB-821E-CBFEFC0180C8}" dt="2022-12-13T23:16:06.807" v="744"/>
        <pc:sldMkLst>
          <pc:docMk/>
          <pc:sldMk cId="3302342433" sldId="350"/>
        </pc:sldMkLst>
        <pc:inkChg chg="add">
          <ac:chgData name="Marcos Maillot" userId="fa14b39d-e966-4ebb-a436-4f96f84b9577" providerId="ADAL" clId="{8DFE272B-93D9-42EB-821E-CBFEFC0180C8}" dt="2022-12-13T23:16:06.807" v="744"/>
          <ac:inkMkLst>
            <pc:docMk/>
            <pc:sldMk cId="3302342433" sldId="350"/>
            <ac:inkMk id="2" creationId="{53C00B13-E41A-B715-5A95-1BE6EC5330FE}"/>
          </ac:inkMkLst>
        </pc:inkChg>
      </pc:sldChg>
      <pc:sldChg chg="addSp">
        <pc:chgData name="Marcos Maillot" userId="fa14b39d-e966-4ebb-a436-4f96f84b9577" providerId="ADAL" clId="{8DFE272B-93D9-42EB-821E-CBFEFC0180C8}" dt="2022-12-13T23:16:06.807" v="744"/>
        <pc:sldMkLst>
          <pc:docMk/>
          <pc:sldMk cId="2542735254" sldId="351"/>
        </pc:sldMkLst>
        <pc:inkChg chg="add">
          <ac:chgData name="Marcos Maillot" userId="fa14b39d-e966-4ebb-a436-4f96f84b9577" providerId="ADAL" clId="{8DFE272B-93D9-42EB-821E-CBFEFC0180C8}" dt="2022-12-13T23:16:06.807" v="744"/>
          <ac:inkMkLst>
            <pc:docMk/>
            <pc:sldMk cId="2542735254" sldId="351"/>
            <ac:inkMk id="2" creationId="{C335C49F-7C8B-4011-7A83-BF03ACA7F176}"/>
          </ac:inkMkLst>
        </pc:inkChg>
      </pc:sldChg>
      <pc:sldChg chg="addSp">
        <pc:chgData name="Marcos Maillot" userId="fa14b39d-e966-4ebb-a436-4f96f84b9577" providerId="ADAL" clId="{8DFE272B-93D9-42EB-821E-CBFEFC0180C8}" dt="2022-12-13T23:16:06.807" v="744"/>
        <pc:sldMkLst>
          <pc:docMk/>
          <pc:sldMk cId="2815013244" sldId="353"/>
        </pc:sldMkLst>
        <pc:inkChg chg="add">
          <ac:chgData name="Marcos Maillot" userId="fa14b39d-e966-4ebb-a436-4f96f84b9577" providerId="ADAL" clId="{8DFE272B-93D9-42EB-821E-CBFEFC0180C8}" dt="2022-12-13T23:16:06.807" v="744"/>
          <ac:inkMkLst>
            <pc:docMk/>
            <pc:sldMk cId="2815013244" sldId="353"/>
            <ac:inkMk id="2" creationId="{C35E2606-750A-7833-E7FA-E42C45867906}"/>
          </ac:inkMkLst>
        </pc:inkChg>
      </pc:sldChg>
      <pc:sldChg chg="modSp mod">
        <pc:chgData name="Marcos Maillot" userId="fa14b39d-e966-4ebb-a436-4f96f84b9577" providerId="ADAL" clId="{8DFE272B-93D9-42EB-821E-CBFEFC0180C8}" dt="2022-12-13T17:03:36.453" v="738" actId="20577"/>
        <pc:sldMkLst>
          <pc:docMk/>
          <pc:sldMk cId="2145966389" sldId="354"/>
        </pc:sldMkLst>
        <pc:spChg chg="mod">
          <ac:chgData name="Marcos Maillot" userId="fa14b39d-e966-4ebb-a436-4f96f84b9577" providerId="ADAL" clId="{8DFE272B-93D9-42EB-821E-CBFEFC0180C8}" dt="2022-12-13T17:03:28.909" v="735" actId="1076"/>
          <ac:spMkLst>
            <pc:docMk/>
            <pc:sldMk cId="2145966389" sldId="354"/>
            <ac:spMk id="3" creationId="{00000000-0000-0000-0000-000000000000}"/>
          </ac:spMkLst>
        </pc:spChg>
        <pc:spChg chg="mod">
          <ac:chgData name="Marcos Maillot" userId="fa14b39d-e966-4ebb-a436-4f96f84b9577" providerId="ADAL" clId="{8DFE272B-93D9-42EB-821E-CBFEFC0180C8}" dt="2022-12-13T17:03:13.269" v="723" actId="6549"/>
          <ac:spMkLst>
            <pc:docMk/>
            <pc:sldMk cId="2145966389" sldId="354"/>
            <ac:spMk id="5" creationId="{00000000-0000-0000-0000-000000000000}"/>
          </ac:spMkLst>
        </pc:spChg>
        <pc:spChg chg="mod">
          <ac:chgData name="Marcos Maillot" userId="fa14b39d-e966-4ebb-a436-4f96f84b9577" providerId="ADAL" clId="{8DFE272B-93D9-42EB-821E-CBFEFC0180C8}" dt="2022-12-13T17:03:36.453" v="738" actId="20577"/>
          <ac:spMkLst>
            <pc:docMk/>
            <pc:sldMk cId="2145966389" sldId="354"/>
            <ac:spMk id="7" creationId="{00000000-0000-0000-0000-000000000000}"/>
          </ac:spMkLst>
        </pc:spChg>
        <pc:picChg chg="mod">
          <ac:chgData name="Marcos Maillot" userId="fa14b39d-e966-4ebb-a436-4f96f84b9577" providerId="ADAL" clId="{8DFE272B-93D9-42EB-821E-CBFEFC0180C8}" dt="2022-12-13T17:03:30.839" v="736" actId="1076"/>
          <ac:picMkLst>
            <pc:docMk/>
            <pc:sldMk cId="2145966389" sldId="354"/>
            <ac:picMk id="6" creationId="{00000000-0000-0000-0000-000000000000}"/>
          </ac:picMkLst>
        </pc:picChg>
      </pc:sldChg>
      <pc:sldChg chg="addSp">
        <pc:chgData name="Marcos Maillot" userId="fa14b39d-e966-4ebb-a436-4f96f84b9577" providerId="ADAL" clId="{8DFE272B-93D9-42EB-821E-CBFEFC0180C8}" dt="2022-12-13T23:16:06.807" v="744"/>
        <pc:sldMkLst>
          <pc:docMk/>
          <pc:sldMk cId="2307917589" sldId="355"/>
        </pc:sldMkLst>
        <pc:inkChg chg="add">
          <ac:chgData name="Marcos Maillot" userId="fa14b39d-e966-4ebb-a436-4f96f84b9577" providerId="ADAL" clId="{8DFE272B-93D9-42EB-821E-CBFEFC0180C8}" dt="2022-12-13T23:16:06.807" v="744"/>
          <ac:inkMkLst>
            <pc:docMk/>
            <pc:sldMk cId="2307917589" sldId="355"/>
            <ac:inkMk id="2" creationId="{C97C5AB7-B83A-CFD2-CB93-E99FAB943EC7}"/>
          </ac:inkMkLst>
        </pc:inkChg>
      </pc:sldChg>
      <pc:sldChg chg="add del">
        <pc:chgData name="Marcos Maillot" userId="fa14b39d-e966-4ebb-a436-4f96f84b9577" providerId="ADAL" clId="{8DFE272B-93D9-42EB-821E-CBFEFC0180C8}" dt="2022-12-13T16:57:28.389" v="643" actId="47"/>
        <pc:sldMkLst>
          <pc:docMk/>
          <pc:sldMk cId="2314579809" sldId="356"/>
        </pc:sldMkLst>
      </pc:sldChg>
      <pc:sldChg chg="delSp modSp add mod ord">
        <pc:chgData name="Marcos Maillot" userId="fa14b39d-e966-4ebb-a436-4f96f84b9577" providerId="ADAL" clId="{8DFE272B-93D9-42EB-821E-CBFEFC0180C8}" dt="2022-12-13T16:25:06.978" v="403" actId="1076"/>
        <pc:sldMkLst>
          <pc:docMk/>
          <pc:sldMk cId="1718219075" sldId="357"/>
        </pc:sldMkLst>
        <pc:spChg chg="mod">
          <ac:chgData name="Marcos Maillot" userId="fa14b39d-e966-4ebb-a436-4f96f84b9577" providerId="ADAL" clId="{8DFE272B-93D9-42EB-821E-CBFEFC0180C8}" dt="2022-12-13T16:25:06.978" v="403" actId="1076"/>
          <ac:spMkLst>
            <pc:docMk/>
            <pc:sldMk cId="1718219075" sldId="357"/>
            <ac:spMk id="4" creationId="{00000000-0000-0000-0000-000000000000}"/>
          </ac:spMkLst>
        </pc:spChg>
        <pc:spChg chg="mod">
          <ac:chgData name="Marcos Maillot" userId="fa14b39d-e966-4ebb-a436-4f96f84b9577" providerId="ADAL" clId="{8DFE272B-93D9-42EB-821E-CBFEFC0180C8}" dt="2022-12-13T16:22:35.678" v="326" actId="113"/>
          <ac:spMkLst>
            <pc:docMk/>
            <pc:sldMk cId="1718219075" sldId="357"/>
            <ac:spMk id="5" creationId="{00000000-0000-0000-0000-000000000000}"/>
          </ac:spMkLst>
        </pc:spChg>
        <pc:picChg chg="del">
          <ac:chgData name="Marcos Maillot" userId="fa14b39d-e966-4ebb-a436-4f96f84b9577" providerId="ADAL" clId="{8DFE272B-93D9-42EB-821E-CBFEFC0180C8}" dt="2022-12-13T16:20:18.228" v="59" actId="478"/>
          <ac:picMkLst>
            <pc:docMk/>
            <pc:sldMk cId="1718219075" sldId="357"/>
            <ac:picMk id="2" creationId="{00000000-0000-0000-0000-000000000000}"/>
          </ac:picMkLst>
        </pc:picChg>
      </pc:sldChg>
      <pc:sldChg chg="addSp delSp modSp add mod">
        <pc:chgData name="Marcos Maillot" userId="fa14b39d-e966-4ebb-a436-4f96f84b9577" providerId="ADAL" clId="{8DFE272B-93D9-42EB-821E-CBFEFC0180C8}" dt="2022-12-13T19:57:45.630" v="743" actId="20577"/>
        <pc:sldMkLst>
          <pc:docMk/>
          <pc:sldMk cId="3761876668" sldId="358"/>
        </pc:sldMkLst>
        <pc:spChg chg="del">
          <ac:chgData name="Marcos Maillot" userId="fa14b39d-e966-4ebb-a436-4f96f84b9577" providerId="ADAL" clId="{8DFE272B-93D9-42EB-821E-CBFEFC0180C8}" dt="2022-12-13T16:50:06.755" v="567" actId="478"/>
          <ac:spMkLst>
            <pc:docMk/>
            <pc:sldMk cId="3761876668" sldId="358"/>
            <ac:spMk id="3" creationId="{965695A6-DE5B-F51D-96B0-559865F5EC74}"/>
          </ac:spMkLst>
        </pc:spChg>
        <pc:spChg chg="del">
          <ac:chgData name="Marcos Maillot" userId="fa14b39d-e966-4ebb-a436-4f96f84b9577" providerId="ADAL" clId="{8DFE272B-93D9-42EB-821E-CBFEFC0180C8}" dt="2022-12-13T16:49:44.188" v="558" actId="478"/>
          <ac:spMkLst>
            <pc:docMk/>
            <pc:sldMk cId="3761876668" sldId="358"/>
            <ac:spMk id="5" creationId="{00000000-0000-0000-0000-000000000000}"/>
          </ac:spMkLst>
        </pc:spChg>
        <pc:spChg chg="add del mod">
          <ac:chgData name="Marcos Maillot" userId="fa14b39d-e966-4ebb-a436-4f96f84b9577" providerId="ADAL" clId="{8DFE272B-93D9-42EB-821E-CBFEFC0180C8}" dt="2022-12-13T16:49:26.601" v="556" actId="478"/>
          <ac:spMkLst>
            <pc:docMk/>
            <pc:sldMk cId="3761876668" sldId="358"/>
            <ac:spMk id="11" creationId="{1B21FB90-600E-48B5-B74F-0AEE91CB3F5C}"/>
          </ac:spMkLst>
        </pc:spChg>
        <pc:spChg chg="add mod">
          <ac:chgData name="Marcos Maillot" userId="fa14b39d-e966-4ebb-a436-4f96f84b9577" providerId="ADAL" clId="{8DFE272B-93D9-42EB-821E-CBFEFC0180C8}" dt="2022-12-13T16:56:38.519" v="630" actId="20577"/>
          <ac:spMkLst>
            <pc:docMk/>
            <pc:sldMk cId="3761876668" sldId="358"/>
            <ac:spMk id="12" creationId="{173875A2-756C-C285-A3FC-2C04FCABF78E}"/>
          </ac:spMkLst>
        </pc:spChg>
        <pc:spChg chg="add mod">
          <ac:chgData name="Marcos Maillot" userId="fa14b39d-e966-4ebb-a436-4f96f84b9577" providerId="ADAL" clId="{8DFE272B-93D9-42EB-821E-CBFEFC0180C8}" dt="2022-12-13T19:57:45.630" v="743" actId="20577"/>
          <ac:spMkLst>
            <pc:docMk/>
            <pc:sldMk cId="3761876668" sldId="358"/>
            <ac:spMk id="16" creationId="{AD0B28E0-D22E-F3BE-B975-F36DBFA0ECA1}"/>
          </ac:spMkLst>
        </pc:spChg>
        <pc:spChg chg="add mod">
          <ac:chgData name="Marcos Maillot" userId="fa14b39d-e966-4ebb-a436-4f96f84b9577" providerId="ADAL" clId="{8DFE272B-93D9-42EB-821E-CBFEFC0180C8}" dt="2022-12-13T16:55:48.917" v="622" actId="1076"/>
          <ac:spMkLst>
            <pc:docMk/>
            <pc:sldMk cId="3761876668" sldId="358"/>
            <ac:spMk id="17" creationId="{6E44B1AE-5F03-28EE-5C2B-ABADEC460FE2}"/>
          </ac:spMkLst>
        </pc:spChg>
        <pc:spChg chg="add mod">
          <ac:chgData name="Marcos Maillot" userId="fa14b39d-e966-4ebb-a436-4f96f84b9577" providerId="ADAL" clId="{8DFE272B-93D9-42EB-821E-CBFEFC0180C8}" dt="2022-12-13T17:02:40.499" v="665" actId="208"/>
          <ac:spMkLst>
            <pc:docMk/>
            <pc:sldMk cId="3761876668" sldId="358"/>
            <ac:spMk id="18" creationId="{E6AB87E9-25D4-491A-8C3E-94BD21E70872}"/>
          </ac:spMkLst>
        </pc:spChg>
        <pc:spChg chg="add mod">
          <ac:chgData name="Marcos Maillot" userId="fa14b39d-e966-4ebb-a436-4f96f84b9577" providerId="ADAL" clId="{8DFE272B-93D9-42EB-821E-CBFEFC0180C8}" dt="2022-12-13T17:06:24.929" v="740" actId="14100"/>
          <ac:spMkLst>
            <pc:docMk/>
            <pc:sldMk cId="3761876668" sldId="358"/>
            <ac:spMk id="20" creationId="{D36B6539-D238-981E-9681-58849C1CF412}"/>
          </ac:spMkLst>
        </pc:spChg>
        <pc:spChg chg="add mod">
          <ac:chgData name="Marcos Maillot" userId="fa14b39d-e966-4ebb-a436-4f96f84b9577" providerId="ADAL" clId="{8DFE272B-93D9-42EB-821E-CBFEFC0180C8}" dt="2022-12-13T17:02:42.759" v="666" actId="208"/>
          <ac:spMkLst>
            <pc:docMk/>
            <pc:sldMk cId="3761876668" sldId="358"/>
            <ac:spMk id="21" creationId="{E7BBE94A-759F-D4E2-7414-EB5CF7FFCA42}"/>
          </ac:spMkLst>
        </pc:spChg>
        <pc:spChg chg="add mod">
          <ac:chgData name="Marcos Maillot" userId="fa14b39d-e966-4ebb-a436-4f96f84b9577" providerId="ADAL" clId="{8DFE272B-93D9-42EB-821E-CBFEFC0180C8}" dt="2022-12-13T17:06:28.569" v="741" actId="1076"/>
          <ac:spMkLst>
            <pc:docMk/>
            <pc:sldMk cId="3761876668" sldId="358"/>
            <ac:spMk id="22" creationId="{0F152222-1E01-75F9-8635-810DDAA0A9B0}"/>
          </ac:spMkLst>
        </pc:spChg>
        <pc:picChg chg="del">
          <ac:chgData name="Marcos Maillot" userId="fa14b39d-e966-4ebb-a436-4f96f84b9577" providerId="ADAL" clId="{8DFE272B-93D9-42EB-821E-CBFEFC0180C8}" dt="2022-12-13T16:49:47.538" v="560" actId="478"/>
          <ac:picMkLst>
            <pc:docMk/>
            <pc:sldMk cId="3761876668" sldId="358"/>
            <ac:picMk id="2" creationId="{00000000-0000-0000-0000-000000000000}"/>
          </ac:picMkLst>
        </pc:picChg>
        <pc:picChg chg="add del mod">
          <ac:chgData name="Marcos Maillot" userId="fa14b39d-e966-4ebb-a436-4f96f84b9577" providerId="ADAL" clId="{8DFE272B-93D9-42EB-821E-CBFEFC0180C8}" dt="2022-12-13T16:36:07.668" v="535" actId="478"/>
          <ac:picMkLst>
            <pc:docMk/>
            <pc:sldMk cId="3761876668" sldId="358"/>
            <ac:picMk id="7" creationId="{71893577-F1BD-14B1-7535-81A4921295E1}"/>
          </ac:picMkLst>
        </pc:picChg>
        <pc:picChg chg="add del mod">
          <ac:chgData name="Marcos Maillot" userId="fa14b39d-e966-4ebb-a436-4f96f84b9577" providerId="ADAL" clId="{8DFE272B-93D9-42EB-821E-CBFEFC0180C8}" dt="2022-12-13T16:49:49.598" v="561" actId="478"/>
          <ac:picMkLst>
            <pc:docMk/>
            <pc:sldMk cId="3761876668" sldId="358"/>
            <ac:picMk id="9" creationId="{CAD75AC6-F426-A89B-6E22-7D517D91405C}"/>
          </ac:picMkLst>
        </pc:picChg>
        <pc:picChg chg="add mod">
          <ac:chgData name="Marcos Maillot" userId="fa14b39d-e966-4ebb-a436-4f96f84b9577" providerId="ADAL" clId="{8DFE272B-93D9-42EB-821E-CBFEFC0180C8}" dt="2022-12-13T16:55:43.108" v="619" actId="1076"/>
          <ac:picMkLst>
            <pc:docMk/>
            <pc:sldMk cId="3761876668" sldId="358"/>
            <ac:picMk id="13" creationId="{C9A2F921-87F9-F696-BC27-AD71E9B14985}"/>
          </ac:picMkLst>
        </pc:picChg>
        <pc:picChg chg="add del mod">
          <ac:chgData name="Marcos Maillot" userId="fa14b39d-e966-4ebb-a436-4f96f84b9577" providerId="ADAL" clId="{8DFE272B-93D9-42EB-821E-CBFEFC0180C8}" dt="2022-12-13T16:50:26.889" v="574" actId="478"/>
          <ac:picMkLst>
            <pc:docMk/>
            <pc:sldMk cId="3761876668" sldId="358"/>
            <ac:picMk id="14" creationId="{5942120E-F907-F4EC-7C22-2CA8D332D933}"/>
          </ac:picMkLst>
        </pc:picChg>
        <pc:picChg chg="add mod">
          <ac:chgData name="Marcos Maillot" userId="fa14b39d-e966-4ebb-a436-4f96f84b9577" providerId="ADAL" clId="{8DFE272B-93D9-42EB-821E-CBFEFC0180C8}" dt="2022-12-13T16:55:44.308" v="620" actId="1076"/>
          <ac:picMkLst>
            <pc:docMk/>
            <pc:sldMk cId="3761876668" sldId="358"/>
            <ac:picMk id="15" creationId="{264D80DE-3DD3-6902-30C6-7B7D7BCA6D7F}"/>
          </ac:picMkLst>
        </pc:picChg>
      </pc:sldChg>
      <pc:sldChg chg="addSp delSp modSp add mod">
        <pc:chgData name="Marcos Maillot" userId="fa14b39d-e966-4ebb-a436-4f96f84b9577" providerId="ADAL" clId="{8DFE272B-93D9-42EB-821E-CBFEFC0180C8}" dt="2022-12-13T17:02:30.429" v="664" actId="207"/>
        <pc:sldMkLst>
          <pc:docMk/>
          <pc:sldMk cId="1421392979" sldId="359"/>
        </pc:sldMkLst>
        <pc:spChg chg="del">
          <ac:chgData name="Marcos Maillot" userId="fa14b39d-e966-4ebb-a436-4f96f84b9577" providerId="ADAL" clId="{8DFE272B-93D9-42EB-821E-CBFEFC0180C8}" dt="2022-12-13T16:36:53.128" v="547" actId="478"/>
          <ac:spMkLst>
            <pc:docMk/>
            <pc:sldMk cId="1421392979" sldId="359"/>
            <ac:spMk id="3" creationId="{965695A6-DE5B-F51D-96B0-559865F5EC74}"/>
          </ac:spMkLst>
        </pc:spChg>
        <pc:spChg chg="del">
          <ac:chgData name="Marcos Maillot" userId="fa14b39d-e966-4ebb-a436-4f96f84b9577" providerId="ADAL" clId="{8DFE272B-93D9-42EB-821E-CBFEFC0180C8}" dt="2022-12-13T16:36:42.038" v="544" actId="478"/>
          <ac:spMkLst>
            <pc:docMk/>
            <pc:sldMk cId="1421392979" sldId="359"/>
            <ac:spMk id="5" creationId="{00000000-0000-0000-0000-000000000000}"/>
          </ac:spMkLst>
        </pc:spChg>
        <pc:spChg chg="add mod">
          <ac:chgData name="Marcos Maillot" userId="fa14b39d-e966-4ebb-a436-4f96f84b9577" providerId="ADAL" clId="{8DFE272B-93D9-42EB-821E-CBFEFC0180C8}" dt="2022-12-13T16:38:30.108" v="550" actId="1076"/>
          <ac:spMkLst>
            <pc:docMk/>
            <pc:sldMk cId="1421392979" sldId="359"/>
            <ac:spMk id="6" creationId="{0B1F693C-35A7-B023-F5EE-281D7DA45931}"/>
          </ac:spMkLst>
        </pc:spChg>
        <pc:spChg chg="add mod">
          <ac:chgData name="Marcos Maillot" userId="fa14b39d-e966-4ebb-a436-4f96f84b9577" providerId="ADAL" clId="{8DFE272B-93D9-42EB-821E-CBFEFC0180C8}" dt="2022-12-13T16:48:47.808" v="554" actId="208"/>
          <ac:spMkLst>
            <pc:docMk/>
            <pc:sldMk cId="1421392979" sldId="359"/>
            <ac:spMk id="7" creationId="{61C14DF4-D601-9FFD-0A11-E03B498DF495}"/>
          </ac:spMkLst>
        </pc:spChg>
        <pc:spChg chg="add mod">
          <ac:chgData name="Marcos Maillot" userId="fa14b39d-e966-4ebb-a436-4f96f84b9577" providerId="ADAL" clId="{8DFE272B-93D9-42EB-821E-CBFEFC0180C8}" dt="2022-12-13T17:01:48.449" v="649" actId="1582"/>
          <ac:spMkLst>
            <pc:docMk/>
            <pc:sldMk cId="1421392979" sldId="359"/>
            <ac:spMk id="8" creationId="{BAECB4F2-1E11-B922-893C-8D96EE926D04}"/>
          </ac:spMkLst>
        </pc:spChg>
        <pc:spChg chg="add mod">
          <ac:chgData name="Marcos Maillot" userId="fa14b39d-e966-4ebb-a436-4f96f84b9577" providerId="ADAL" clId="{8DFE272B-93D9-42EB-821E-CBFEFC0180C8}" dt="2022-12-13T17:02:30.429" v="664" actId="207"/>
          <ac:spMkLst>
            <pc:docMk/>
            <pc:sldMk cId="1421392979" sldId="359"/>
            <ac:spMk id="10" creationId="{8A4AC9A4-ECB8-4DF2-7952-1B11551758AE}"/>
          </ac:spMkLst>
        </pc:spChg>
        <pc:spChg chg="del mod">
          <ac:chgData name="Marcos Maillot" userId="fa14b39d-e966-4ebb-a436-4f96f84b9577" providerId="ADAL" clId="{8DFE272B-93D9-42EB-821E-CBFEFC0180C8}" dt="2022-12-13T16:48:54.998" v="555" actId="478"/>
          <ac:spMkLst>
            <pc:docMk/>
            <pc:sldMk cId="1421392979" sldId="359"/>
            <ac:spMk id="11" creationId="{1B21FB90-600E-48B5-B74F-0AEE91CB3F5C}"/>
          </ac:spMkLst>
        </pc:spChg>
        <pc:picChg chg="del">
          <ac:chgData name="Marcos Maillot" userId="fa14b39d-e966-4ebb-a436-4f96f84b9577" providerId="ADAL" clId="{8DFE272B-93D9-42EB-821E-CBFEFC0180C8}" dt="2022-12-13T16:36:37.468" v="542" actId="478"/>
          <ac:picMkLst>
            <pc:docMk/>
            <pc:sldMk cId="1421392979" sldId="359"/>
            <ac:picMk id="2" creationId="{00000000-0000-0000-0000-000000000000}"/>
          </ac:picMkLst>
        </pc:picChg>
        <pc:picChg chg="mod modCrop">
          <ac:chgData name="Marcos Maillot" userId="fa14b39d-e966-4ebb-a436-4f96f84b9577" providerId="ADAL" clId="{8DFE272B-93D9-42EB-821E-CBFEFC0180C8}" dt="2022-12-13T16:58:14.049" v="644" actId="732"/>
          <ac:picMkLst>
            <pc:docMk/>
            <pc:sldMk cId="1421392979" sldId="359"/>
            <ac:picMk id="9" creationId="{CAD75AC6-F426-A89B-6E22-7D517D91405C}"/>
          </ac:picMkLst>
        </pc:picChg>
      </pc:sldChg>
    </pc:docChg>
  </pc:docChgLst>
  <pc:docChgLst>
    <pc:chgData name="Marcos Maillot" userId="fa14b39d-e966-4ebb-a436-4f96f84b9577" providerId="ADAL" clId="{563234E5-F6F0-42B1-B4AF-C6677841636B}"/>
    <pc:docChg chg="custSel addSld delSld modSld sldOrd">
      <pc:chgData name="Marcos Maillot" userId="fa14b39d-e966-4ebb-a436-4f96f84b9577" providerId="ADAL" clId="{563234E5-F6F0-42B1-B4AF-C6677841636B}" dt="2022-10-13T18:58:31.012" v="264" actId="207"/>
      <pc:docMkLst>
        <pc:docMk/>
      </pc:docMkLst>
      <pc:sldChg chg="addSp delSp modSp mod">
        <pc:chgData name="Marcos Maillot" userId="fa14b39d-e966-4ebb-a436-4f96f84b9577" providerId="ADAL" clId="{563234E5-F6F0-42B1-B4AF-C6677841636B}" dt="2022-10-13T18:20:45.545" v="57" actId="1076"/>
        <pc:sldMkLst>
          <pc:docMk/>
          <pc:sldMk cId="1345289315" sldId="332"/>
        </pc:sldMkLst>
        <pc:spChg chg="del">
          <ac:chgData name="Marcos Maillot" userId="fa14b39d-e966-4ebb-a436-4f96f84b9577" providerId="ADAL" clId="{563234E5-F6F0-42B1-B4AF-C6677841636B}" dt="2022-10-13T18:20:20.877" v="47" actId="478"/>
          <ac:spMkLst>
            <pc:docMk/>
            <pc:sldMk cId="1345289315" sldId="332"/>
            <ac:spMk id="5" creationId="{00000000-0000-0000-0000-000000000000}"/>
          </ac:spMkLst>
        </pc:spChg>
        <pc:spChg chg="mod">
          <ac:chgData name="Marcos Maillot" userId="fa14b39d-e966-4ebb-a436-4f96f84b9577" providerId="ADAL" clId="{563234E5-F6F0-42B1-B4AF-C6677841636B}" dt="2022-10-13T18:20:41.876" v="55" actId="1076"/>
          <ac:spMkLst>
            <pc:docMk/>
            <pc:sldMk cId="1345289315" sldId="332"/>
            <ac:spMk id="6" creationId="{00000000-0000-0000-0000-000000000000}"/>
          </ac:spMkLst>
        </pc:spChg>
        <pc:spChg chg="del">
          <ac:chgData name="Marcos Maillot" userId="fa14b39d-e966-4ebb-a436-4f96f84b9577" providerId="ADAL" clId="{563234E5-F6F0-42B1-B4AF-C6677841636B}" dt="2022-10-13T18:20:17.230" v="46" actId="478"/>
          <ac:spMkLst>
            <pc:docMk/>
            <pc:sldMk cId="1345289315" sldId="332"/>
            <ac:spMk id="7" creationId="{00000000-0000-0000-0000-000000000000}"/>
          </ac:spMkLst>
        </pc:spChg>
        <pc:spChg chg="del">
          <ac:chgData name="Marcos Maillot" userId="fa14b39d-e966-4ebb-a436-4f96f84b9577" providerId="ADAL" clId="{563234E5-F6F0-42B1-B4AF-C6677841636B}" dt="2022-10-13T18:20:03.461" v="43" actId="478"/>
          <ac:spMkLst>
            <pc:docMk/>
            <pc:sldMk cId="1345289315" sldId="332"/>
            <ac:spMk id="8" creationId="{00000000-0000-0000-0000-000000000000}"/>
          </ac:spMkLst>
        </pc:spChg>
        <pc:picChg chg="del">
          <ac:chgData name="Marcos Maillot" userId="fa14b39d-e966-4ebb-a436-4f96f84b9577" providerId="ADAL" clId="{563234E5-F6F0-42B1-B4AF-C6677841636B}" dt="2022-10-13T18:19:57.728" v="42" actId="478"/>
          <ac:picMkLst>
            <pc:docMk/>
            <pc:sldMk cId="1345289315" sldId="332"/>
            <ac:picMk id="3" creationId="{00000000-0000-0000-0000-000000000000}"/>
          </ac:picMkLst>
        </pc:picChg>
        <pc:picChg chg="add mod">
          <ac:chgData name="Marcos Maillot" userId="fa14b39d-e966-4ebb-a436-4f96f84b9577" providerId="ADAL" clId="{563234E5-F6F0-42B1-B4AF-C6677841636B}" dt="2022-10-13T18:20:45.545" v="57" actId="1076"/>
          <ac:picMkLst>
            <pc:docMk/>
            <pc:sldMk cId="1345289315" sldId="332"/>
            <ac:picMk id="9" creationId="{3E8818A9-21A5-D270-0236-64EB72134CFF}"/>
          </ac:picMkLst>
        </pc:picChg>
      </pc:sldChg>
      <pc:sldChg chg="addSp modSp mod">
        <pc:chgData name="Marcos Maillot" userId="fa14b39d-e966-4ebb-a436-4f96f84b9577" providerId="ADAL" clId="{563234E5-F6F0-42B1-B4AF-C6677841636B}" dt="2022-10-13T18:34:54.598" v="147" actId="20577"/>
        <pc:sldMkLst>
          <pc:docMk/>
          <pc:sldMk cId="973184105" sldId="347"/>
        </pc:sldMkLst>
        <pc:spChg chg="add mod">
          <ac:chgData name="Marcos Maillot" userId="fa14b39d-e966-4ebb-a436-4f96f84b9577" providerId="ADAL" clId="{563234E5-F6F0-42B1-B4AF-C6677841636B}" dt="2022-10-13T18:25:44.705" v="127" actId="1076"/>
          <ac:spMkLst>
            <pc:docMk/>
            <pc:sldMk cId="973184105" sldId="347"/>
            <ac:spMk id="2" creationId="{896BF1DF-9999-CAC6-85C3-BFB9B5054968}"/>
          </ac:spMkLst>
        </pc:spChg>
        <pc:spChg chg="mod">
          <ac:chgData name="Marcos Maillot" userId="fa14b39d-e966-4ebb-a436-4f96f84b9577" providerId="ADAL" clId="{563234E5-F6F0-42B1-B4AF-C6677841636B}" dt="2022-10-13T18:15:44.261" v="34"/>
          <ac:spMkLst>
            <pc:docMk/>
            <pc:sldMk cId="973184105" sldId="347"/>
            <ac:spMk id="5" creationId="{00000000-0000-0000-0000-000000000000}"/>
          </ac:spMkLst>
        </pc:spChg>
        <pc:spChg chg="mod">
          <ac:chgData name="Marcos Maillot" userId="fa14b39d-e966-4ebb-a436-4f96f84b9577" providerId="ADAL" clId="{563234E5-F6F0-42B1-B4AF-C6677841636B}" dt="2022-10-13T18:34:54.598" v="147" actId="20577"/>
          <ac:spMkLst>
            <pc:docMk/>
            <pc:sldMk cId="973184105" sldId="347"/>
            <ac:spMk id="6" creationId="{00000000-0000-0000-0000-000000000000}"/>
          </ac:spMkLst>
        </pc:spChg>
        <pc:picChg chg="mod">
          <ac:chgData name="Marcos Maillot" userId="fa14b39d-e966-4ebb-a436-4f96f84b9577" providerId="ADAL" clId="{563234E5-F6F0-42B1-B4AF-C6677841636B}" dt="2022-10-13T18:15:06.702" v="25" actId="1076"/>
          <ac:picMkLst>
            <pc:docMk/>
            <pc:sldMk cId="973184105" sldId="347"/>
            <ac:picMk id="11" creationId="{00000000-0000-0000-0000-000000000000}"/>
          </ac:picMkLst>
        </pc:picChg>
      </pc:sldChg>
      <pc:sldChg chg="addSp modSp mod">
        <pc:chgData name="Marcos Maillot" userId="fa14b39d-e966-4ebb-a436-4f96f84b9577" providerId="ADAL" clId="{563234E5-F6F0-42B1-B4AF-C6677841636B}" dt="2022-10-13T18:58:31.012" v="264" actId="207"/>
        <pc:sldMkLst>
          <pc:docMk/>
          <pc:sldMk cId="543162145" sldId="349"/>
        </pc:sldMkLst>
        <pc:spChg chg="mod">
          <ac:chgData name="Marcos Maillot" userId="fa14b39d-e966-4ebb-a436-4f96f84b9577" providerId="ADAL" clId="{563234E5-F6F0-42B1-B4AF-C6677841636B}" dt="2022-10-13T18:56:42.570" v="261" actId="1076"/>
          <ac:spMkLst>
            <pc:docMk/>
            <pc:sldMk cId="543162145" sldId="349"/>
            <ac:spMk id="2" creationId="{00000000-0000-0000-0000-000000000000}"/>
          </ac:spMkLst>
        </pc:spChg>
        <pc:spChg chg="add mod">
          <ac:chgData name="Marcos Maillot" userId="fa14b39d-e966-4ebb-a436-4f96f84b9577" providerId="ADAL" clId="{563234E5-F6F0-42B1-B4AF-C6677841636B}" dt="2022-10-13T18:58:31.012" v="264" actId="207"/>
          <ac:spMkLst>
            <pc:docMk/>
            <pc:sldMk cId="543162145" sldId="349"/>
            <ac:spMk id="4" creationId="{6DFD0C03-5399-D56F-87FA-4672DB96FF80}"/>
          </ac:spMkLst>
        </pc:spChg>
      </pc:sldChg>
      <pc:sldChg chg="modSp mod">
        <pc:chgData name="Marcos Maillot" userId="fa14b39d-e966-4ebb-a436-4f96f84b9577" providerId="ADAL" clId="{563234E5-F6F0-42B1-B4AF-C6677841636B}" dt="2022-10-13T18:37:36.186" v="211" actId="1076"/>
        <pc:sldMkLst>
          <pc:docMk/>
          <pc:sldMk cId="2542735254" sldId="351"/>
        </pc:sldMkLst>
        <pc:spChg chg="mod">
          <ac:chgData name="Marcos Maillot" userId="fa14b39d-e966-4ebb-a436-4f96f84b9577" providerId="ADAL" clId="{563234E5-F6F0-42B1-B4AF-C6677841636B}" dt="2022-10-13T18:35:21.241" v="196" actId="20577"/>
          <ac:spMkLst>
            <pc:docMk/>
            <pc:sldMk cId="2542735254" sldId="351"/>
            <ac:spMk id="6" creationId="{00000000-0000-0000-0000-000000000000}"/>
          </ac:spMkLst>
        </pc:spChg>
        <pc:spChg chg="mod">
          <ac:chgData name="Marcos Maillot" userId="fa14b39d-e966-4ebb-a436-4f96f84b9577" providerId="ADAL" clId="{563234E5-F6F0-42B1-B4AF-C6677841636B}" dt="2022-10-13T18:37:36.186" v="211" actId="1076"/>
          <ac:spMkLst>
            <pc:docMk/>
            <pc:sldMk cId="2542735254" sldId="351"/>
            <ac:spMk id="17" creationId="{00000000-0000-0000-0000-000000000000}"/>
          </ac:spMkLst>
        </pc:spChg>
      </pc:sldChg>
      <pc:sldChg chg="addSp delSp modSp del mod ord">
        <pc:chgData name="Marcos Maillot" userId="fa14b39d-e966-4ebb-a436-4f96f84b9577" providerId="ADAL" clId="{563234E5-F6F0-42B1-B4AF-C6677841636B}" dt="2022-10-13T18:54:11.306" v="255" actId="47"/>
        <pc:sldMkLst>
          <pc:docMk/>
          <pc:sldMk cId="1886603860" sldId="352"/>
        </pc:sldMkLst>
        <pc:spChg chg="add del mod">
          <ac:chgData name="Marcos Maillot" userId="fa14b39d-e966-4ebb-a436-4f96f84b9577" providerId="ADAL" clId="{563234E5-F6F0-42B1-B4AF-C6677841636B}" dt="2022-10-13T18:18:36.250" v="35" actId="478"/>
          <ac:spMkLst>
            <pc:docMk/>
            <pc:sldMk cId="1886603860" sldId="352"/>
            <ac:spMk id="2" creationId="{2F2FCC41-1517-CA54-3826-17B212E44E40}"/>
          </ac:spMkLst>
        </pc:spChg>
        <pc:spChg chg="add del mod">
          <ac:chgData name="Marcos Maillot" userId="fa14b39d-e966-4ebb-a436-4f96f84b9577" providerId="ADAL" clId="{563234E5-F6F0-42B1-B4AF-C6677841636B}" dt="2022-10-13T18:52:10.016" v="245" actId="478"/>
          <ac:spMkLst>
            <pc:docMk/>
            <pc:sldMk cId="1886603860" sldId="352"/>
            <ac:spMk id="3" creationId="{408EBDE3-EF01-C64E-33F2-4D271D826B41}"/>
          </ac:spMkLst>
        </pc:spChg>
        <pc:spChg chg="del mod">
          <ac:chgData name="Marcos Maillot" userId="fa14b39d-e966-4ebb-a436-4f96f84b9577" providerId="ADAL" clId="{563234E5-F6F0-42B1-B4AF-C6677841636B}" dt="2022-10-13T18:08:50.330" v="10" actId="478"/>
          <ac:spMkLst>
            <pc:docMk/>
            <pc:sldMk cId="1886603860" sldId="352"/>
            <ac:spMk id="5" creationId="{00000000-0000-0000-0000-000000000000}"/>
          </ac:spMkLst>
        </pc:spChg>
        <pc:spChg chg="mod">
          <ac:chgData name="Marcos Maillot" userId="fa14b39d-e966-4ebb-a436-4f96f84b9577" providerId="ADAL" clId="{563234E5-F6F0-42B1-B4AF-C6677841636B}" dt="2022-10-13T18:35:10.861" v="170" actId="14100"/>
          <ac:spMkLst>
            <pc:docMk/>
            <pc:sldMk cId="1886603860" sldId="352"/>
            <ac:spMk id="6" creationId="{00000000-0000-0000-0000-000000000000}"/>
          </ac:spMkLst>
        </pc:spChg>
        <pc:spChg chg="add mod">
          <ac:chgData name="Marcos Maillot" userId="fa14b39d-e966-4ebb-a436-4f96f84b9577" providerId="ADAL" clId="{563234E5-F6F0-42B1-B4AF-C6677841636B}" dt="2022-10-13T18:51:10.396" v="244" actId="1076"/>
          <ac:spMkLst>
            <pc:docMk/>
            <pc:sldMk cId="1886603860" sldId="352"/>
            <ac:spMk id="7" creationId="{8FAB41AE-B829-C329-01D9-9989D591552F}"/>
          </ac:spMkLst>
        </pc:spChg>
        <pc:spChg chg="mod">
          <ac:chgData name="Marcos Maillot" userId="fa14b39d-e966-4ebb-a436-4f96f84b9577" providerId="ADAL" clId="{563234E5-F6F0-42B1-B4AF-C6677841636B}" dt="2022-10-13T18:52:23.804" v="252" actId="1076"/>
          <ac:spMkLst>
            <pc:docMk/>
            <pc:sldMk cId="1886603860" sldId="352"/>
            <ac:spMk id="9" creationId="{00000000-0000-0000-0000-000000000000}"/>
          </ac:spMkLst>
        </pc:spChg>
        <pc:picChg chg="mod">
          <ac:chgData name="Marcos Maillot" userId="fa14b39d-e966-4ebb-a436-4f96f84b9577" providerId="ADAL" clId="{563234E5-F6F0-42B1-B4AF-C6677841636B}" dt="2022-10-13T18:52:24.907" v="253" actId="1076"/>
          <ac:picMkLst>
            <pc:docMk/>
            <pc:sldMk cId="1886603860" sldId="352"/>
            <ac:picMk id="8" creationId="{00000000-0000-0000-0000-000000000000}"/>
          </ac:picMkLst>
        </pc:picChg>
        <pc:picChg chg="mod">
          <ac:chgData name="Marcos Maillot" userId="fa14b39d-e966-4ebb-a436-4f96f84b9577" providerId="ADAL" clId="{563234E5-F6F0-42B1-B4AF-C6677841636B}" dt="2022-10-13T18:52:25.996" v="254" actId="1076"/>
          <ac:picMkLst>
            <pc:docMk/>
            <pc:sldMk cId="1886603860" sldId="352"/>
            <ac:picMk id="10" creationId="{00000000-0000-0000-0000-000000000000}"/>
          </ac:picMkLst>
        </pc:picChg>
        <pc:picChg chg="del mod">
          <ac:chgData name="Marcos Maillot" userId="fa14b39d-e966-4ebb-a436-4f96f84b9577" providerId="ADAL" clId="{563234E5-F6F0-42B1-B4AF-C6677841636B}" dt="2022-10-13T18:52:10.850" v="246" actId="478"/>
          <ac:picMkLst>
            <pc:docMk/>
            <pc:sldMk cId="1886603860" sldId="352"/>
            <ac:picMk id="11" creationId="{00000000-0000-0000-0000-000000000000}"/>
          </ac:picMkLst>
        </pc:picChg>
      </pc:sldChg>
      <pc:sldChg chg="addSp modSp mod">
        <pc:chgData name="Marcos Maillot" userId="fa14b39d-e966-4ebb-a436-4f96f84b9577" providerId="ADAL" clId="{563234E5-F6F0-42B1-B4AF-C6677841636B}" dt="2022-10-13T18:54:28.998" v="260" actId="1076"/>
        <pc:sldMkLst>
          <pc:docMk/>
          <pc:sldMk cId="2815013244" sldId="353"/>
        </pc:sldMkLst>
        <pc:spChg chg="add mod">
          <ac:chgData name="Marcos Maillot" userId="fa14b39d-e966-4ebb-a436-4f96f84b9577" providerId="ADAL" clId="{563234E5-F6F0-42B1-B4AF-C6677841636B}" dt="2022-10-13T18:54:28.998" v="260" actId="1076"/>
          <ac:spMkLst>
            <pc:docMk/>
            <pc:sldMk cId="2815013244" sldId="353"/>
            <ac:spMk id="4" creationId="{E16C6773-B006-915F-DED4-D42F9BA91C1D}"/>
          </ac:spMkLst>
        </pc:spChg>
        <pc:spChg chg="mod">
          <ac:chgData name="Marcos Maillot" userId="fa14b39d-e966-4ebb-a436-4f96f84b9577" providerId="ADAL" clId="{563234E5-F6F0-42B1-B4AF-C6677841636B}" dt="2022-10-13T18:48:59.164" v="236" actId="20577"/>
          <ac:spMkLst>
            <pc:docMk/>
            <pc:sldMk cId="2815013244" sldId="353"/>
            <ac:spMk id="6" creationId="{00000000-0000-0000-0000-000000000000}"/>
          </ac:spMkLst>
        </pc:spChg>
      </pc:sldChg>
      <pc:sldChg chg="delSp add mod">
        <pc:chgData name="Marcos Maillot" userId="fa14b39d-e966-4ebb-a436-4f96f84b9577" providerId="ADAL" clId="{563234E5-F6F0-42B1-B4AF-C6677841636B}" dt="2022-10-13T18:19:52.161" v="41" actId="478"/>
        <pc:sldMkLst>
          <pc:docMk/>
          <pc:sldMk cId="2307917589" sldId="355"/>
        </pc:sldMkLst>
        <pc:picChg chg="del">
          <ac:chgData name="Marcos Maillot" userId="fa14b39d-e966-4ebb-a436-4f96f84b9577" providerId="ADAL" clId="{563234E5-F6F0-42B1-B4AF-C6677841636B}" dt="2022-10-13T18:19:52.161" v="41" actId="478"/>
          <ac:picMkLst>
            <pc:docMk/>
            <pc:sldMk cId="2307917589" sldId="355"/>
            <ac:picMk id="9" creationId="{3E8818A9-21A5-D270-0236-64EB72134CFF}"/>
          </ac:picMkLst>
        </pc:picChg>
      </pc:sldChg>
      <pc:sldChg chg="add del">
        <pc:chgData name="Marcos Maillot" userId="fa14b39d-e966-4ebb-a436-4f96f84b9577" providerId="ADAL" clId="{563234E5-F6F0-42B1-B4AF-C6677841636B}" dt="2022-10-13T18:24:00.752" v="59" actId="47"/>
        <pc:sldMkLst>
          <pc:docMk/>
          <pc:sldMk cId="335086815" sldId="356"/>
        </pc:sldMkLst>
      </pc:sldChg>
    </pc:docChg>
  </pc:docChgLst>
  <pc:docChgLst>
    <pc:chgData name="Marcos Maillot" userId="fa14b39d-e966-4ebb-a436-4f96f84b9577" providerId="ADAL" clId="{6305F822-064E-4220-B9C7-00DB7665D49D}"/>
    <pc:docChg chg="custSel addSld modSld">
      <pc:chgData name="Marcos Maillot" userId="fa14b39d-e966-4ebb-a436-4f96f84b9577" providerId="ADAL" clId="{6305F822-064E-4220-B9C7-00DB7665D49D}" dt="2023-04-21T16:38:11.405" v="574" actId="478"/>
      <pc:docMkLst>
        <pc:docMk/>
      </pc:docMkLst>
      <pc:sldChg chg="modSp mod">
        <pc:chgData name="Marcos Maillot" userId="fa14b39d-e966-4ebb-a436-4f96f84b9577" providerId="ADAL" clId="{6305F822-064E-4220-B9C7-00DB7665D49D}" dt="2023-04-21T16:35:26.546" v="562" actId="1076"/>
        <pc:sldMkLst>
          <pc:docMk/>
          <pc:sldMk cId="787285808" sldId="256"/>
        </pc:sldMkLst>
        <pc:spChg chg="mod">
          <ac:chgData name="Marcos Maillot" userId="fa14b39d-e966-4ebb-a436-4f96f84b9577" providerId="ADAL" clId="{6305F822-064E-4220-B9C7-00DB7665D49D}" dt="2023-04-21T16:35:26.546" v="562" actId="1076"/>
          <ac:spMkLst>
            <pc:docMk/>
            <pc:sldMk cId="787285808" sldId="256"/>
            <ac:spMk id="6" creationId="{00000000-0000-0000-0000-000000000000}"/>
          </ac:spMkLst>
        </pc:spChg>
        <pc:spChg chg="mod">
          <ac:chgData name="Marcos Maillot" userId="fa14b39d-e966-4ebb-a436-4f96f84b9577" providerId="ADAL" clId="{6305F822-064E-4220-B9C7-00DB7665D49D}" dt="2023-04-21T16:35:22.986" v="561" actId="20577"/>
          <ac:spMkLst>
            <pc:docMk/>
            <pc:sldMk cId="787285808" sldId="256"/>
            <ac:spMk id="8" creationId="{00000000-0000-0000-0000-000000000000}"/>
          </ac:spMkLst>
        </pc:spChg>
      </pc:sldChg>
      <pc:sldChg chg="delSp mod">
        <pc:chgData name="Marcos Maillot" userId="fa14b39d-e966-4ebb-a436-4f96f84b9577" providerId="ADAL" clId="{6305F822-064E-4220-B9C7-00DB7665D49D}" dt="2023-04-21T16:37:29.396" v="570" actId="478"/>
        <pc:sldMkLst>
          <pc:docMk/>
          <pc:sldMk cId="973184105" sldId="347"/>
        </pc:sldMkLst>
        <pc:inkChg chg="del">
          <ac:chgData name="Marcos Maillot" userId="fa14b39d-e966-4ebb-a436-4f96f84b9577" providerId="ADAL" clId="{6305F822-064E-4220-B9C7-00DB7665D49D}" dt="2023-04-21T16:37:29.396" v="570" actId="478"/>
          <ac:inkMkLst>
            <pc:docMk/>
            <pc:sldMk cId="973184105" sldId="347"/>
            <ac:inkMk id="4" creationId="{FBD1DF55-1D32-692D-7F82-5AF6692BB069}"/>
          </ac:inkMkLst>
        </pc:inkChg>
      </pc:sldChg>
      <pc:sldChg chg="delSp mod">
        <pc:chgData name="Marcos Maillot" userId="fa14b39d-e966-4ebb-a436-4f96f84b9577" providerId="ADAL" clId="{6305F822-064E-4220-B9C7-00DB7665D49D}" dt="2023-04-21T16:38:04.726" v="573" actId="478"/>
        <pc:sldMkLst>
          <pc:docMk/>
          <pc:sldMk cId="2703650191" sldId="348"/>
        </pc:sldMkLst>
        <pc:inkChg chg="del">
          <ac:chgData name="Marcos Maillot" userId="fa14b39d-e966-4ebb-a436-4f96f84b9577" providerId="ADAL" clId="{6305F822-064E-4220-B9C7-00DB7665D49D}" dt="2023-04-21T16:38:04.726" v="573" actId="478"/>
          <ac:inkMkLst>
            <pc:docMk/>
            <pc:sldMk cId="2703650191" sldId="348"/>
            <ac:inkMk id="2" creationId="{F7B2D392-AA62-C216-B618-458640C35E92}"/>
          </ac:inkMkLst>
        </pc:inkChg>
      </pc:sldChg>
      <pc:sldChg chg="delSp mod">
        <pc:chgData name="Marcos Maillot" userId="fa14b39d-e966-4ebb-a436-4f96f84b9577" providerId="ADAL" clId="{6305F822-064E-4220-B9C7-00DB7665D49D}" dt="2023-04-21T16:38:11.405" v="574" actId="478"/>
        <pc:sldMkLst>
          <pc:docMk/>
          <pc:sldMk cId="543162145" sldId="349"/>
        </pc:sldMkLst>
        <pc:inkChg chg="del">
          <ac:chgData name="Marcos Maillot" userId="fa14b39d-e966-4ebb-a436-4f96f84b9577" providerId="ADAL" clId="{6305F822-064E-4220-B9C7-00DB7665D49D}" dt="2023-04-21T16:38:11.405" v="574" actId="478"/>
          <ac:inkMkLst>
            <pc:docMk/>
            <pc:sldMk cId="543162145" sldId="349"/>
            <ac:inkMk id="3" creationId="{04156308-32B7-E22A-653F-E3550144EA7F}"/>
          </ac:inkMkLst>
        </pc:inkChg>
      </pc:sldChg>
      <pc:sldChg chg="delSp mod">
        <pc:chgData name="Marcos Maillot" userId="fa14b39d-e966-4ebb-a436-4f96f84b9577" providerId="ADAL" clId="{6305F822-064E-4220-B9C7-00DB7665D49D}" dt="2023-04-21T16:37:09.195" v="569" actId="478"/>
        <pc:sldMkLst>
          <pc:docMk/>
          <pc:sldMk cId="3302342433" sldId="350"/>
        </pc:sldMkLst>
        <pc:inkChg chg="del">
          <ac:chgData name="Marcos Maillot" userId="fa14b39d-e966-4ebb-a436-4f96f84b9577" providerId="ADAL" clId="{6305F822-064E-4220-B9C7-00DB7665D49D}" dt="2023-04-21T16:37:09.195" v="569" actId="478"/>
          <ac:inkMkLst>
            <pc:docMk/>
            <pc:sldMk cId="3302342433" sldId="350"/>
            <ac:inkMk id="2" creationId="{53C00B13-E41A-B715-5A95-1BE6EC5330FE}"/>
          </ac:inkMkLst>
        </pc:inkChg>
      </pc:sldChg>
      <pc:sldChg chg="delSp mod">
        <pc:chgData name="Marcos Maillot" userId="fa14b39d-e966-4ebb-a436-4f96f84b9577" providerId="ADAL" clId="{6305F822-064E-4220-B9C7-00DB7665D49D}" dt="2023-04-21T16:37:56.505" v="571" actId="478"/>
        <pc:sldMkLst>
          <pc:docMk/>
          <pc:sldMk cId="2542735254" sldId="351"/>
        </pc:sldMkLst>
        <pc:inkChg chg="del">
          <ac:chgData name="Marcos Maillot" userId="fa14b39d-e966-4ebb-a436-4f96f84b9577" providerId="ADAL" clId="{6305F822-064E-4220-B9C7-00DB7665D49D}" dt="2023-04-21T16:37:56.505" v="571" actId="478"/>
          <ac:inkMkLst>
            <pc:docMk/>
            <pc:sldMk cId="2542735254" sldId="351"/>
            <ac:inkMk id="2" creationId="{C335C49F-7C8B-4011-7A83-BF03ACA7F176}"/>
          </ac:inkMkLst>
        </pc:inkChg>
      </pc:sldChg>
      <pc:sldChg chg="delSp mod">
        <pc:chgData name="Marcos Maillot" userId="fa14b39d-e966-4ebb-a436-4f96f84b9577" providerId="ADAL" clId="{6305F822-064E-4220-B9C7-00DB7665D49D}" dt="2023-04-21T16:37:58.878" v="572" actId="478"/>
        <pc:sldMkLst>
          <pc:docMk/>
          <pc:sldMk cId="2815013244" sldId="353"/>
        </pc:sldMkLst>
        <pc:inkChg chg="del">
          <ac:chgData name="Marcos Maillot" userId="fa14b39d-e966-4ebb-a436-4f96f84b9577" providerId="ADAL" clId="{6305F822-064E-4220-B9C7-00DB7665D49D}" dt="2023-04-21T16:37:58.878" v="572" actId="478"/>
          <ac:inkMkLst>
            <pc:docMk/>
            <pc:sldMk cId="2815013244" sldId="353"/>
            <ac:inkMk id="2" creationId="{C35E2606-750A-7833-E7FA-E42C45867906}"/>
          </ac:inkMkLst>
        </pc:inkChg>
      </pc:sldChg>
      <pc:sldChg chg="delSp mod">
        <pc:chgData name="Marcos Maillot" userId="fa14b39d-e966-4ebb-a436-4f96f84b9577" providerId="ADAL" clId="{6305F822-064E-4220-B9C7-00DB7665D49D}" dt="2023-04-21T16:36:54.546" v="568" actId="478"/>
        <pc:sldMkLst>
          <pc:docMk/>
          <pc:sldMk cId="2307917589" sldId="355"/>
        </pc:sldMkLst>
        <pc:inkChg chg="del">
          <ac:chgData name="Marcos Maillot" userId="fa14b39d-e966-4ebb-a436-4f96f84b9577" providerId="ADAL" clId="{6305F822-064E-4220-B9C7-00DB7665D49D}" dt="2023-04-21T16:36:54.546" v="568" actId="478"/>
          <ac:inkMkLst>
            <pc:docMk/>
            <pc:sldMk cId="2307917589" sldId="355"/>
            <ac:inkMk id="2" creationId="{C97C5AB7-B83A-CFD2-CB93-E99FAB943EC7}"/>
          </ac:inkMkLst>
        </pc:inkChg>
      </pc:sldChg>
      <pc:sldChg chg="delSp modSp add mod">
        <pc:chgData name="Marcos Maillot" userId="fa14b39d-e966-4ebb-a436-4f96f84b9577" providerId="ADAL" clId="{6305F822-064E-4220-B9C7-00DB7665D49D}" dt="2023-04-21T16:35:48.615" v="567" actId="14100"/>
        <pc:sldMkLst>
          <pc:docMk/>
          <pc:sldMk cId="2958760871" sldId="360"/>
        </pc:sldMkLst>
        <pc:spChg chg="mod">
          <ac:chgData name="Marcos Maillot" userId="fa14b39d-e966-4ebb-a436-4f96f84b9577" providerId="ADAL" clId="{6305F822-064E-4220-B9C7-00DB7665D49D}" dt="2023-04-21T16:35:48.615" v="567" actId="14100"/>
          <ac:spMkLst>
            <pc:docMk/>
            <pc:sldMk cId="2958760871" sldId="360"/>
            <ac:spMk id="12" creationId="{173875A2-756C-C285-A3FC-2C04FCABF78E}"/>
          </ac:spMkLst>
        </pc:spChg>
        <pc:spChg chg="del mod">
          <ac:chgData name="Marcos Maillot" userId="fa14b39d-e966-4ebb-a436-4f96f84b9577" providerId="ADAL" clId="{6305F822-064E-4220-B9C7-00DB7665D49D}" dt="2023-04-21T16:31:50.476" v="511" actId="478"/>
          <ac:spMkLst>
            <pc:docMk/>
            <pc:sldMk cId="2958760871" sldId="360"/>
            <ac:spMk id="16" creationId="{AD0B28E0-D22E-F3BE-B975-F36DBFA0ECA1}"/>
          </ac:spMkLst>
        </pc:spChg>
        <pc:spChg chg="del">
          <ac:chgData name="Marcos Maillot" userId="fa14b39d-e966-4ebb-a436-4f96f84b9577" providerId="ADAL" clId="{6305F822-064E-4220-B9C7-00DB7665D49D}" dt="2023-04-21T16:27:01.217" v="97" actId="478"/>
          <ac:spMkLst>
            <pc:docMk/>
            <pc:sldMk cId="2958760871" sldId="360"/>
            <ac:spMk id="17" creationId="{6E44B1AE-5F03-28EE-5C2B-ABADEC460FE2}"/>
          </ac:spMkLst>
        </pc:spChg>
        <pc:spChg chg="del">
          <ac:chgData name="Marcos Maillot" userId="fa14b39d-e966-4ebb-a436-4f96f84b9577" providerId="ADAL" clId="{6305F822-064E-4220-B9C7-00DB7665D49D}" dt="2023-04-21T16:26:57.427" v="93" actId="478"/>
          <ac:spMkLst>
            <pc:docMk/>
            <pc:sldMk cId="2958760871" sldId="360"/>
            <ac:spMk id="18" creationId="{E6AB87E9-25D4-491A-8C3E-94BD21E70872}"/>
          </ac:spMkLst>
        </pc:spChg>
        <pc:spChg chg="del">
          <ac:chgData name="Marcos Maillot" userId="fa14b39d-e966-4ebb-a436-4f96f84b9577" providerId="ADAL" clId="{6305F822-064E-4220-B9C7-00DB7665D49D}" dt="2023-04-21T16:26:57.427" v="93" actId="478"/>
          <ac:spMkLst>
            <pc:docMk/>
            <pc:sldMk cId="2958760871" sldId="360"/>
            <ac:spMk id="20" creationId="{D36B6539-D238-981E-9681-58849C1CF412}"/>
          </ac:spMkLst>
        </pc:spChg>
        <pc:spChg chg="del">
          <ac:chgData name="Marcos Maillot" userId="fa14b39d-e966-4ebb-a436-4f96f84b9577" providerId="ADAL" clId="{6305F822-064E-4220-B9C7-00DB7665D49D}" dt="2023-04-21T16:26:59.747" v="96" actId="478"/>
          <ac:spMkLst>
            <pc:docMk/>
            <pc:sldMk cId="2958760871" sldId="360"/>
            <ac:spMk id="21" creationId="{E7BBE94A-759F-D4E2-7414-EB5CF7FFCA42}"/>
          </ac:spMkLst>
        </pc:spChg>
        <pc:spChg chg="del mod">
          <ac:chgData name="Marcos Maillot" userId="fa14b39d-e966-4ebb-a436-4f96f84b9577" providerId="ADAL" clId="{6305F822-064E-4220-B9C7-00DB7665D49D}" dt="2023-04-21T16:27:10.067" v="100" actId="478"/>
          <ac:spMkLst>
            <pc:docMk/>
            <pc:sldMk cId="2958760871" sldId="360"/>
            <ac:spMk id="22" creationId="{0F152222-1E01-75F9-8635-810DDAA0A9B0}"/>
          </ac:spMkLst>
        </pc:spChg>
        <pc:picChg chg="del">
          <ac:chgData name="Marcos Maillot" userId="fa14b39d-e966-4ebb-a436-4f96f84b9577" providerId="ADAL" clId="{6305F822-064E-4220-B9C7-00DB7665D49D}" dt="2023-04-21T16:26:55.626" v="92" actId="478"/>
          <ac:picMkLst>
            <pc:docMk/>
            <pc:sldMk cId="2958760871" sldId="360"/>
            <ac:picMk id="13" creationId="{C9A2F921-87F9-F696-BC27-AD71E9B14985}"/>
          </ac:picMkLst>
        </pc:picChg>
        <pc:picChg chg="del mod">
          <ac:chgData name="Marcos Maillot" userId="fa14b39d-e966-4ebb-a436-4f96f84b9577" providerId="ADAL" clId="{6305F822-064E-4220-B9C7-00DB7665D49D}" dt="2023-04-21T16:26:58.457" v="95" actId="478"/>
          <ac:picMkLst>
            <pc:docMk/>
            <pc:sldMk cId="2958760871" sldId="360"/>
            <ac:picMk id="15" creationId="{264D80DE-3DD3-6902-30C6-7B7D7BCA6D7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9DE176-146E-4F1E-BCCE-E46272DCA095}" type="datetimeFigureOut">
              <a:rPr lang="es-AR" smtClean="0"/>
              <a:t>21/4/2023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84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21/4/2023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637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21/4/2023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6631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21/4/2023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5280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21/4/2023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7341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21/4/2023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9284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21/4/2023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1030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21/4/2023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1767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21/4/2023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469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21/4/2023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340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21/4/2023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592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21/4/2023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977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21/4/2023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786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21/4/2023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695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21/4/2023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709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21/4/2023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320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21/4/2023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11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44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DE176-146E-4F1E-BCCE-E46272DCA095}" type="datetimeFigureOut">
              <a:rPr lang="es-AR" smtClean="0"/>
              <a:t>21/4/2023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8437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>
            <a:spLocks noGrp="1"/>
          </p:cNvSpPr>
          <p:nvPr>
            <p:ph type="subTitle" idx="1"/>
          </p:nvPr>
        </p:nvSpPr>
        <p:spPr>
          <a:xfrm>
            <a:off x="811367" y="927278"/>
            <a:ext cx="11011438" cy="3631843"/>
          </a:xfrm>
        </p:spPr>
        <p:txBody>
          <a:bodyPr>
            <a:noAutofit/>
          </a:bodyPr>
          <a:lstStyle/>
          <a:p>
            <a:pPr algn="ctr"/>
            <a:r>
              <a:rPr lang="es-AR" sz="2800" dirty="0">
                <a:solidFill>
                  <a:schemeClr val="bg1"/>
                </a:solidFill>
              </a:rPr>
              <a:t>APRENDIZAJE PROFUNDO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CLASE 8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TRANSFER LEARNING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GENERATIVE ADVERSARIAL NETWORKS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20508" y="6357838"/>
            <a:ext cx="5868168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Docente: Dr. Ing. Marcos Uriel Maillot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10369011" y="6357838"/>
            <a:ext cx="1822989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Abril 2023</a:t>
            </a: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1650455" y="153335"/>
            <a:ext cx="8891089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Carrera de Especialización en Inteligencia Artificial – 8ta cohorte 2023</a:t>
            </a:r>
          </a:p>
        </p:txBody>
      </p:sp>
    </p:spTree>
    <p:extLst>
      <p:ext uri="{BB962C8B-B14F-4D97-AF65-F5344CB8AC3E}">
        <p14:creationId xmlns:p14="http://schemas.microsoft.com/office/powerpoint/2010/main" val="787285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Generative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Adversarial</a:t>
            </a:r>
            <a:r>
              <a:rPr lang="es-AR" sz="3200" dirty="0">
                <a:solidFill>
                  <a:schemeClr val="bg1"/>
                </a:solidFill>
              </a:rPr>
              <a:t> Network (GAN)</a:t>
            </a: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86311" y="4805933"/>
            <a:ext cx="5760997" cy="16077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Quiero generar un perro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¿cual es la </a:t>
            </a:r>
            <a:r>
              <a:rPr lang="es-AR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func</a:t>
            </a:r>
            <a:r>
              <a:rPr lang="es-AR" sz="2800" dirty="0">
                <a:solidFill>
                  <a:srgbClr val="FF0000"/>
                </a:solidFill>
                <a:sym typeface="Wingdings" panose="05000000000000000000" pitchFamily="2" charset="2"/>
              </a:rPr>
              <a:t> de </a:t>
            </a:r>
            <a:r>
              <a:rPr lang="es-AR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prob</a:t>
            </a:r>
            <a:r>
              <a:rPr lang="es-AR" sz="2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para que tome un valor de ella y saque un perro?</a:t>
            </a:r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856" y="695012"/>
            <a:ext cx="4896857" cy="5887233"/>
          </a:xfrm>
          <a:prstGeom prst="rect">
            <a:avLst/>
          </a:prstGeom>
        </p:spPr>
      </p:pic>
      <p:sp>
        <p:nvSpPr>
          <p:cNvPr id="6" name="Subtitle 1"/>
          <p:cNvSpPr txBox="1">
            <a:spLocks/>
          </p:cNvSpPr>
          <p:nvPr/>
        </p:nvSpPr>
        <p:spPr>
          <a:xfrm>
            <a:off x="156260" y="1085871"/>
            <a:ext cx="5909689" cy="10906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2 redes neuronales enfrentadas: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enerador -  </a:t>
            </a:r>
            <a:r>
              <a:rPr lang="es-AR" sz="2800" b="1" dirty="0">
                <a:solidFill>
                  <a:schemeClr val="bg1"/>
                </a:solidFill>
              </a:rPr>
              <a:t>D</a:t>
            </a:r>
            <a:r>
              <a:rPr lang="es-AR" sz="2800" dirty="0">
                <a:solidFill>
                  <a:schemeClr val="bg1"/>
                </a:solidFill>
              </a:rPr>
              <a:t>iscriminador	</a:t>
            </a:r>
          </a:p>
          <a:p>
            <a:pPr algn="l"/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86311" y="2668523"/>
            <a:ext cx="5909689" cy="1645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debe aprender una </a:t>
            </a:r>
            <a:r>
              <a:rPr lang="es-AR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func</a:t>
            </a:r>
            <a:r>
              <a:rPr lang="es-AR" sz="2800" dirty="0">
                <a:solidFill>
                  <a:srgbClr val="FF0000"/>
                </a:solidFill>
                <a:sym typeface="Wingdings" panose="05000000000000000000" pitchFamily="2" charset="2"/>
              </a:rPr>
              <a:t> de </a:t>
            </a:r>
            <a:r>
              <a:rPr lang="es-AR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prob</a:t>
            </a:r>
            <a:r>
              <a:rPr lang="es-AR" sz="2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sobre los objetos que deseamos crear a partir de un RND (vector)</a:t>
            </a:r>
            <a:r>
              <a:rPr lang="es-AR" sz="2800" dirty="0">
                <a:solidFill>
                  <a:schemeClr val="bg1"/>
                </a:solidFill>
              </a:rPr>
              <a:t>	</a:t>
            </a:r>
          </a:p>
          <a:p>
            <a:pPr algn="l"/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3547740" y="6193151"/>
            <a:ext cx="2192762" cy="441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 err="1">
                <a:solidFill>
                  <a:srgbClr val="FF0000"/>
                </a:solidFill>
              </a:rPr>
              <a:t>generative</a:t>
            </a:r>
            <a:endParaRPr lang="es-A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917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Generative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Adversarial</a:t>
            </a:r>
            <a:r>
              <a:rPr lang="es-AR" sz="3200" dirty="0">
                <a:solidFill>
                  <a:schemeClr val="bg1"/>
                </a:solidFill>
              </a:rPr>
              <a:t> Network (GAN)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856" y="695012"/>
            <a:ext cx="4896857" cy="5887233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345968" y="962073"/>
            <a:ext cx="5909689" cy="1253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se entrena de forma indirecta (“supervisada”… pero de distinta forma)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345967" y="2580964"/>
            <a:ext cx="5909689" cy="8576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D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determina si una muestra es real </a:t>
            </a:r>
            <a:r>
              <a:rPr lang="es-AR" sz="2800" b="1" dirty="0">
                <a:solidFill>
                  <a:schemeClr val="bg1"/>
                </a:solidFill>
                <a:sym typeface="Wingdings" panose="05000000000000000000" pitchFamily="2" charset="2"/>
              </a:rPr>
              <a:t>1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 o falsa </a:t>
            </a:r>
            <a:r>
              <a:rPr lang="es-AR" sz="2800" b="1" dirty="0">
                <a:solidFill>
                  <a:schemeClr val="bg1"/>
                </a:solidFill>
                <a:sym typeface="Wingdings" panose="05000000000000000000" pitchFamily="2" charset="2"/>
              </a:rPr>
              <a:t>0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353584" y="5054179"/>
            <a:ext cx="5909689" cy="1253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se entrena para que </a:t>
            </a:r>
            <a:r>
              <a:rPr lang="es-AR" sz="2800" b="1" dirty="0">
                <a:solidFill>
                  <a:schemeClr val="bg1"/>
                </a:solidFill>
                <a:sym typeface="Wingdings" panose="05000000000000000000" pitchFamily="2" charset="2"/>
              </a:rPr>
              <a:t>D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 falle</a:t>
            </a:r>
          </a:p>
          <a:p>
            <a:pPr algn="l"/>
            <a:r>
              <a:rPr lang="es-AR" sz="2800" b="1" dirty="0">
                <a:solidFill>
                  <a:schemeClr val="bg1"/>
                </a:solidFill>
              </a:rPr>
              <a:t>D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se entrena para no fallar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10" name="Subtitle 1"/>
          <p:cNvSpPr txBox="1">
            <a:spLocks/>
          </p:cNvSpPr>
          <p:nvPr/>
        </p:nvSpPr>
        <p:spPr>
          <a:xfrm>
            <a:off x="1943244" y="4463768"/>
            <a:ext cx="2847698" cy="441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entrenamiento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1876962" y="6183474"/>
            <a:ext cx="2192762" cy="441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 err="1">
                <a:solidFill>
                  <a:srgbClr val="FF0000"/>
                </a:solidFill>
              </a:rPr>
              <a:t>adversarial</a:t>
            </a:r>
            <a:endParaRPr lang="es-A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342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0" y="1196145"/>
            <a:ext cx="4244829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s-AR" sz="2800" dirty="0">
                <a:solidFill>
                  <a:schemeClr val="bg1"/>
                </a:solidFill>
              </a:rPr>
              <a:t> – vector aleatorio</a:t>
            </a:r>
          </a:p>
          <a:p>
            <a:pPr algn="l"/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AR" sz="2800" dirty="0">
                <a:solidFill>
                  <a:schemeClr val="bg1"/>
                </a:solidFill>
              </a:rPr>
              <a:t> – vector muestra (real)</a:t>
            </a:r>
          </a:p>
          <a:p>
            <a:pPr algn="l"/>
            <a:r>
              <a:rPr lang="es-AR" sz="2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pz</a:t>
            </a:r>
            <a:r>
              <a:rPr lang="es-AR" sz="2800" dirty="0">
                <a:solidFill>
                  <a:schemeClr val="bg1"/>
                </a:solidFill>
              </a:rPr>
              <a:t> – </a:t>
            </a:r>
            <a:r>
              <a:rPr lang="es-AR" sz="2800" dirty="0" err="1">
                <a:solidFill>
                  <a:schemeClr val="bg1"/>
                </a:solidFill>
              </a:rPr>
              <a:t>func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prob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  <a:p>
            <a:pPr algn="l"/>
            <a:r>
              <a:rPr lang="es-AR" sz="2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r>
              <a:rPr lang="es-AR" sz="2800" dirty="0">
                <a:solidFill>
                  <a:schemeClr val="bg1"/>
                </a:solidFill>
              </a:rPr>
              <a:t> – </a:t>
            </a:r>
            <a:r>
              <a:rPr lang="es-AR" sz="2800" dirty="0" err="1">
                <a:solidFill>
                  <a:schemeClr val="bg1"/>
                </a:solidFill>
              </a:rPr>
              <a:t>func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prob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AR" sz="2800" b="1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generated</a:t>
            </a:r>
            <a:endParaRPr lang="es-AR" sz="2800" b="1" dirty="0">
              <a:solidFill>
                <a:schemeClr val="bg1"/>
              </a:solidFill>
            </a:endParaRPr>
          </a:p>
          <a:p>
            <a:pPr algn="l"/>
            <a:r>
              <a:rPr lang="es-AR" sz="2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800" dirty="0">
                <a:solidFill>
                  <a:schemeClr val="bg1"/>
                </a:solidFill>
              </a:rPr>
              <a:t>– </a:t>
            </a:r>
            <a:r>
              <a:rPr lang="es-AR" sz="2800" dirty="0" err="1">
                <a:solidFill>
                  <a:schemeClr val="bg1"/>
                </a:solidFill>
              </a:rPr>
              <a:t>func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prob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s-AR" sz="2800" dirty="0">
                <a:solidFill>
                  <a:schemeClr val="bg1"/>
                </a:solidFill>
              </a:rPr>
              <a:t>real</a:t>
            </a:r>
          </a:p>
          <a:p>
            <a:pPr algn="l"/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 – </a:t>
            </a:r>
            <a:r>
              <a:rPr lang="es-AR" sz="2800" dirty="0" err="1">
                <a:solidFill>
                  <a:schemeClr val="bg1"/>
                </a:solidFill>
              </a:rPr>
              <a:t>generator</a:t>
            </a:r>
            <a:r>
              <a:rPr lang="es-AR" sz="2800" dirty="0">
                <a:solidFill>
                  <a:schemeClr val="bg1"/>
                </a:solidFill>
              </a:rPr>
              <a:t> (NN)</a:t>
            </a:r>
          </a:p>
          <a:p>
            <a:pPr algn="l"/>
            <a:r>
              <a:rPr lang="es-AR" sz="2800" b="1" dirty="0">
                <a:solidFill>
                  <a:schemeClr val="bg1"/>
                </a:solidFill>
              </a:rPr>
              <a:t>D</a:t>
            </a:r>
            <a:r>
              <a:rPr lang="es-AR" sz="2800" dirty="0">
                <a:solidFill>
                  <a:schemeClr val="bg1"/>
                </a:solidFill>
              </a:rPr>
              <a:t> – </a:t>
            </a:r>
            <a:r>
              <a:rPr lang="es-AR" sz="2800" dirty="0" err="1">
                <a:solidFill>
                  <a:schemeClr val="bg1"/>
                </a:solidFill>
              </a:rPr>
              <a:t>discriminator</a:t>
            </a:r>
            <a:r>
              <a:rPr lang="es-AR" sz="2800" dirty="0">
                <a:solidFill>
                  <a:schemeClr val="bg1"/>
                </a:solidFill>
              </a:rPr>
              <a:t> (NN)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Generative Adversarial Network (GAN) – Función de costo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284" y="1739080"/>
            <a:ext cx="8455292" cy="9343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579" y="5254581"/>
            <a:ext cx="9251901" cy="1052177"/>
          </a:xfrm>
          <a:prstGeom prst="rect">
            <a:avLst/>
          </a:prstGeom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896BF1DF-9999-CAC6-85C3-BFB9B5054968}"/>
              </a:ext>
            </a:extLst>
          </p:cNvPr>
          <p:cNvSpPr txBox="1">
            <a:spLocks/>
          </p:cNvSpPr>
          <p:nvPr/>
        </p:nvSpPr>
        <p:spPr>
          <a:xfrm>
            <a:off x="5019567" y="3755702"/>
            <a:ext cx="5909689" cy="8576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D(x)=1 si x es real</a:t>
            </a:r>
          </a:p>
          <a:p>
            <a:pPr algn="l"/>
            <a:r>
              <a:rPr lang="es-AR" sz="2800" b="1" dirty="0">
                <a:solidFill>
                  <a:schemeClr val="bg1"/>
                </a:solidFill>
              </a:rPr>
              <a:t>D(x)=0 si x es falsa</a:t>
            </a:r>
            <a:endParaRPr lang="es-A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184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Generative Adversarial Network (GAN) – Valor optimo para D(x)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84" y="1085871"/>
            <a:ext cx="9251901" cy="10521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065" y="2740082"/>
            <a:ext cx="4803892" cy="6383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065" y="3980508"/>
            <a:ext cx="3770602" cy="22793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2734" y="3980508"/>
            <a:ext cx="5441006" cy="710762"/>
          </a:xfrm>
          <a:prstGeom prst="rect">
            <a:avLst/>
          </a:prstGeom>
        </p:spPr>
      </p:pic>
      <p:sp>
        <p:nvSpPr>
          <p:cNvPr id="17" name="Subtitle 1"/>
          <p:cNvSpPr txBox="1">
            <a:spLocks/>
          </p:cNvSpPr>
          <p:nvPr/>
        </p:nvSpPr>
        <p:spPr>
          <a:xfrm>
            <a:off x="5892734" y="4897699"/>
            <a:ext cx="5794322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Se asume que </a:t>
            </a:r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 y </a:t>
            </a:r>
            <a:r>
              <a:rPr lang="es-AR" sz="2800" b="1" dirty="0">
                <a:solidFill>
                  <a:schemeClr val="bg1"/>
                </a:solidFill>
              </a:rPr>
              <a:t>D</a:t>
            </a:r>
            <a:r>
              <a:rPr lang="es-AR" sz="2800" dirty="0">
                <a:solidFill>
                  <a:schemeClr val="bg1"/>
                </a:solidFill>
              </a:rPr>
              <a:t> tiene capacidad infinita y convergen…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Entonces </a:t>
            </a:r>
            <a:r>
              <a:rPr lang="es-AR" sz="2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AR" sz="28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s-AR" sz="2800" dirty="0">
                <a:solidFill>
                  <a:schemeClr val="bg1"/>
                </a:solidFill>
                <a:sym typeface="Symbol" panose="05050102010706020507" pitchFamily="18" charset="2"/>
              </a:rPr>
              <a:t> </a:t>
            </a:r>
            <a:r>
              <a:rPr lang="es-AR" sz="2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s-AR" sz="28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 </a:t>
            </a:r>
            <a:r>
              <a:rPr lang="es-AR" sz="2800" dirty="0">
                <a:solidFill>
                  <a:schemeClr val="bg1"/>
                </a:solidFill>
                <a:sym typeface="Symbol" panose="05050102010706020507" pitchFamily="18" charset="2"/>
              </a:rPr>
              <a:t>=&gt; </a:t>
            </a:r>
            <a:r>
              <a:rPr lang="es-AR" sz="2800" b="1" dirty="0">
                <a:solidFill>
                  <a:schemeClr val="bg1"/>
                </a:solidFill>
                <a:sym typeface="Symbol" panose="05050102010706020507" pitchFamily="18" charset="2"/>
              </a:rPr>
              <a:t>D</a:t>
            </a:r>
            <a:r>
              <a:rPr lang="es-AR" sz="2800" dirty="0">
                <a:solidFill>
                  <a:schemeClr val="bg1"/>
                </a:solidFill>
                <a:sym typeface="Symbol" panose="05050102010706020507" pitchFamily="18" charset="2"/>
              </a:rPr>
              <a:t>* = 1/2</a:t>
            </a:r>
            <a:endParaRPr lang="es-A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735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Generative Adversarial Network (GAN) - Valor optimo del costo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318"/>
          <a:stretch/>
        </p:blipFill>
        <p:spPr>
          <a:xfrm>
            <a:off x="960843" y="1221270"/>
            <a:ext cx="10270314" cy="348325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16C6773-B006-915F-DED4-D42F9BA91C1D}"/>
              </a:ext>
            </a:extLst>
          </p:cNvPr>
          <p:cNvSpPr txBox="1"/>
          <p:nvPr/>
        </p:nvSpPr>
        <p:spPr>
          <a:xfrm>
            <a:off x="960843" y="6172885"/>
            <a:ext cx="10153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https://lilianweng.github.io/posts/2017-08-20-gan/#kullbackleibler-and-jensenshannon-divergence</a:t>
            </a:r>
          </a:p>
        </p:txBody>
      </p:sp>
    </p:spTree>
    <p:extLst>
      <p:ext uri="{BB962C8B-B14F-4D97-AF65-F5344CB8AC3E}">
        <p14:creationId xmlns:p14="http://schemas.microsoft.com/office/powerpoint/2010/main" val="2815013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296366" y="1085871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Conditionals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GANs</a:t>
            </a:r>
            <a:endParaRPr lang="es-AR" sz="2800" dirty="0">
              <a:solidFill>
                <a:schemeClr val="bg1"/>
              </a:solidFill>
            </a:endParaRPr>
          </a:p>
          <a:p>
            <a:pPr algn="l"/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Se le pasa un ‘</a:t>
            </a:r>
            <a:r>
              <a:rPr lang="es-AR" sz="2800" dirty="0" err="1">
                <a:solidFill>
                  <a:schemeClr val="bg1"/>
                </a:solidFill>
              </a:rPr>
              <a:t>label</a:t>
            </a:r>
            <a:r>
              <a:rPr lang="es-AR" sz="2800" dirty="0">
                <a:solidFill>
                  <a:schemeClr val="bg1"/>
                </a:solidFill>
              </a:rPr>
              <a:t>’ para que genere algo bajo ese ‘</a:t>
            </a:r>
            <a:r>
              <a:rPr lang="es-AR" sz="2800" dirty="0" err="1">
                <a:solidFill>
                  <a:schemeClr val="bg1"/>
                </a:solidFill>
              </a:rPr>
              <a:t>label</a:t>
            </a:r>
            <a:r>
              <a:rPr lang="es-AR" sz="2800" dirty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Generative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Adversarial</a:t>
            </a:r>
            <a:r>
              <a:rPr lang="es-AR" sz="3200" dirty="0">
                <a:solidFill>
                  <a:schemeClr val="bg1"/>
                </a:solidFill>
              </a:rPr>
              <a:t> Network (GAN)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217" y="2682830"/>
            <a:ext cx="7599675" cy="30892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0252" y="6215708"/>
            <a:ext cx="11814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https://machinelearningmastery.com/impressive-applications-of-generative-adversarial-networks/</a:t>
            </a:r>
          </a:p>
        </p:txBody>
      </p:sp>
    </p:spTree>
    <p:extLst>
      <p:ext uri="{BB962C8B-B14F-4D97-AF65-F5344CB8AC3E}">
        <p14:creationId xmlns:p14="http://schemas.microsoft.com/office/powerpoint/2010/main" val="2703650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335003" y="1933945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GANs</a:t>
            </a:r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- ver </a:t>
            </a:r>
            <a:r>
              <a:rPr lang="es-AR" sz="2800" dirty="0" err="1">
                <a:solidFill>
                  <a:schemeClr val="bg1"/>
                </a:solidFill>
              </a:rPr>
              <a:t>colab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83482" y="3368285"/>
            <a:ext cx="5333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https://github.com/Yangyangii/GAN-Tutorial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Generative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Adversarial</a:t>
            </a:r>
            <a:r>
              <a:rPr lang="es-AR" sz="3200" dirty="0">
                <a:solidFill>
                  <a:schemeClr val="bg1"/>
                </a:solidFill>
              </a:rPr>
              <a:t> Network (GAN)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FD0C03-5399-D56F-87FA-4672DB96FF80}"/>
              </a:ext>
            </a:extLst>
          </p:cNvPr>
          <p:cNvSpPr txBox="1"/>
          <p:nvPr/>
        </p:nvSpPr>
        <p:spPr>
          <a:xfrm>
            <a:off x="3083482" y="4368284"/>
            <a:ext cx="6261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https://github.com/hindupuravinash/the-gan-zoo</a:t>
            </a:r>
          </a:p>
        </p:txBody>
      </p:sp>
    </p:spTree>
    <p:extLst>
      <p:ext uri="{BB962C8B-B14F-4D97-AF65-F5344CB8AC3E}">
        <p14:creationId xmlns:p14="http://schemas.microsoft.com/office/powerpoint/2010/main" val="54316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3789806" y="185530"/>
            <a:ext cx="4612387" cy="8083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335003" y="1396781"/>
            <a:ext cx="11521994" cy="4964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bg1"/>
                </a:solidFill>
              </a:rPr>
              <a:t>No se suele diseñar y entrenar un modelo desde </a:t>
            </a:r>
            <a:r>
              <a:rPr lang="es-AR" sz="2800" b="1" dirty="0">
                <a:solidFill>
                  <a:schemeClr val="bg1"/>
                </a:solidFill>
              </a:rPr>
              <a:t>CERO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AR" sz="2800" b="1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bg1"/>
                </a:solidFill>
              </a:rPr>
              <a:t>Se emplean </a:t>
            </a:r>
            <a:r>
              <a:rPr lang="es-AR" sz="2800" b="1" dirty="0">
                <a:solidFill>
                  <a:schemeClr val="bg1"/>
                </a:solidFill>
              </a:rPr>
              <a:t>modelos existentes y probados </a:t>
            </a:r>
            <a:r>
              <a:rPr lang="es-AR" sz="2800" dirty="0">
                <a:solidFill>
                  <a:schemeClr val="bg1"/>
                </a:solidFill>
              </a:rPr>
              <a:t>con sus parámetros ya entrenados.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AR" sz="28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bg1"/>
                </a:solidFill>
              </a:rPr>
              <a:t>Normalmente, los modelos que se toma de “base” cumplen una </a:t>
            </a:r>
            <a:r>
              <a:rPr lang="es-AR" sz="2800" b="1" dirty="0">
                <a:solidFill>
                  <a:schemeClr val="bg1"/>
                </a:solidFill>
              </a:rPr>
              <a:t>tarea genérica.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AR" sz="28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bg1"/>
                </a:solidFill>
              </a:rPr>
              <a:t>Al modelo “base” se le hacen los ajuste necesarios para  la nueva </a:t>
            </a:r>
            <a:r>
              <a:rPr lang="es-AR" sz="2800" b="1" dirty="0">
                <a:solidFill>
                  <a:schemeClr val="bg1"/>
                </a:solidFill>
              </a:rPr>
              <a:t>tarea específica</a:t>
            </a:r>
            <a:r>
              <a:rPr lang="es-AR" sz="2800" dirty="0">
                <a:solidFill>
                  <a:schemeClr val="bg1"/>
                </a:solidFill>
              </a:rPr>
              <a:t> que deben cumplir.</a:t>
            </a:r>
          </a:p>
        </p:txBody>
      </p:sp>
    </p:spTree>
    <p:extLst>
      <p:ext uri="{BB962C8B-B14F-4D97-AF65-F5344CB8AC3E}">
        <p14:creationId xmlns:p14="http://schemas.microsoft.com/office/powerpoint/2010/main" val="171821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739734" y="743305"/>
            <a:ext cx="9074040" cy="6851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Adaptación de modelo base para cumplir la tarea específica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555" y="1372954"/>
            <a:ext cx="6650398" cy="4399176"/>
          </a:xfrm>
          <a:prstGeom prst="rect">
            <a:avLst/>
          </a:prstGeom>
        </p:spPr>
      </p:pic>
      <p:sp>
        <p:nvSpPr>
          <p:cNvPr id="3" name="Subtitle 1">
            <a:extLst>
              <a:ext uri="{FF2B5EF4-FFF2-40B4-BE49-F238E27FC236}">
                <a16:creationId xmlns:a16="http://schemas.microsoft.com/office/drawing/2014/main" id="{965695A6-DE5B-F51D-96B0-559865F5EC74}"/>
              </a:ext>
            </a:extLst>
          </p:cNvPr>
          <p:cNvSpPr txBox="1">
            <a:spLocks/>
          </p:cNvSpPr>
          <p:nvPr/>
        </p:nvSpPr>
        <p:spPr>
          <a:xfrm>
            <a:off x="2599276" y="5966448"/>
            <a:ext cx="7354956" cy="525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800" dirty="0">
                <a:solidFill>
                  <a:schemeClr val="bg1"/>
                </a:solidFill>
              </a:rPr>
              <a:t>Se reentrena la nueva arquitectura con el </a:t>
            </a:r>
            <a:r>
              <a:rPr lang="es-AR" sz="2800" dirty="0" err="1">
                <a:solidFill>
                  <a:schemeClr val="bg1"/>
                </a:solidFill>
              </a:rPr>
              <a:t>dataset</a:t>
            </a:r>
            <a:r>
              <a:rPr lang="es-AR" sz="2800" dirty="0">
                <a:solidFill>
                  <a:schemeClr val="bg1"/>
                </a:solidFill>
              </a:rPr>
              <a:t> específico bajo la tarea específica a cumplir</a:t>
            </a:r>
          </a:p>
        </p:txBody>
      </p:sp>
    </p:spTree>
    <p:extLst>
      <p:ext uri="{BB962C8B-B14F-4D97-AF65-F5344CB8AC3E}">
        <p14:creationId xmlns:p14="http://schemas.microsoft.com/office/powerpoint/2010/main" val="215957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endParaRPr lang="es-AR" sz="3200" dirty="0">
              <a:solidFill>
                <a:schemeClr val="bg1"/>
              </a:solidFill>
            </a:endParaRPr>
          </a:p>
        </p:txBody>
      </p:sp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CAD75AC6-F426-A89B-6E22-7D517D9140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6"/>
          <a:stretch/>
        </p:blipFill>
        <p:spPr>
          <a:xfrm>
            <a:off x="1041220" y="619095"/>
            <a:ext cx="10109559" cy="5145602"/>
          </a:xfrm>
          <a:prstGeom prst="rect">
            <a:avLst/>
          </a:prstGeom>
        </p:spPr>
      </p:pic>
      <p:sp>
        <p:nvSpPr>
          <p:cNvPr id="6" name="Subtitle 1">
            <a:extLst>
              <a:ext uri="{FF2B5EF4-FFF2-40B4-BE49-F238E27FC236}">
                <a16:creationId xmlns:a16="http://schemas.microsoft.com/office/drawing/2014/main" id="{0B1F693C-35A7-B023-F5EE-281D7DA45931}"/>
              </a:ext>
            </a:extLst>
          </p:cNvPr>
          <p:cNvSpPr txBox="1">
            <a:spLocks/>
          </p:cNvSpPr>
          <p:nvPr/>
        </p:nvSpPr>
        <p:spPr>
          <a:xfrm>
            <a:off x="1558979" y="743305"/>
            <a:ext cx="9074040" cy="6851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Adaptación de modelo base para cumplir la tarea específica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1C14DF4-D601-9FFD-0A11-E03B498DF495}"/>
              </a:ext>
            </a:extLst>
          </p:cNvPr>
          <p:cNvSpPr/>
          <p:nvPr/>
        </p:nvSpPr>
        <p:spPr>
          <a:xfrm>
            <a:off x="9369286" y="4876800"/>
            <a:ext cx="940905" cy="318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AECB4F2-1E11-B922-893C-8D96EE926D04}"/>
              </a:ext>
            </a:extLst>
          </p:cNvPr>
          <p:cNvSpPr/>
          <p:nvPr/>
        </p:nvSpPr>
        <p:spPr>
          <a:xfrm>
            <a:off x="8918713" y="3193774"/>
            <a:ext cx="450573" cy="13404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A4AC9A4-ECB8-4DF2-7952-1B11551758AE}"/>
              </a:ext>
            </a:extLst>
          </p:cNvPr>
          <p:cNvSpPr txBox="1"/>
          <p:nvPr/>
        </p:nvSpPr>
        <p:spPr>
          <a:xfrm>
            <a:off x="9554697" y="3191896"/>
            <a:ext cx="14106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FF0000"/>
                </a:solidFill>
              </a:rPr>
              <a:t>Nuevo!</a:t>
            </a:r>
          </a:p>
        </p:txBody>
      </p:sp>
    </p:spTree>
    <p:extLst>
      <p:ext uri="{BB962C8B-B14F-4D97-AF65-F5344CB8AC3E}">
        <p14:creationId xmlns:p14="http://schemas.microsoft.com/office/powerpoint/2010/main" val="142139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12" name="Subtitle 1">
            <a:extLst>
              <a:ext uri="{FF2B5EF4-FFF2-40B4-BE49-F238E27FC236}">
                <a16:creationId xmlns:a16="http://schemas.microsoft.com/office/drawing/2014/main" id="{173875A2-756C-C285-A3FC-2C04FCABF78E}"/>
              </a:ext>
            </a:extLst>
          </p:cNvPr>
          <p:cNvSpPr txBox="1">
            <a:spLocks/>
          </p:cNvSpPr>
          <p:nvPr/>
        </p:nvSpPr>
        <p:spPr>
          <a:xfrm>
            <a:off x="2418522" y="842925"/>
            <a:ext cx="7354956" cy="525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800" dirty="0">
                <a:solidFill>
                  <a:schemeClr val="bg1"/>
                </a:solidFill>
              </a:rPr>
              <a:t>Se reentrena la nueva arquitectura con el </a:t>
            </a:r>
            <a:r>
              <a:rPr lang="es-AR" sz="2800" dirty="0" err="1">
                <a:solidFill>
                  <a:schemeClr val="bg1"/>
                </a:solidFill>
              </a:rPr>
              <a:t>dataset</a:t>
            </a:r>
            <a:r>
              <a:rPr lang="es-AR" sz="2800" dirty="0">
                <a:solidFill>
                  <a:schemeClr val="bg1"/>
                </a:solidFill>
              </a:rPr>
              <a:t> específico bajo la tarea específica a cumplir.</a:t>
            </a:r>
          </a:p>
        </p:txBody>
      </p:sp>
      <p:pic>
        <p:nvPicPr>
          <p:cNvPr id="13" name="Picture 1">
            <a:extLst>
              <a:ext uri="{FF2B5EF4-FFF2-40B4-BE49-F238E27FC236}">
                <a16:creationId xmlns:a16="http://schemas.microsoft.com/office/drawing/2014/main" id="{C9A2F921-87F9-F696-BC27-AD71E9B14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92" y="2516687"/>
            <a:ext cx="4698135" cy="3107773"/>
          </a:xfrm>
          <a:prstGeom prst="rect">
            <a:avLst/>
          </a:prstGeom>
        </p:spPr>
      </p:pic>
      <p:pic>
        <p:nvPicPr>
          <p:cNvPr id="15" name="Picture 1">
            <a:extLst>
              <a:ext uri="{FF2B5EF4-FFF2-40B4-BE49-F238E27FC236}">
                <a16:creationId xmlns:a16="http://schemas.microsoft.com/office/drawing/2014/main" id="{264D80DE-3DD3-6902-30C6-7B7D7BCA6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175" y="2516687"/>
            <a:ext cx="4698135" cy="3107773"/>
          </a:xfrm>
          <a:prstGeom prst="rect">
            <a:avLst/>
          </a:prstGeom>
        </p:spPr>
      </p:pic>
      <p:sp>
        <p:nvSpPr>
          <p:cNvPr id="16" name="Subtitle 1">
            <a:extLst>
              <a:ext uri="{FF2B5EF4-FFF2-40B4-BE49-F238E27FC236}">
                <a16:creationId xmlns:a16="http://schemas.microsoft.com/office/drawing/2014/main" id="{AD0B28E0-D22E-F3BE-B975-F36DBFA0ECA1}"/>
              </a:ext>
            </a:extLst>
          </p:cNvPr>
          <p:cNvSpPr txBox="1">
            <a:spLocks/>
          </p:cNvSpPr>
          <p:nvPr/>
        </p:nvSpPr>
        <p:spPr>
          <a:xfrm>
            <a:off x="2155339" y="1991560"/>
            <a:ext cx="2366839" cy="525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800" dirty="0">
                <a:solidFill>
                  <a:schemeClr val="bg1"/>
                </a:solidFill>
              </a:rPr>
              <a:t>Fine </a:t>
            </a:r>
            <a:r>
              <a:rPr lang="es-AR" sz="2800" dirty="0" err="1">
                <a:solidFill>
                  <a:schemeClr val="bg1"/>
                </a:solidFill>
              </a:rPr>
              <a:t>tuning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17" name="Subtitle 1">
            <a:extLst>
              <a:ext uri="{FF2B5EF4-FFF2-40B4-BE49-F238E27FC236}">
                <a16:creationId xmlns:a16="http://schemas.microsoft.com/office/drawing/2014/main" id="{6E44B1AE-5F03-28EE-5C2B-ABADEC460FE2}"/>
              </a:ext>
            </a:extLst>
          </p:cNvPr>
          <p:cNvSpPr txBox="1">
            <a:spLocks/>
          </p:cNvSpPr>
          <p:nvPr/>
        </p:nvSpPr>
        <p:spPr>
          <a:xfrm>
            <a:off x="7481639" y="1991560"/>
            <a:ext cx="2968284" cy="525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800" dirty="0" err="1">
                <a:solidFill>
                  <a:schemeClr val="bg1"/>
                </a:solidFill>
              </a:rPr>
              <a:t>Feature</a:t>
            </a:r>
            <a:r>
              <a:rPr lang="es-AR" sz="2800" dirty="0">
                <a:solidFill>
                  <a:schemeClr val="bg1"/>
                </a:solidFill>
              </a:rPr>
              <a:t> extractor</a:t>
            </a:r>
          </a:p>
        </p:txBody>
      </p:sp>
      <p:sp>
        <p:nvSpPr>
          <p:cNvPr id="18" name="Abrir llave 17">
            <a:extLst>
              <a:ext uri="{FF2B5EF4-FFF2-40B4-BE49-F238E27FC236}">
                <a16:creationId xmlns:a16="http://schemas.microsoft.com/office/drawing/2014/main" id="{E6AB87E9-25D4-491A-8C3E-94BD21E70872}"/>
              </a:ext>
            </a:extLst>
          </p:cNvPr>
          <p:cNvSpPr/>
          <p:nvPr/>
        </p:nvSpPr>
        <p:spPr>
          <a:xfrm rot="16200000">
            <a:off x="3115799" y="4850874"/>
            <a:ext cx="466924" cy="186147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36B6539-D238-981E-9681-58849C1CF412}"/>
              </a:ext>
            </a:extLst>
          </p:cNvPr>
          <p:cNvSpPr txBox="1"/>
          <p:nvPr/>
        </p:nvSpPr>
        <p:spPr>
          <a:xfrm>
            <a:off x="2763763" y="6015075"/>
            <a:ext cx="1758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rgbClr val="FF0000"/>
                </a:solidFill>
              </a:rPr>
              <a:t>reentrenar</a:t>
            </a:r>
          </a:p>
        </p:txBody>
      </p:sp>
      <p:sp>
        <p:nvSpPr>
          <p:cNvPr id="21" name="Abrir llave 20">
            <a:extLst>
              <a:ext uri="{FF2B5EF4-FFF2-40B4-BE49-F238E27FC236}">
                <a16:creationId xmlns:a16="http://schemas.microsoft.com/office/drawing/2014/main" id="{E7BBE94A-759F-D4E2-7414-EB5CF7FFCA42}"/>
              </a:ext>
            </a:extLst>
          </p:cNvPr>
          <p:cNvSpPr/>
          <p:nvPr/>
        </p:nvSpPr>
        <p:spPr>
          <a:xfrm rot="16200000">
            <a:off x="9231677" y="5367708"/>
            <a:ext cx="466924" cy="82780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F152222-1E01-75F9-8635-810DDAA0A9B0}"/>
              </a:ext>
            </a:extLst>
          </p:cNvPr>
          <p:cNvSpPr txBox="1"/>
          <p:nvPr/>
        </p:nvSpPr>
        <p:spPr>
          <a:xfrm>
            <a:off x="8822805" y="6015075"/>
            <a:ext cx="16271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rgbClr val="FF0000"/>
                </a:solidFill>
              </a:rPr>
              <a:t>reentrenar</a:t>
            </a:r>
          </a:p>
        </p:txBody>
      </p:sp>
    </p:spTree>
    <p:extLst>
      <p:ext uri="{BB962C8B-B14F-4D97-AF65-F5344CB8AC3E}">
        <p14:creationId xmlns:p14="http://schemas.microsoft.com/office/powerpoint/2010/main" val="376187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12" name="Subtitle 1">
            <a:extLst>
              <a:ext uri="{FF2B5EF4-FFF2-40B4-BE49-F238E27FC236}">
                <a16:creationId xmlns:a16="http://schemas.microsoft.com/office/drawing/2014/main" id="{173875A2-756C-C285-A3FC-2C04FCABF78E}"/>
              </a:ext>
            </a:extLst>
          </p:cNvPr>
          <p:cNvSpPr txBox="1">
            <a:spLocks/>
          </p:cNvSpPr>
          <p:nvPr/>
        </p:nvSpPr>
        <p:spPr>
          <a:xfrm>
            <a:off x="390939" y="935691"/>
            <a:ext cx="11410122" cy="5663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800" dirty="0">
                <a:solidFill>
                  <a:schemeClr val="bg1"/>
                </a:solidFill>
              </a:rPr>
              <a:t>¿Qué estrategia usar?</a:t>
            </a:r>
          </a:p>
          <a:p>
            <a:endParaRPr lang="es-AR" sz="28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2800" dirty="0" err="1">
                <a:solidFill>
                  <a:schemeClr val="bg1"/>
                </a:solidFill>
              </a:rPr>
              <a:t>Dataset</a:t>
            </a:r>
            <a:r>
              <a:rPr lang="es-AR" sz="2800" dirty="0">
                <a:solidFill>
                  <a:schemeClr val="bg1"/>
                </a:solidFill>
              </a:rPr>
              <a:t> propio pequeño y semejante al original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s-AR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feature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 extractor.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AR" sz="28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2800" dirty="0" err="1">
                <a:solidFill>
                  <a:schemeClr val="bg1"/>
                </a:solidFill>
              </a:rPr>
              <a:t>Dataset</a:t>
            </a:r>
            <a:r>
              <a:rPr lang="es-AR" sz="2800" dirty="0">
                <a:solidFill>
                  <a:schemeClr val="bg1"/>
                </a:solidFill>
              </a:rPr>
              <a:t> propio grande y semejante al original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fine </a:t>
            </a:r>
            <a:r>
              <a:rPr lang="es-AR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tunning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AR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Dataset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 propio pequeño y distinto al original  </a:t>
            </a:r>
            <a:r>
              <a:rPr lang="es-AR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feature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 extractor desde menor profundidad.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AR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Dataset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 propio grande y distinto al original  fine </a:t>
            </a:r>
            <a:r>
              <a:rPr lang="es-AR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tunning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 (</a:t>
            </a:r>
            <a:r>
              <a:rPr lang="es-AR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from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s-AR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pre-trained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s-AR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models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  <a:endParaRPr lang="es-AR" sz="28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A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76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335003" y="852121"/>
            <a:ext cx="11521994" cy="1092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Ventajas:</a:t>
            </a:r>
          </a:p>
          <a:p>
            <a:pPr algn="l"/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Rectangle 2"/>
          <p:cNvSpPr/>
          <p:nvPr/>
        </p:nvSpPr>
        <p:spPr>
          <a:xfrm>
            <a:off x="335003" y="580212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2400" dirty="0">
                <a:solidFill>
                  <a:schemeClr val="bg1"/>
                </a:solidFill>
              </a:rPr>
              <a:t>Transfer </a:t>
            </a:r>
            <a:r>
              <a:rPr lang="es-AR" sz="2400" dirty="0" err="1">
                <a:solidFill>
                  <a:schemeClr val="bg1"/>
                </a:solidFill>
              </a:rPr>
              <a:t>learning</a:t>
            </a:r>
            <a:r>
              <a:rPr lang="es-AR" sz="2400" dirty="0">
                <a:solidFill>
                  <a:schemeClr val="bg1"/>
                </a:solidFill>
              </a:rPr>
              <a:t> básico:</a:t>
            </a:r>
          </a:p>
          <a:p>
            <a:r>
              <a:rPr lang="es-AR" sz="2400" dirty="0">
                <a:solidFill>
                  <a:schemeClr val="bg1"/>
                </a:solidFill>
              </a:rPr>
              <a:t>	- ver </a:t>
            </a:r>
            <a:r>
              <a:rPr lang="es-AR" sz="2400" dirty="0" err="1">
                <a:solidFill>
                  <a:schemeClr val="bg1"/>
                </a:solidFill>
              </a:rPr>
              <a:t>colab</a:t>
            </a:r>
            <a:endParaRPr lang="es-AR" sz="2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133" y="1721974"/>
            <a:ext cx="7096122" cy="34440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5003" y="2196393"/>
            <a:ext cx="48036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chemeClr val="bg1"/>
                </a:solidFill>
              </a:rPr>
              <a:t>- pocos datos</a:t>
            </a:r>
          </a:p>
          <a:p>
            <a:r>
              <a:rPr lang="es-AR" sz="2400" dirty="0">
                <a:solidFill>
                  <a:schemeClr val="bg1"/>
                </a:solidFill>
              </a:rPr>
              <a:t>- </a:t>
            </a:r>
            <a:r>
              <a:rPr lang="es-AR" sz="2400" dirty="0" err="1">
                <a:solidFill>
                  <a:schemeClr val="bg1"/>
                </a:solidFill>
              </a:rPr>
              <a:t>pre-trained</a:t>
            </a:r>
            <a:r>
              <a:rPr lang="es-AR" sz="2400" dirty="0">
                <a:solidFill>
                  <a:schemeClr val="bg1"/>
                </a:solidFill>
              </a:rPr>
              <a:t> </a:t>
            </a:r>
            <a:r>
              <a:rPr lang="es-AR" sz="2400" dirty="0" err="1">
                <a:solidFill>
                  <a:schemeClr val="bg1"/>
                </a:solidFill>
              </a:rPr>
              <a:t>models</a:t>
            </a:r>
            <a:endParaRPr lang="es-AR" sz="2400" dirty="0">
              <a:solidFill>
                <a:schemeClr val="bg1"/>
              </a:solidFill>
            </a:endParaRPr>
          </a:p>
          <a:p>
            <a:r>
              <a:rPr lang="es-AR" sz="2400" dirty="0">
                <a:solidFill>
                  <a:schemeClr val="bg1"/>
                </a:solidFill>
              </a:rPr>
              <a:t>- </a:t>
            </a:r>
            <a:r>
              <a:rPr lang="es-AR" sz="2400" dirty="0" err="1">
                <a:solidFill>
                  <a:schemeClr val="bg1"/>
                </a:solidFill>
              </a:rPr>
              <a:t>pre-trained</a:t>
            </a:r>
            <a:r>
              <a:rPr lang="es-AR" sz="2400" dirty="0">
                <a:solidFill>
                  <a:schemeClr val="bg1"/>
                </a:solidFill>
              </a:rPr>
              <a:t> </a:t>
            </a:r>
            <a:r>
              <a:rPr lang="es-AR" sz="2400" dirty="0" err="1">
                <a:solidFill>
                  <a:schemeClr val="bg1"/>
                </a:solidFill>
              </a:rPr>
              <a:t>embeddings</a:t>
            </a:r>
            <a:endParaRPr lang="es-AR" sz="2400" dirty="0">
              <a:solidFill>
                <a:schemeClr val="bg1"/>
              </a:solidFill>
            </a:endParaRPr>
          </a:p>
          <a:p>
            <a:r>
              <a:rPr lang="es-AR" sz="2400" dirty="0">
                <a:solidFill>
                  <a:schemeClr val="bg1"/>
                </a:solidFill>
              </a:rPr>
              <a:t>- </a:t>
            </a:r>
            <a:r>
              <a:rPr lang="es-AR" sz="2400" dirty="0" err="1">
                <a:solidFill>
                  <a:schemeClr val="bg1"/>
                </a:solidFill>
              </a:rPr>
              <a:t>Simulations</a:t>
            </a:r>
            <a:endParaRPr lang="es-AR" sz="2400" dirty="0">
              <a:solidFill>
                <a:schemeClr val="bg1"/>
              </a:solidFill>
            </a:endParaRPr>
          </a:p>
          <a:p>
            <a:r>
              <a:rPr lang="es-AR" sz="2400" dirty="0">
                <a:solidFill>
                  <a:schemeClr val="bg1"/>
                </a:solidFill>
              </a:rPr>
              <a:t>- Cambio de dominio</a:t>
            </a:r>
          </a:p>
        </p:txBody>
      </p:sp>
    </p:spTree>
    <p:extLst>
      <p:ext uri="{BB962C8B-B14F-4D97-AF65-F5344CB8AC3E}">
        <p14:creationId xmlns:p14="http://schemas.microsoft.com/office/powerpoint/2010/main" val="214596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2918124" y="692083"/>
            <a:ext cx="5753514" cy="441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3200" b="1" dirty="0">
                <a:solidFill>
                  <a:srgbClr val="FF0000"/>
                </a:solidFill>
              </a:rPr>
              <a:t>¡Un merecido descanso!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9" y="1391524"/>
            <a:ext cx="10774523" cy="489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0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Generative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Adversarial</a:t>
            </a:r>
            <a:r>
              <a:rPr lang="es-AR" sz="3200" dirty="0">
                <a:solidFill>
                  <a:schemeClr val="bg1"/>
                </a:solidFill>
              </a:rPr>
              <a:t> Network (GAN)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1638300" y="792341"/>
            <a:ext cx="10553700" cy="10906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2 redes neuronales enfrentadas:   </a:t>
            </a:r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enerador -  </a:t>
            </a:r>
            <a:r>
              <a:rPr lang="es-AR" sz="2800" b="1" dirty="0">
                <a:solidFill>
                  <a:schemeClr val="bg1"/>
                </a:solidFill>
              </a:rPr>
              <a:t>D</a:t>
            </a:r>
            <a:r>
              <a:rPr lang="es-AR" sz="2800" dirty="0">
                <a:solidFill>
                  <a:schemeClr val="bg1"/>
                </a:solidFill>
              </a:rPr>
              <a:t>iscriminador	</a:t>
            </a:r>
          </a:p>
          <a:p>
            <a:pPr algn="l"/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9" name="Imagen 8" descr="Forma&#10;&#10;Descripción generada automáticamente con confianza baja">
            <a:extLst>
              <a:ext uri="{FF2B5EF4-FFF2-40B4-BE49-F238E27FC236}">
                <a16:creationId xmlns:a16="http://schemas.microsoft.com/office/drawing/2014/main" id="{3E8818A9-21A5-D270-0236-64EB72134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1463098"/>
            <a:ext cx="10553700" cy="460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89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6992</TotalTime>
  <Words>568</Words>
  <Application>Microsoft Office PowerPoint</Application>
  <PresentationFormat>Panorámica</PresentationFormat>
  <Paragraphs>93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Times New Roman</vt:lpstr>
      <vt:lpstr>Tw Cen MT</vt:lpstr>
      <vt:lpstr>Circuit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</dc:creator>
  <cp:lastModifiedBy>Marcos Maillot</cp:lastModifiedBy>
  <cp:revision>254</cp:revision>
  <dcterms:created xsi:type="dcterms:W3CDTF">2021-10-29T16:05:42Z</dcterms:created>
  <dcterms:modified xsi:type="dcterms:W3CDTF">2023-04-21T16:38:15Z</dcterms:modified>
</cp:coreProperties>
</file>