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4" r:id="rId3"/>
    <p:sldId id="354" r:id="rId4"/>
    <p:sldId id="323" r:id="rId5"/>
    <p:sldId id="332" r:id="rId6"/>
    <p:sldId id="355" r:id="rId7"/>
    <p:sldId id="350" r:id="rId8"/>
    <p:sldId id="347" r:id="rId9"/>
    <p:sldId id="351" r:id="rId10"/>
    <p:sldId id="353" r:id="rId11"/>
    <p:sldId id="348" r:id="rId12"/>
    <p:sldId id="349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234E5-F6F0-42B1-B4AF-C6677841636B}" v="6" dt="2022-10-13T18:24:58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C67A5E07-7B56-4089-85E1-8865881B7BF6}"/>
    <pc:docChg chg="custSel addSld delSld modSld sldOrd">
      <pc:chgData name="Marcos Maillot" userId="fa14b39d-e966-4ebb-a436-4f96f84b9577" providerId="ADAL" clId="{C67A5E07-7B56-4089-85E1-8865881B7BF6}" dt="2022-08-18T22:27:36.626" v="80" actId="20577"/>
      <pc:docMkLst>
        <pc:docMk/>
      </pc:docMkLst>
      <pc:sldChg chg="modSp mod">
        <pc:chgData name="Marcos Maillot" userId="fa14b39d-e966-4ebb-a436-4f96f84b9577" providerId="ADAL" clId="{C67A5E07-7B56-4089-85E1-8865881B7BF6}" dt="2022-08-18T22:27:36.626" v="80" actId="20577"/>
        <pc:sldMkLst>
          <pc:docMk/>
          <pc:sldMk cId="787285808" sldId="256"/>
        </pc:sldMkLst>
        <pc:spChg chg="mod">
          <ac:chgData name="Marcos Maillot" userId="fa14b39d-e966-4ebb-a436-4f96f84b9577" providerId="ADAL" clId="{C67A5E07-7B56-4089-85E1-8865881B7BF6}" dt="2022-08-18T22:27:36.626" v="80" actId="20577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4:54.286" v="39" actId="20577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C67A5E07-7B56-4089-85E1-8865881B7BF6}" dt="2022-08-18T19:25:02.892" v="42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C67A5E07-7B56-4089-85E1-8865881B7BF6}" dt="2022-08-18T19:26:11.552" v="56" actId="47"/>
        <pc:sldMkLst>
          <pc:docMk/>
          <pc:sldMk cId="3011227778" sldId="322"/>
        </pc:sldMkLst>
      </pc:sldChg>
      <pc:sldChg chg="ord">
        <pc:chgData name="Marcos Maillot" userId="fa14b39d-e966-4ebb-a436-4f96f84b9577" providerId="ADAL" clId="{C67A5E07-7B56-4089-85E1-8865881B7BF6}" dt="2022-08-18T19:24:14.566" v="14"/>
        <pc:sldMkLst>
          <pc:docMk/>
          <pc:sldMk cId="1474830832" sldId="323"/>
        </pc:sldMkLst>
      </pc:sldChg>
      <pc:sldChg chg="delSp mod">
        <pc:chgData name="Marcos Maillot" userId="fa14b39d-e966-4ebb-a436-4f96f84b9577" providerId="ADAL" clId="{C67A5E07-7B56-4089-85E1-8865881B7BF6}" dt="2022-08-18T19:25:28.019" v="48" actId="478"/>
        <pc:sldMkLst>
          <pc:docMk/>
          <pc:sldMk cId="1345289315" sldId="332"/>
        </pc:sldMkLst>
        <pc:inkChg chg="del">
          <ac:chgData name="Marcos Maillot" userId="fa14b39d-e966-4ebb-a436-4f96f84b9577" providerId="ADAL" clId="{C67A5E07-7B56-4089-85E1-8865881B7BF6}" dt="2022-08-18T19:25:28.019" v="48" actId="478"/>
          <ac:inkMkLst>
            <pc:docMk/>
            <pc:sldMk cId="1345289315" sldId="332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252499908" sldId="333"/>
        </pc:sldMkLst>
      </pc:sldChg>
      <pc:sldChg chg="delSp mod ord">
        <pc:chgData name="Marcos Maillot" userId="fa14b39d-e966-4ebb-a436-4f96f84b9577" providerId="ADAL" clId="{C67A5E07-7B56-4089-85E1-8865881B7BF6}" dt="2022-08-18T19:25:06.872" v="43" actId="478"/>
        <pc:sldMkLst>
          <pc:docMk/>
          <pc:sldMk cId="2159571415" sldId="334"/>
        </pc:sldMkLst>
        <pc:inkChg chg="del">
          <ac:chgData name="Marcos Maillot" userId="fa14b39d-e966-4ebb-a436-4f96f84b9577" providerId="ADAL" clId="{C67A5E07-7B56-4089-85E1-8865881B7BF6}" dt="2022-08-18T19:25:06.872" v="43" actId="478"/>
          <ac:inkMkLst>
            <pc:docMk/>
            <pc:sldMk cId="2159571415" sldId="334"/>
            <ac:inkMk id="3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13530567" sldId="33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675677211" sldId="33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598215119" sldId="33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402802149" sldId="34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08477380" sldId="34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55244954" sldId="34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798616188" sldId="34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541454305" sldId="345"/>
        </pc:sldMkLst>
      </pc:sldChg>
      <pc:sldChg chg="delSp modSp mod">
        <pc:chgData name="Marcos Maillot" userId="fa14b39d-e966-4ebb-a436-4f96f84b9577" providerId="ADAL" clId="{C67A5E07-7B56-4089-85E1-8865881B7BF6}" dt="2022-08-18T19:51:44.844" v="78" actId="20577"/>
        <pc:sldMkLst>
          <pc:docMk/>
          <pc:sldMk cId="973184105" sldId="347"/>
        </pc:sldMkLst>
        <pc:spChg chg="mod">
          <ac:chgData name="Marcos Maillot" userId="fa14b39d-e966-4ebb-a436-4f96f84b9577" providerId="ADAL" clId="{C67A5E07-7B56-4089-85E1-8865881B7BF6}" dt="2022-08-18T19:51:44.844" v="78" actId="20577"/>
          <ac:spMkLst>
            <pc:docMk/>
            <pc:sldMk cId="973184105" sldId="347"/>
            <ac:spMk id="5" creationId="{00000000-0000-0000-0000-000000000000}"/>
          </ac:spMkLst>
        </pc:spChg>
        <pc:picChg chg="mod">
          <ac:chgData name="Marcos Maillot" userId="fa14b39d-e966-4ebb-a436-4f96f84b9577" providerId="ADAL" clId="{C67A5E07-7B56-4089-85E1-8865881B7BF6}" dt="2022-08-18T19:51:33.892" v="71" actId="14100"/>
          <ac:picMkLst>
            <pc:docMk/>
            <pc:sldMk cId="973184105" sldId="347"/>
            <ac:picMk id="11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53.056" v="50" actId="478"/>
          <ac:inkMkLst>
            <pc:docMk/>
            <pc:sldMk cId="973184105" sldId="347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5.465" v="54" actId="478"/>
        <pc:sldMkLst>
          <pc:docMk/>
          <pc:sldMk cId="2703650191" sldId="348"/>
        </pc:sldMkLst>
        <pc:inkChg chg="del">
          <ac:chgData name="Marcos Maillot" userId="fa14b39d-e966-4ebb-a436-4f96f84b9577" providerId="ADAL" clId="{C67A5E07-7B56-4089-85E1-8865881B7BF6}" dt="2022-08-18T19:26:05.465" v="54" actId="478"/>
          <ac:inkMkLst>
            <pc:docMk/>
            <pc:sldMk cId="2703650191" sldId="348"/>
            <ac:inkMk id="2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6:09.659" v="55" actId="478"/>
        <pc:sldMkLst>
          <pc:docMk/>
          <pc:sldMk cId="543162145" sldId="349"/>
        </pc:sldMkLst>
        <pc:inkChg chg="del">
          <ac:chgData name="Marcos Maillot" userId="fa14b39d-e966-4ebb-a436-4f96f84b9577" providerId="ADAL" clId="{C67A5E07-7B56-4089-85E1-8865881B7BF6}" dt="2022-08-18T19:26:09.659" v="55" actId="478"/>
          <ac:inkMkLst>
            <pc:docMk/>
            <pc:sldMk cId="543162145" sldId="349"/>
            <ac:inkMk id="3" creationId="{00000000-0000-0000-0000-000000000000}"/>
          </ac:inkMkLst>
        </pc:inkChg>
      </pc:sldChg>
      <pc:sldChg chg="delSp mod">
        <pc:chgData name="Marcos Maillot" userId="fa14b39d-e966-4ebb-a436-4f96f84b9577" providerId="ADAL" clId="{C67A5E07-7B56-4089-85E1-8865881B7BF6}" dt="2022-08-18T19:25:50.186" v="49" actId="478"/>
        <pc:sldMkLst>
          <pc:docMk/>
          <pc:sldMk cId="3302342433" sldId="350"/>
        </pc:sldMkLst>
        <pc:inkChg chg="del">
          <ac:chgData name="Marcos Maillot" userId="fa14b39d-e966-4ebb-a436-4f96f84b9577" providerId="ADAL" clId="{C67A5E07-7B56-4089-85E1-8865881B7BF6}" dt="2022-08-18T19:25:50.186" v="49" actId="478"/>
          <ac:inkMkLst>
            <pc:docMk/>
            <pc:sldMk cId="3302342433" sldId="350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8:33.083" v="67" actId="947"/>
        <pc:sldMkLst>
          <pc:docMk/>
          <pc:sldMk cId="2542735254" sldId="351"/>
        </pc:sldMkLst>
        <pc:spChg chg="mod">
          <ac:chgData name="Marcos Maillot" userId="fa14b39d-e966-4ebb-a436-4f96f84b9577" providerId="ADAL" clId="{C67A5E07-7B56-4089-85E1-8865881B7BF6}" dt="2022-08-18T19:38:33.083" v="67" actId="947"/>
          <ac:spMkLst>
            <pc:docMk/>
            <pc:sldMk cId="2542735254" sldId="351"/>
            <ac:spMk id="17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9.519" v="52" actId="478"/>
          <ac:inkMkLst>
            <pc:docMk/>
            <pc:sldMk cId="2542735254" sldId="351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6:41.798" v="61" actId="1076"/>
        <pc:sldMkLst>
          <pc:docMk/>
          <pc:sldMk cId="1886603860" sldId="352"/>
        </pc:sldMkLst>
        <pc:spChg chg="mod">
          <ac:chgData name="Marcos Maillot" userId="fa14b39d-e966-4ebb-a436-4f96f84b9577" providerId="ADAL" clId="{C67A5E07-7B56-4089-85E1-8865881B7BF6}" dt="2022-08-18T19:36:41.798" v="61" actId="1076"/>
          <ac:spMkLst>
            <pc:docMk/>
            <pc:sldMk cId="1886603860" sldId="352"/>
            <ac:spMk id="9" creationId="{00000000-0000-0000-0000-000000000000}"/>
          </ac:spMkLst>
        </pc:spChg>
        <pc:inkChg chg="del">
          <ac:chgData name="Marcos Maillot" userId="fa14b39d-e966-4ebb-a436-4f96f84b9577" providerId="ADAL" clId="{C67A5E07-7B56-4089-85E1-8865881B7BF6}" dt="2022-08-18T19:25:56.619" v="51" actId="478"/>
          <ac:inkMkLst>
            <pc:docMk/>
            <pc:sldMk cId="1886603860" sldId="352"/>
            <ac:inkMk id="2" creationId="{00000000-0000-0000-0000-000000000000}"/>
          </ac:inkMkLst>
        </pc:inkChg>
      </pc:sldChg>
      <pc:sldChg chg="delSp modSp mod">
        <pc:chgData name="Marcos Maillot" userId="fa14b39d-e966-4ebb-a436-4f96f84b9577" providerId="ADAL" clId="{C67A5E07-7B56-4089-85E1-8865881B7BF6}" dt="2022-08-18T19:39:01.051" v="69" actId="1076"/>
        <pc:sldMkLst>
          <pc:docMk/>
          <pc:sldMk cId="2815013244" sldId="353"/>
        </pc:sldMkLst>
        <pc:picChg chg="mod">
          <ac:chgData name="Marcos Maillot" userId="fa14b39d-e966-4ebb-a436-4f96f84b9577" providerId="ADAL" clId="{C67A5E07-7B56-4089-85E1-8865881B7BF6}" dt="2022-08-18T19:39:01.051" v="69" actId="1076"/>
          <ac:picMkLst>
            <pc:docMk/>
            <pc:sldMk cId="2815013244" sldId="353"/>
            <ac:picMk id="3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6:03.477" v="53" actId="478"/>
          <ac:inkMkLst>
            <pc:docMk/>
            <pc:sldMk cId="2815013244" sldId="353"/>
            <ac:inkMk id="2" creationId="{00000000-0000-0000-0000-000000000000}"/>
          </ac:inkMkLst>
        </pc:inkChg>
      </pc:sldChg>
      <pc:sldChg chg="delSp modSp mod ord">
        <pc:chgData name="Marcos Maillot" userId="fa14b39d-e966-4ebb-a436-4f96f84b9577" providerId="ADAL" clId="{C67A5E07-7B56-4089-85E1-8865881B7BF6}" dt="2022-08-18T19:25:20.194" v="47" actId="1076"/>
        <pc:sldMkLst>
          <pc:docMk/>
          <pc:sldMk cId="2145966389" sldId="354"/>
        </pc:sldMkLst>
        <pc:picChg chg="mod">
          <ac:chgData name="Marcos Maillot" userId="fa14b39d-e966-4ebb-a436-4f96f84b9577" providerId="ADAL" clId="{C67A5E07-7B56-4089-85E1-8865881B7BF6}" dt="2022-08-18T19:25:20.194" v="47" actId="1076"/>
          <ac:picMkLst>
            <pc:docMk/>
            <pc:sldMk cId="2145966389" sldId="354"/>
            <ac:picMk id="6" creationId="{00000000-0000-0000-0000-000000000000}"/>
          </ac:picMkLst>
        </pc:picChg>
        <pc:inkChg chg="del">
          <ac:chgData name="Marcos Maillot" userId="fa14b39d-e966-4ebb-a436-4f96f84b9577" providerId="ADAL" clId="{C67A5E07-7B56-4089-85E1-8865881B7BF6}" dt="2022-08-18T19:25:11.252" v="44" actId="478"/>
          <ac:inkMkLst>
            <pc:docMk/>
            <pc:sldMk cId="2145966389" sldId="354"/>
            <ac:inkMk id="2" creationId="{00000000-0000-0000-0000-000000000000}"/>
          </ac:inkMkLst>
        </pc:inkChg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42343844" sldId="355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053938947" sldId="35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332076296" sldId="35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4154355" sldId="361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091485344" sldId="362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100839475" sldId="363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24429538" sldId="364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2652566492" sldId="366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71939658" sldId="367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947785339" sldId="369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1357177764" sldId="370"/>
        </pc:sldMkLst>
      </pc:sldChg>
      <pc:sldChg chg="del">
        <pc:chgData name="Marcos Maillot" userId="fa14b39d-e966-4ebb-a436-4f96f84b9577" providerId="ADAL" clId="{C67A5E07-7B56-4089-85E1-8865881B7BF6}" dt="2022-08-18T19:24:22.243" v="15" actId="47"/>
        <pc:sldMkLst>
          <pc:docMk/>
          <pc:sldMk cId="3709105942" sldId="372"/>
        </pc:sldMkLst>
      </pc:sldChg>
      <pc:sldChg chg="new del">
        <pc:chgData name="Marcos Maillot" userId="fa14b39d-e966-4ebb-a436-4f96f84b9577" providerId="ADAL" clId="{C67A5E07-7B56-4089-85E1-8865881B7BF6}" dt="2022-08-18T19:24:22.243" v="15" actId="47"/>
        <pc:sldMkLst>
          <pc:docMk/>
          <pc:sldMk cId="247673797" sldId="373"/>
        </pc:sldMkLst>
      </pc:sldChg>
    </pc:docChg>
  </pc:docChgLst>
  <pc:docChgLst>
    <pc:chgData name="Marcos Maillot" userId="fa14b39d-e966-4ebb-a436-4f96f84b9577" providerId="ADAL" clId="{7011595B-F756-4AA4-8979-4594D887F2E6}"/>
    <pc:docChg chg="modSld">
      <pc:chgData name="Marcos Maillot" userId="fa14b39d-e966-4ebb-a436-4f96f84b9577" providerId="ADAL" clId="{7011595B-F756-4AA4-8979-4594D887F2E6}" dt="2022-10-13T23:51:53.653" v="2" actId="1076"/>
      <pc:docMkLst>
        <pc:docMk/>
      </pc:docMkLst>
      <pc:sldChg chg="modSp mod">
        <pc:chgData name="Marcos Maillot" userId="fa14b39d-e966-4ebb-a436-4f96f84b9577" providerId="ADAL" clId="{7011595B-F756-4AA4-8979-4594D887F2E6}" dt="2022-10-13T23:51:53.653" v="2" actId="1076"/>
        <pc:sldMkLst>
          <pc:docMk/>
          <pc:sldMk cId="1345289315" sldId="332"/>
        </pc:sldMkLst>
        <pc:picChg chg="mod">
          <ac:chgData name="Marcos Maillot" userId="fa14b39d-e966-4ebb-a436-4f96f84b9577" providerId="ADAL" clId="{7011595B-F756-4AA4-8979-4594D887F2E6}" dt="2022-10-13T23:51:53.653" v="2" actId="1076"/>
          <ac:picMkLst>
            <pc:docMk/>
            <pc:sldMk cId="1345289315" sldId="332"/>
            <ac:picMk id="9" creationId="{3E8818A9-21A5-D270-0236-64EB72134CFF}"/>
          </ac:picMkLst>
        </pc:picChg>
      </pc:sldChg>
    </pc:docChg>
  </pc:docChgLst>
  <pc:docChgLst>
    <pc:chgData name="Marcos Maillot" userId="fa14b39d-e966-4ebb-a436-4f96f84b9577" providerId="ADAL" clId="{563234E5-F6F0-42B1-B4AF-C6677841636B}"/>
    <pc:docChg chg="custSel addSld delSld modSld sldOrd">
      <pc:chgData name="Marcos Maillot" userId="fa14b39d-e966-4ebb-a436-4f96f84b9577" providerId="ADAL" clId="{563234E5-F6F0-42B1-B4AF-C6677841636B}" dt="2022-10-13T18:58:31.012" v="264" actId="207"/>
      <pc:docMkLst>
        <pc:docMk/>
      </pc:docMkLst>
      <pc:sldChg chg="addSp delSp modSp mod">
        <pc:chgData name="Marcos Maillot" userId="fa14b39d-e966-4ebb-a436-4f96f84b9577" providerId="ADAL" clId="{563234E5-F6F0-42B1-B4AF-C6677841636B}" dt="2022-10-13T18:20:45.545" v="57" actId="1076"/>
        <pc:sldMkLst>
          <pc:docMk/>
          <pc:sldMk cId="1345289315" sldId="332"/>
        </pc:sldMkLst>
        <pc:spChg chg="del">
          <ac:chgData name="Marcos Maillot" userId="fa14b39d-e966-4ebb-a436-4f96f84b9577" providerId="ADAL" clId="{563234E5-F6F0-42B1-B4AF-C6677841636B}" dt="2022-10-13T18:20:20.877" v="47" actId="478"/>
          <ac:spMkLst>
            <pc:docMk/>
            <pc:sldMk cId="1345289315" sldId="33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20:41.876" v="55" actId="1076"/>
          <ac:spMkLst>
            <pc:docMk/>
            <pc:sldMk cId="1345289315" sldId="332"/>
            <ac:spMk id="6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17.230" v="46" actId="478"/>
          <ac:spMkLst>
            <pc:docMk/>
            <pc:sldMk cId="1345289315" sldId="332"/>
            <ac:spMk id="7" creationId="{00000000-0000-0000-0000-000000000000}"/>
          </ac:spMkLst>
        </pc:spChg>
        <pc:spChg chg="del">
          <ac:chgData name="Marcos Maillot" userId="fa14b39d-e966-4ebb-a436-4f96f84b9577" providerId="ADAL" clId="{563234E5-F6F0-42B1-B4AF-C6677841636B}" dt="2022-10-13T18:20:03.461" v="43" actId="478"/>
          <ac:spMkLst>
            <pc:docMk/>
            <pc:sldMk cId="1345289315" sldId="332"/>
            <ac:spMk id="8" creationId="{00000000-0000-0000-0000-000000000000}"/>
          </ac:spMkLst>
        </pc:spChg>
        <pc:picChg chg="del">
          <ac:chgData name="Marcos Maillot" userId="fa14b39d-e966-4ebb-a436-4f96f84b9577" providerId="ADAL" clId="{563234E5-F6F0-42B1-B4AF-C6677841636B}" dt="2022-10-13T18:19:57.728" v="42" actId="478"/>
          <ac:picMkLst>
            <pc:docMk/>
            <pc:sldMk cId="1345289315" sldId="332"/>
            <ac:picMk id="3" creationId="{00000000-0000-0000-0000-000000000000}"/>
          </ac:picMkLst>
        </pc:picChg>
        <pc:picChg chg="add mod">
          <ac:chgData name="Marcos Maillot" userId="fa14b39d-e966-4ebb-a436-4f96f84b9577" providerId="ADAL" clId="{563234E5-F6F0-42B1-B4AF-C6677841636B}" dt="2022-10-13T18:20:45.545" v="57" actId="1076"/>
          <ac:picMkLst>
            <pc:docMk/>
            <pc:sldMk cId="1345289315" sldId="332"/>
            <ac:picMk id="9" creationId="{3E8818A9-21A5-D270-0236-64EB72134CFF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34:54.598" v="147" actId="20577"/>
        <pc:sldMkLst>
          <pc:docMk/>
          <pc:sldMk cId="973184105" sldId="347"/>
        </pc:sldMkLst>
        <pc:spChg chg="add mod">
          <ac:chgData name="Marcos Maillot" userId="fa14b39d-e966-4ebb-a436-4f96f84b9577" providerId="ADAL" clId="{563234E5-F6F0-42B1-B4AF-C6677841636B}" dt="2022-10-13T18:25:44.705" v="127" actId="1076"/>
          <ac:spMkLst>
            <pc:docMk/>
            <pc:sldMk cId="973184105" sldId="347"/>
            <ac:spMk id="2" creationId="{896BF1DF-9999-CAC6-85C3-BFB9B5054968}"/>
          </ac:spMkLst>
        </pc:spChg>
        <pc:spChg chg="mod">
          <ac:chgData name="Marcos Maillot" userId="fa14b39d-e966-4ebb-a436-4f96f84b9577" providerId="ADAL" clId="{563234E5-F6F0-42B1-B4AF-C6677841636B}" dt="2022-10-13T18:15:44.261" v="34"/>
          <ac:spMkLst>
            <pc:docMk/>
            <pc:sldMk cId="973184105" sldId="347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4:54.598" v="147" actId="20577"/>
          <ac:spMkLst>
            <pc:docMk/>
            <pc:sldMk cId="973184105" sldId="347"/>
            <ac:spMk id="6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15:06.702" v="25" actId="1076"/>
          <ac:picMkLst>
            <pc:docMk/>
            <pc:sldMk cId="973184105" sldId="347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8:31.012" v="264" actId="207"/>
        <pc:sldMkLst>
          <pc:docMk/>
          <pc:sldMk cId="543162145" sldId="349"/>
        </pc:sldMkLst>
        <pc:spChg chg="mod">
          <ac:chgData name="Marcos Maillot" userId="fa14b39d-e966-4ebb-a436-4f96f84b9577" providerId="ADAL" clId="{563234E5-F6F0-42B1-B4AF-C6677841636B}" dt="2022-10-13T18:56:42.570" v="261" actId="1076"/>
          <ac:spMkLst>
            <pc:docMk/>
            <pc:sldMk cId="543162145" sldId="349"/>
            <ac:spMk id="2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8:31.012" v="264" actId="207"/>
          <ac:spMkLst>
            <pc:docMk/>
            <pc:sldMk cId="543162145" sldId="349"/>
            <ac:spMk id="4" creationId="{6DFD0C03-5399-D56F-87FA-4672DB96FF80}"/>
          </ac:spMkLst>
        </pc:spChg>
      </pc:sldChg>
      <pc:sldChg chg="modSp mod">
        <pc:chgData name="Marcos Maillot" userId="fa14b39d-e966-4ebb-a436-4f96f84b9577" providerId="ADAL" clId="{563234E5-F6F0-42B1-B4AF-C6677841636B}" dt="2022-10-13T18:37:36.186" v="211" actId="1076"/>
        <pc:sldMkLst>
          <pc:docMk/>
          <pc:sldMk cId="2542735254" sldId="351"/>
        </pc:sldMkLst>
        <pc:spChg chg="mod">
          <ac:chgData name="Marcos Maillot" userId="fa14b39d-e966-4ebb-a436-4f96f84b9577" providerId="ADAL" clId="{563234E5-F6F0-42B1-B4AF-C6677841636B}" dt="2022-10-13T18:35:21.241" v="196" actId="20577"/>
          <ac:spMkLst>
            <pc:docMk/>
            <pc:sldMk cId="2542735254" sldId="351"/>
            <ac:spMk id="6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7:36.186" v="211" actId="1076"/>
          <ac:spMkLst>
            <pc:docMk/>
            <pc:sldMk cId="2542735254" sldId="351"/>
            <ac:spMk id="17" creationId="{00000000-0000-0000-0000-000000000000}"/>
          </ac:spMkLst>
        </pc:spChg>
      </pc:sldChg>
      <pc:sldChg chg="addSp delSp modSp del mod ord">
        <pc:chgData name="Marcos Maillot" userId="fa14b39d-e966-4ebb-a436-4f96f84b9577" providerId="ADAL" clId="{563234E5-F6F0-42B1-B4AF-C6677841636B}" dt="2022-10-13T18:54:11.306" v="255" actId="47"/>
        <pc:sldMkLst>
          <pc:docMk/>
          <pc:sldMk cId="1886603860" sldId="352"/>
        </pc:sldMkLst>
        <pc:spChg chg="add del mod">
          <ac:chgData name="Marcos Maillot" userId="fa14b39d-e966-4ebb-a436-4f96f84b9577" providerId="ADAL" clId="{563234E5-F6F0-42B1-B4AF-C6677841636B}" dt="2022-10-13T18:18:36.250" v="35" actId="478"/>
          <ac:spMkLst>
            <pc:docMk/>
            <pc:sldMk cId="1886603860" sldId="352"/>
            <ac:spMk id="2" creationId="{2F2FCC41-1517-CA54-3826-17B212E44E40}"/>
          </ac:spMkLst>
        </pc:spChg>
        <pc:spChg chg="add del mod">
          <ac:chgData name="Marcos Maillot" userId="fa14b39d-e966-4ebb-a436-4f96f84b9577" providerId="ADAL" clId="{563234E5-F6F0-42B1-B4AF-C6677841636B}" dt="2022-10-13T18:52:10.016" v="245" actId="478"/>
          <ac:spMkLst>
            <pc:docMk/>
            <pc:sldMk cId="1886603860" sldId="352"/>
            <ac:spMk id="3" creationId="{408EBDE3-EF01-C64E-33F2-4D271D826B41}"/>
          </ac:spMkLst>
        </pc:spChg>
        <pc:spChg chg="del mod">
          <ac:chgData name="Marcos Maillot" userId="fa14b39d-e966-4ebb-a436-4f96f84b9577" providerId="ADAL" clId="{563234E5-F6F0-42B1-B4AF-C6677841636B}" dt="2022-10-13T18:08:50.330" v="10" actId="478"/>
          <ac:spMkLst>
            <pc:docMk/>
            <pc:sldMk cId="1886603860" sldId="352"/>
            <ac:spMk id="5" creationId="{00000000-0000-0000-0000-000000000000}"/>
          </ac:spMkLst>
        </pc:spChg>
        <pc:spChg chg="mod">
          <ac:chgData name="Marcos Maillot" userId="fa14b39d-e966-4ebb-a436-4f96f84b9577" providerId="ADAL" clId="{563234E5-F6F0-42B1-B4AF-C6677841636B}" dt="2022-10-13T18:35:10.861" v="170" actId="14100"/>
          <ac:spMkLst>
            <pc:docMk/>
            <pc:sldMk cId="1886603860" sldId="352"/>
            <ac:spMk id="6" creationId="{00000000-0000-0000-0000-000000000000}"/>
          </ac:spMkLst>
        </pc:spChg>
        <pc:spChg chg="add mod">
          <ac:chgData name="Marcos Maillot" userId="fa14b39d-e966-4ebb-a436-4f96f84b9577" providerId="ADAL" clId="{563234E5-F6F0-42B1-B4AF-C6677841636B}" dt="2022-10-13T18:51:10.396" v="244" actId="1076"/>
          <ac:spMkLst>
            <pc:docMk/>
            <pc:sldMk cId="1886603860" sldId="352"/>
            <ac:spMk id="7" creationId="{8FAB41AE-B829-C329-01D9-9989D591552F}"/>
          </ac:spMkLst>
        </pc:spChg>
        <pc:spChg chg="mod">
          <ac:chgData name="Marcos Maillot" userId="fa14b39d-e966-4ebb-a436-4f96f84b9577" providerId="ADAL" clId="{563234E5-F6F0-42B1-B4AF-C6677841636B}" dt="2022-10-13T18:52:23.804" v="252" actId="1076"/>
          <ac:spMkLst>
            <pc:docMk/>
            <pc:sldMk cId="1886603860" sldId="352"/>
            <ac:spMk id="9" creationId="{00000000-0000-0000-0000-000000000000}"/>
          </ac:spMkLst>
        </pc:spChg>
        <pc:picChg chg="mod">
          <ac:chgData name="Marcos Maillot" userId="fa14b39d-e966-4ebb-a436-4f96f84b9577" providerId="ADAL" clId="{563234E5-F6F0-42B1-B4AF-C6677841636B}" dt="2022-10-13T18:52:24.907" v="253" actId="1076"/>
          <ac:picMkLst>
            <pc:docMk/>
            <pc:sldMk cId="1886603860" sldId="352"/>
            <ac:picMk id="8" creationId="{00000000-0000-0000-0000-000000000000}"/>
          </ac:picMkLst>
        </pc:picChg>
        <pc:picChg chg="mod">
          <ac:chgData name="Marcos Maillot" userId="fa14b39d-e966-4ebb-a436-4f96f84b9577" providerId="ADAL" clId="{563234E5-F6F0-42B1-B4AF-C6677841636B}" dt="2022-10-13T18:52:25.996" v="254" actId="1076"/>
          <ac:picMkLst>
            <pc:docMk/>
            <pc:sldMk cId="1886603860" sldId="352"/>
            <ac:picMk id="10" creationId="{00000000-0000-0000-0000-000000000000}"/>
          </ac:picMkLst>
        </pc:picChg>
        <pc:picChg chg="del mod">
          <ac:chgData name="Marcos Maillot" userId="fa14b39d-e966-4ebb-a436-4f96f84b9577" providerId="ADAL" clId="{563234E5-F6F0-42B1-B4AF-C6677841636B}" dt="2022-10-13T18:52:10.850" v="246" actId="478"/>
          <ac:picMkLst>
            <pc:docMk/>
            <pc:sldMk cId="1886603860" sldId="352"/>
            <ac:picMk id="11" creationId="{00000000-0000-0000-0000-000000000000}"/>
          </ac:picMkLst>
        </pc:picChg>
      </pc:sldChg>
      <pc:sldChg chg="addSp modSp mod">
        <pc:chgData name="Marcos Maillot" userId="fa14b39d-e966-4ebb-a436-4f96f84b9577" providerId="ADAL" clId="{563234E5-F6F0-42B1-B4AF-C6677841636B}" dt="2022-10-13T18:54:28.998" v="260" actId="1076"/>
        <pc:sldMkLst>
          <pc:docMk/>
          <pc:sldMk cId="2815013244" sldId="353"/>
        </pc:sldMkLst>
        <pc:spChg chg="add mod">
          <ac:chgData name="Marcos Maillot" userId="fa14b39d-e966-4ebb-a436-4f96f84b9577" providerId="ADAL" clId="{563234E5-F6F0-42B1-B4AF-C6677841636B}" dt="2022-10-13T18:54:28.998" v="260" actId="1076"/>
          <ac:spMkLst>
            <pc:docMk/>
            <pc:sldMk cId="2815013244" sldId="353"/>
            <ac:spMk id="4" creationId="{E16C6773-B006-915F-DED4-D42F9BA91C1D}"/>
          </ac:spMkLst>
        </pc:spChg>
        <pc:spChg chg="mod">
          <ac:chgData name="Marcos Maillot" userId="fa14b39d-e966-4ebb-a436-4f96f84b9577" providerId="ADAL" clId="{563234E5-F6F0-42B1-B4AF-C6677841636B}" dt="2022-10-13T18:48:59.164" v="236" actId="20577"/>
          <ac:spMkLst>
            <pc:docMk/>
            <pc:sldMk cId="2815013244" sldId="353"/>
            <ac:spMk id="6" creationId="{00000000-0000-0000-0000-000000000000}"/>
          </ac:spMkLst>
        </pc:spChg>
      </pc:sldChg>
      <pc:sldChg chg="delSp add mod">
        <pc:chgData name="Marcos Maillot" userId="fa14b39d-e966-4ebb-a436-4f96f84b9577" providerId="ADAL" clId="{563234E5-F6F0-42B1-B4AF-C6677841636B}" dt="2022-10-13T18:19:52.161" v="41" actId="478"/>
        <pc:sldMkLst>
          <pc:docMk/>
          <pc:sldMk cId="2307917589" sldId="355"/>
        </pc:sldMkLst>
        <pc:picChg chg="del">
          <ac:chgData name="Marcos Maillot" userId="fa14b39d-e966-4ebb-a436-4f96f84b9577" providerId="ADAL" clId="{563234E5-F6F0-42B1-B4AF-C6677841636B}" dt="2022-10-13T18:19:52.161" v="41" actId="478"/>
          <ac:picMkLst>
            <pc:docMk/>
            <pc:sldMk cId="2307917589" sldId="355"/>
            <ac:picMk id="9" creationId="{3E8818A9-21A5-D270-0236-64EB72134CFF}"/>
          </ac:picMkLst>
        </pc:picChg>
      </pc:sldChg>
      <pc:sldChg chg="add del">
        <pc:chgData name="Marcos Maillot" userId="fa14b39d-e966-4ebb-a436-4f96f84b9577" providerId="ADAL" clId="{563234E5-F6F0-42B1-B4AF-C6677841636B}" dt="2022-10-13T18:24:00.752" v="59" actId="47"/>
        <pc:sldMkLst>
          <pc:docMk/>
          <pc:sldMk cId="335086815" sldId="3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13/10/2022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11367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8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GENERATIVE ADVERSARIAL NETWORKS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Agosto 2022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1650455" y="153335"/>
            <a:ext cx="88910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4ta cohorte 2022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- Valor optimo del costo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960843" y="1221270"/>
            <a:ext cx="10270314" cy="34832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6C6773-B006-915F-DED4-D42F9BA91C1D}"/>
              </a:ext>
            </a:extLst>
          </p:cNvPr>
          <p:cNvSpPr txBox="1"/>
          <p:nvPr/>
        </p:nvSpPr>
        <p:spPr>
          <a:xfrm>
            <a:off x="960843" y="6172885"/>
            <a:ext cx="1015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https://lilianweng.github.io/posts/2017-08-20-gan/#kullbackleibler-and-jensenshannon-divergence</a:t>
            </a:r>
          </a:p>
        </p:txBody>
      </p:sp>
    </p:spTree>
    <p:extLst>
      <p:ext uri="{BB962C8B-B14F-4D97-AF65-F5344CB8AC3E}">
        <p14:creationId xmlns:p14="http://schemas.microsoft.com/office/powerpoint/2010/main" val="281501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6366" y="1085871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Conditionals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le pasa un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 para que genere algo bajo ese ‘</a:t>
            </a:r>
            <a:r>
              <a:rPr lang="es-AR" sz="2800" dirty="0" err="1">
                <a:solidFill>
                  <a:schemeClr val="bg1"/>
                </a:solidFill>
              </a:rPr>
              <a:t>label</a:t>
            </a:r>
            <a:r>
              <a:rPr lang="es-AR" sz="28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64" y="2649075"/>
            <a:ext cx="7599675" cy="30892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252" y="6215708"/>
            <a:ext cx="1181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https://machinelearningmastery.com/impressive-applications-of-generative-adversarial-networks/</a:t>
            </a:r>
          </a:p>
        </p:txBody>
      </p:sp>
    </p:spTree>
    <p:extLst>
      <p:ext uri="{BB962C8B-B14F-4D97-AF65-F5344CB8AC3E}">
        <p14:creationId xmlns:p14="http://schemas.microsoft.com/office/powerpoint/2010/main" val="270365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335003" y="1933945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GANs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- ver </a:t>
            </a:r>
            <a:r>
              <a:rPr lang="es-AR" sz="2800" dirty="0" err="1">
                <a:solidFill>
                  <a:schemeClr val="bg1"/>
                </a:solidFill>
              </a:rPr>
              <a:t>colab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83482" y="3368285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https://github.com/Yangyangii/GAN-Tutorial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FD0C03-5399-D56F-87FA-4672DB96FF80}"/>
              </a:ext>
            </a:extLst>
          </p:cNvPr>
          <p:cNvSpPr txBox="1"/>
          <p:nvPr/>
        </p:nvSpPr>
        <p:spPr>
          <a:xfrm>
            <a:off x="3083482" y="4368284"/>
            <a:ext cx="626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https://github.com/hindupuravinash/the-gan-zoo</a:t>
            </a:r>
          </a:p>
        </p:txBody>
      </p:sp>
    </p:spTree>
    <p:extLst>
      <p:ext uri="{BB962C8B-B14F-4D97-AF65-F5344CB8AC3E}">
        <p14:creationId xmlns:p14="http://schemas.microsoft.com/office/powerpoint/2010/main" val="54316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No se suele entrenar un modelo desde </a:t>
            </a:r>
            <a:r>
              <a:rPr lang="es-AR" sz="2800" b="1" dirty="0">
                <a:solidFill>
                  <a:schemeClr val="bg1"/>
                </a:solidFill>
              </a:rPr>
              <a:t>CERO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emplean modelos ya entrenados y se hace el ajuste necesario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5" y="1944711"/>
            <a:ext cx="6928835" cy="45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Transfer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tiene un concepto más amplio: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003" y="51535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Transfer </a:t>
            </a:r>
            <a:r>
              <a:rPr lang="es-AR" sz="2400" dirty="0" err="1">
                <a:solidFill>
                  <a:schemeClr val="bg1"/>
                </a:solidFill>
              </a:rPr>
              <a:t>learning</a:t>
            </a:r>
            <a:r>
              <a:rPr lang="es-AR" sz="2400" dirty="0">
                <a:solidFill>
                  <a:schemeClr val="bg1"/>
                </a:solidFill>
              </a:rPr>
              <a:t> básico:</a:t>
            </a:r>
          </a:p>
          <a:p>
            <a:r>
              <a:rPr lang="es-AR" sz="2400" dirty="0">
                <a:solidFill>
                  <a:schemeClr val="bg1"/>
                </a:solidFill>
              </a:rPr>
              <a:t>	- ver </a:t>
            </a:r>
            <a:r>
              <a:rPr lang="es-AR" sz="2400" dirty="0" err="1">
                <a:solidFill>
                  <a:schemeClr val="bg1"/>
                </a:solidFill>
              </a:rPr>
              <a:t>colab</a:t>
            </a:r>
            <a:endParaRPr lang="es-AR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99" y="1721974"/>
            <a:ext cx="7096122" cy="34440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>
                <a:solidFill>
                  <a:schemeClr val="bg1"/>
                </a:solidFill>
              </a:rPr>
              <a:t>- pre-</a:t>
            </a:r>
            <a:r>
              <a:rPr lang="es-AR" sz="2400" dirty="0" err="1">
                <a:solidFill>
                  <a:schemeClr val="bg1"/>
                </a:solidFill>
              </a:rPr>
              <a:t>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>
                <a:solidFill>
                  <a:schemeClr val="bg1"/>
                </a:solidFill>
              </a:rPr>
              <a:t>pre-</a:t>
            </a:r>
            <a:r>
              <a:rPr lang="es-AR" sz="2400" dirty="0" err="1">
                <a:solidFill>
                  <a:schemeClr val="bg1"/>
                </a:solidFill>
              </a:rPr>
              <a:t>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embeddings</a:t>
            </a:r>
            <a:endParaRPr lang="es-A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 err="1">
                <a:solidFill>
                  <a:schemeClr val="bg1"/>
                </a:solidFill>
              </a:rPr>
              <a:t>Simulations</a:t>
            </a:r>
            <a:endParaRPr lang="es-A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>
                <a:solidFill>
                  <a:schemeClr val="bg1"/>
                </a:solidFill>
              </a:rPr>
              <a:t>Cambio de dominio</a:t>
            </a: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638300" y="792341"/>
            <a:ext cx="10553700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  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3E8818A9-21A5-D270-0236-64EB72134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63098"/>
            <a:ext cx="10553700" cy="46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86311" y="4805933"/>
            <a:ext cx="5760997" cy="1607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Quiero generar un perro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¿cual es la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que tome un valor de ella y saque un perro?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156260" y="1085871"/>
            <a:ext cx="5909689" cy="1090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2 redes neuronales enfrentadas: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enerador - 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iscriminador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86311" y="2668523"/>
            <a:ext cx="5909689" cy="1645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debe aprender una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func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s-AR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prob</a:t>
            </a:r>
            <a:r>
              <a:rPr lang="es-A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sobre los objetos que deseamos crear a partir de un RND (vector)</a:t>
            </a:r>
            <a:r>
              <a:rPr lang="es-AR" sz="2800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547740" y="6193151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generative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1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Generative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Adversarial</a:t>
            </a:r>
            <a:r>
              <a:rPr lang="es-AR" sz="3200" dirty="0">
                <a:solidFill>
                  <a:schemeClr val="bg1"/>
                </a:solidFill>
              </a:rPr>
              <a:t> Network (GAN)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56" y="695012"/>
            <a:ext cx="4896857" cy="5887233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345968" y="962073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de forma indirecta (“supervisada”… pero de distinta forma)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45967" y="2580964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determina si una muestra es real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o falsa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53584" y="5054179"/>
            <a:ext cx="5909689" cy="125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que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falle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entrena para no fallar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1943244" y="4463768"/>
            <a:ext cx="2847698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entrenamiento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876962" y="6183474"/>
            <a:ext cx="2192762" cy="44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rgbClr val="FF0000"/>
                </a:solidFill>
              </a:rPr>
              <a:t>adversarial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4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0" y="1196145"/>
            <a:ext cx="4244829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s-AR" sz="2800" dirty="0">
                <a:solidFill>
                  <a:schemeClr val="bg1"/>
                </a:solidFill>
              </a:rPr>
              <a:t> – vector aleatorio</a:t>
            </a:r>
          </a:p>
          <a:p>
            <a:pPr algn="l"/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dirty="0">
                <a:solidFill>
                  <a:schemeClr val="bg1"/>
                </a:solidFill>
              </a:rPr>
              <a:t> – vector muestra (real)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generated</a:t>
            </a:r>
            <a:endParaRPr lang="es-AR" sz="2800" b="1" dirty="0">
              <a:solidFill>
                <a:schemeClr val="bg1"/>
              </a:solidFill>
            </a:endParaRPr>
          </a:p>
          <a:p>
            <a:pPr algn="l"/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solidFill>
                  <a:schemeClr val="bg1"/>
                </a:solidFill>
              </a:rPr>
              <a:t>– </a:t>
            </a:r>
            <a:r>
              <a:rPr lang="es-AR" sz="2800" dirty="0" err="1">
                <a:solidFill>
                  <a:schemeClr val="bg1"/>
                </a:solidFill>
              </a:rPr>
              <a:t>func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prob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AR" sz="2800" dirty="0">
                <a:solidFill>
                  <a:schemeClr val="bg1"/>
                </a:solidFill>
              </a:rPr>
              <a:t>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generator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– </a:t>
            </a:r>
            <a:r>
              <a:rPr lang="es-AR" sz="2800" dirty="0" err="1">
                <a:solidFill>
                  <a:schemeClr val="bg1"/>
                </a:solidFill>
              </a:rPr>
              <a:t>discriminator</a:t>
            </a:r>
            <a:r>
              <a:rPr lang="es-AR" sz="2800" dirty="0">
                <a:solidFill>
                  <a:schemeClr val="bg1"/>
                </a:solidFill>
              </a:rPr>
              <a:t> (NN)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Función de costo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4" y="1739080"/>
            <a:ext cx="8455292" cy="934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79" y="5254581"/>
            <a:ext cx="9251901" cy="1052177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896BF1DF-9999-CAC6-85C3-BFB9B5054968}"/>
              </a:ext>
            </a:extLst>
          </p:cNvPr>
          <p:cNvSpPr txBox="1">
            <a:spLocks/>
          </p:cNvSpPr>
          <p:nvPr/>
        </p:nvSpPr>
        <p:spPr>
          <a:xfrm>
            <a:off x="5019567" y="3755702"/>
            <a:ext cx="5909689" cy="85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D(x)=1 si x es real</a:t>
            </a:r>
          </a:p>
          <a:p>
            <a:pPr algn="l"/>
            <a:r>
              <a:rPr lang="es-AR" sz="2800" b="1" dirty="0">
                <a:solidFill>
                  <a:schemeClr val="bg1"/>
                </a:solidFill>
              </a:rPr>
              <a:t>D(x)=0 si x es falsa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0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Generative Adversarial Network (GAN) – Valor optimo para D(x)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84" y="1085871"/>
            <a:ext cx="9251901" cy="1052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5" y="2740082"/>
            <a:ext cx="4803892" cy="638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5" y="3980508"/>
            <a:ext cx="3770602" cy="22793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34" y="3980508"/>
            <a:ext cx="5441006" cy="710762"/>
          </a:xfrm>
          <a:prstGeom prst="rect">
            <a:avLst/>
          </a:prstGeom>
        </p:spPr>
      </p:pic>
      <p:sp>
        <p:nvSpPr>
          <p:cNvPr id="17" name="Subtitle 1"/>
          <p:cNvSpPr txBox="1">
            <a:spLocks/>
          </p:cNvSpPr>
          <p:nvPr/>
        </p:nvSpPr>
        <p:spPr>
          <a:xfrm>
            <a:off x="5892734" y="4897699"/>
            <a:ext cx="5794322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Se asume que </a:t>
            </a:r>
            <a:r>
              <a:rPr lang="es-AR" sz="2800" b="1" dirty="0">
                <a:solidFill>
                  <a:schemeClr val="bg1"/>
                </a:solidFill>
              </a:rPr>
              <a:t>G</a:t>
            </a:r>
            <a:r>
              <a:rPr lang="es-AR" sz="2800" dirty="0">
                <a:solidFill>
                  <a:schemeClr val="bg1"/>
                </a:solidFill>
              </a:rPr>
              <a:t> y </a:t>
            </a:r>
            <a:r>
              <a:rPr lang="es-AR" sz="2800" b="1" dirty="0">
                <a:solidFill>
                  <a:schemeClr val="bg1"/>
                </a:solidFill>
              </a:rPr>
              <a:t>D</a:t>
            </a:r>
            <a:r>
              <a:rPr lang="es-AR" sz="2800" dirty="0">
                <a:solidFill>
                  <a:schemeClr val="bg1"/>
                </a:solidFill>
              </a:rPr>
              <a:t> tiene capacidad infinita y convergen…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Entonces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 </a:t>
            </a:r>
            <a:r>
              <a:rPr lang="es-AR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AR" sz="28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s-AR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=&gt; </a:t>
            </a:r>
            <a:r>
              <a:rPr lang="es-AR" sz="2800" b="1" dirty="0">
                <a:solidFill>
                  <a:schemeClr val="bg1"/>
                </a:solidFill>
                <a:sym typeface="Symbol" panose="05050102010706020507" pitchFamily="18" charset="2"/>
              </a:rPr>
              <a:t>D</a:t>
            </a:r>
            <a:r>
              <a:rPr lang="es-AR" sz="2800" dirty="0">
                <a:solidFill>
                  <a:schemeClr val="bg1"/>
                </a:solidFill>
                <a:sym typeface="Symbol" panose="05050102010706020507" pitchFamily="18" charset="2"/>
              </a:rPr>
              <a:t>* = 1/2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5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6544</TotalTime>
  <Words>411</Words>
  <Application>Microsoft Office PowerPoint</Application>
  <PresentationFormat>Panorámica</PresentationFormat>
  <Paragraphs>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254</cp:revision>
  <dcterms:created xsi:type="dcterms:W3CDTF">2021-10-29T16:05:42Z</dcterms:created>
  <dcterms:modified xsi:type="dcterms:W3CDTF">2022-10-13T23:51:55Z</dcterms:modified>
</cp:coreProperties>
</file>