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7" r:id="rId3"/>
    <p:sldId id="334" r:id="rId4"/>
    <p:sldId id="359" r:id="rId5"/>
    <p:sldId id="361" r:id="rId6"/>
    <p:sldId id="354" r:id="rId7"/>
    <p:sldId id="358" r:id="rId8"/>
    <p:sldId id="363" r:id="rId9"/>
    <p:sldId id="362" r:id="rId10"/>
    <p:sldId id="323" r:id="rId11"/>
    <p:sldId id="332" r:id="rId12"/>
    <p:sldId id="355" r:id="rId13"/>
    <p:sldId id="350" r:id="rId14"/>
    <p:sldId id="347" r:id="rId15"/>
    <p:sldId id="351" r:id="rId16"/>
    <p:sldId id="348" r:id="rId17"/>
    <p:sldId id="349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CDD63-AA0E-4F05-9B9F-79BBF0C86FD4}" v="1" dt="2023-10-18T23:02:44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A4B5FBF0-88D8-43CB-AEB7-4453E11CEACE}"/>
    <pc:docChg chg="custSel addSld modSld">
      <pc:chgData name="Marcos Maillot" userId="fa14b39d-e966-4ebb-a436-4f96f84b9577" providerId="ADAL" clId="{A4B5FBF0-88D8-43CB-AEB7-4453E11CEACE}" dt="2023-08-18T23:03:11.694" v="24" actId="1076"/>
      <pc:docMkLst>
        <pc:docMk/>
      </pc:docMkLst>
      <pc:sldChg chg="addSp delSp modSp add mod">
        <pc:chgData name="Marcos Maillot" userId="fa14b39d-e966-4ebb-a436-4f96f84b9577" providerId="ADAL" clId="{A4B5FBF0-88D8-43CB-AEB7-4453E11CEACE}" dt="2023-08-18T23:03:11.694" v="24" actId="1076"/>
        <pc:sldMkLst>
          <pc:docMk/>
          <pc:sldMk cId="1900095533" sldId="362"/>
        </pc:sldMkLst>
        <pc:spChg chg="add mod">
          <ac:chgData name="Marcos Maillot" userId="fa14b39d-e966-4ebb-a436-4f96f84b9577" providerId="ADAL" clId="{A4B5FBF0-88D8-43CB-AEB7-4453E11CEACE}" dt="2023-08-18T23:03:02.255" v="18" actId="1076"/>
          <ac:spMkLst>
            <pc:docMk/>
            <pc:sldMk cId="1900095533" sldId="362"/>
            <ac:spMk id="6" creationId="{0D89458B-06A0-07DA-045D-F9FAE1B2DED5}"/>
          </ac:spMkLst>
        </pc:spChg>
        <pc:spChg chg="add mod">
          <ac:chgData name="Marcos Maillot" userId="fa14b39d-e966-4ebb-a436-4f96f84b9577" providerId="ADAL" clId="{A4B5FBF0-88D8-43CB-AEB7-4453E11CEACE}" dt="2023-08-18T23:03:11.694" v="24" actId="1076"/>
          <ac:spMkLst>
            <pc:docMk/>
            <pc:sldMk cId="1900095533" sldId="362"/>
            <ac:spMk id="8" creationId="{0D1A8245-FE45-D301-8C1C-AD588606ABAE}"/>
          </ac:spMkLst>
        </pc:spChg>
        <pc:spChg chg="mod">
          <ac:chgData name="Marcos Maillot" userId="fa14b39d-e966-4ebb-a436-4f96f84b9577" providerId="ADAL" clId="{A4B5FBF0-88D8-43CB-AEB7-4453E11CEACE}" dt="2023-08-18T23:02:42.015" v="11" actId="1076"/>
          <ac:spMkLst>
            <pc:docMk/>
            <pc:sldMk cId="1900095533" sldId="362"/>
            <ac:spMk id="9" creationId="{3CC4C91B-D1B6-4B85-0C60-474E765AA993}"/>
          </ac:spMkLst>
        </pc:spChg>
        <pc:spChg chg="mod">
          <ac:chgData name="Marcos Maillot" userId="fa14b39d-e966-4ebb-a436-4f96f84b9577" providerId="ADAL" clId="{A4B5FBF0-88D8-43CB-AEB7-4453E11CEACE}" dt="2023-08-18T23:02:45.567" v="13" actId="1076"/>
          <ac:spMkLst>
            <pc:docMk/>
            <pc:sldMk cId="1900095533" sldId="362"/>
            <ac:spMk id="10" creationId="{9241FF65-4241-DE52-6A64-75594F8D8931}"/>
          </ac:spMkLst>
        </pc:spChg>
        <pc:spChg chg="mod">
          <ac:chgData name="Marcos Maillot" userId="fa14b39d-e966-4ebb-a436-4f96f84b9577" providerId="ADAL" clId="{A4B5FBF0-88D8-43CB-AEB7-4453E11CEACE}" dt="2023-08-18T23:02:47.919" v="14" actId="1076"/>
          <ac:spMkLst>
            <pc:docMk/>
            <pc:sldMk cId="1900095533" sldId="362"/>
            <ac:spMk id="21" creationId="{E8F43549-4D83-6AA4-3046-86BFC31F5C71}"/>
          </ac:spMkLst>
        </pc:spChg>
        <pc:grpChg chg="del">
          <ac:chgData name="Marcos Maillot" userId="fa14b39d-e966-4ebb-a436-4f96f84b9577" providerId="ADAL" clId="{A4B5FBF0-88D8-43CB-AEB7-4453E11CEACE}" dt="2023-08-18T23:02:17.330" v="2" actId="478"/>
          <ac:grpSpMkLst>
            <pc:docMk/>
            <pc:sldMk cId="1900095533" sldId="362"/>
            <ac:grpSpMk id="25" creationId="{D52FDF2A-438C-37A9-7060-FB2E1F25DF1D}"/>
          </ac:grpSpMkLst>
        </pc:grpChg>
        <pc:grpChg chg="del">
          <ac:chgData name="Marcos Maillot" userId="fa14b39d-e966-4ebb-a436-4f96f84b9577" providerId="ADAL" clId="{A4B5FBF0-88D8-43CB-AEB7-4453E11CEACE}" dt="2023-08-18T23:02:15.694" v="1" actId="478"/>
          <ac:grpSpMkLst>
            <pc:docMk/>
            <pc:sldMk cId="1900095533" sldId="362"/>
            <ac:grpSpMk id="29" creationId="{384B1848-A929-1009-E6D8-9785B1B07B87}"/>
          </ac:grpSpMkLst>
        </pc:grpChg>
        <pc:grpChg chg="del">
          <ac:chgData name="Marcos Maillot" userId="fa14b39d-e966-4ebb-a436-4f96f84b9577" providerId="ADAL" clId="{A4B5FBF0-88D8-43CB-AEB7-4453E11CEACE}" dt="2023-08-18T23:02:18.120" v="3" actId="478"/>
          <ac:grpSpMkLst>
            <pc:docMk/>
            <pc:sldMk cId="1900095533" sldId="362"/>
            <ac:grpSpMk id="34" creationId="{50EC2E31-2A2E-E2D9-8E84-E39DBF3135D8}"/>
          </ac:grpSpMkLst>
        </pc:grpChg>
        <pc:picChg chg="mod">
          <ac:chgData name="Marcos Maillot" userId="fa14b39d-e966-4ebb-a436-4f96f84b9577" providerId="ADAL" clId="{A4B5FBF0-88D8-43CB-AEB7-4453E11CEACE}" dt="2023-08-18T23:03:05.079" v="21" actId="1076"/>
          <ac:picMkLst>
            <pc:docMk/>
            <pc:sldMk cId="1900095533" sldId="362"/>
            <ac:picMk id="31" creationId="{CD46A953-1561-8618-5E56-CCF894E5D979}"/>
          </ac:picMkLst>
        </pc:picChg>
        <pc:picChg chg="del">
          <ac:chgData name="Marcos Maillot" userId="fa14b39d-e966-4ebb-a436-4f96f84b9577" providerId="ADAL" clId="{A4B5FBF0-88D8-43CB-AEB7-4453E11CEACE}" dt="2023-08-18T23:02:44.035" v="12" actId="478"/>
          <ac:picMkLst>
            <pc:docMk/>
            <pc:sldMk cId="1900095533" sldId="362"/>
            <ac:picMk id="39" creationId="{CA4E3869-5994-DB70-6479-C3774F3DBEEE}"/>
          </ac:picMkLst>
        </pc:picChg>
        <pc:cxnChg chg="mod">
          <ac:chgData name="Marcos Maillot" userId="fa14b39d-e966-4ebb-a436-4f96f84b9577" providerId="ADAL" clId="{A4B5FBF0-88D8-43CB-AEB7-4453E11CEACE}" dt="2023-08-18T23:02:34.359" v="8" actId="1076"/>
          <ac:cxnSpMkLst>
            <pc:docMk/>
            <pc:sldMk cId="1900095533" sldId="362"/>
            <ac:cxnSpMk id="3" creationId="{5EBC6E99-81D6-E402-C1F3-2B06ADD13C83}"/>
          </ac:cxnSpMkLst>
        </pc:cxnChg>
        <pc:cxnChg chg="mod">
          <ac:chgData name="Marcos Maillot" userId="fa14b39d-e966-4ebb-a436-4f96f84b9577" providerId="ADAL" clId="{A4B5FBF0-88D8-43CB-AEB7-4453E11CEACE}" dt="2023-08-18T23:02:49.375" v="15" actId="1076"/>
          <ac:cxnSpMkLst>
            <pc:docMk/>
            <pc:sldMk cId="1900095533" sldId="362"/>
            <ac:cxnSpMk id="5" creationId="{79E2AA7B-0C05-90F6-2742-E9A887A241AB}"/>
          </ac:cxnSpMkLst>
        </pc:cxnChg>
      </pc:sldChg>
    </pc:docChg>
  </pc:docChgLst>
  <pc:docChgLst>
    <pc:chgData name="Marcos Maillot" userId="fa14b39d-e966-4ebb-a436-4f96f84b9577" providerId="ADAL" clId="{C67A5E07-7B56-4089-85E1-8865881B7BF6}"/>
    <pc:docChg chg="custSel addSld delSld modSld sldOrd">
      <pc:chgData name="Marcos Maillot" userId="fa14b39d-e966-4ebb-a436-4f96f84b9577" providerId="ADAL" clId="{C67A5E07-7B56-4089-85E1-8865881B7BF6}" dt="2022-08-18T22:27:36.626" v="80" actId="20577"/>
      <pc:docMkLst>
        <pc:docMk/>
      </pc:docMkLst>
      <pc:sldChg chg="modSp mod">
        <pc:chgData name="Marcos Maillot" userId="fa14b39d-e966-4ebb-a436-4f96f84b9577" providerId="ADAL" clId="{C67A5E07-7B56-4089-85E1-8865881B7BF6}" dt="2022-08-18T22:27:36.626" v="80" actId="20577"/>
        <pc:sldMkLst>
          <pc:docMk/>
          <pc:sldMk cId="787285808" sldId="256"/>
        </pc:sldMkLst>
        <pc:spChg chg="mod">
          <ac:chgData name="Marcos Maillot" userId="fa14b39d-e966-4ebb-a436-4f96f84b9577" providerId="ADAL" clId="{C67A5E07-7B56-4089-85E1-8865881B7BF6}" dt="2022-08-18T22:27:36.626" v="80" actId="20577"/>
          <ac:spMkLst>
            <pc:docMk/>
            <pc:sldMk cId="787285808" sldId="256"/>
            <ac:spMk id="4" creationId="{00000000-0000-0000-0000-000000000000}"/>
          </ac:spMkLst>
        </pc:spChg>
        <pc:spChg chg="mod">
          <ac:chgData name="Marcos Maillot" userId="fa14b39d-e966-4ebb-a436-4f96f84b9577" providerId="ADAL" clId="{C67A5E07-7B56-4089-85E1-8865881B7BF6}" dt="2022-08-18T19:24:54.286" v="39" actId="20577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C67A5E07-7B56-4089-85E1-8865881B7BF6}" dt="2022-08-18T19:25:02.892" v="42" actId="1076"/>
          <ac:spMkLst>
            <pc:docMk/>
            <pc:sldMk cId="787285808" sldId="256"/>
            <ac:spMk id="8" creationId="{00000000-0000-0000-0000-000000000000}"/>
          </ac:spMkLst>
        </pc:spChg>
      </pc:sldChg>
      <pc:sldChg chg="del">
        <pc:chgData name="Marcos Maillot" userId="fa14b39d-e966-4ebb-a436-4f96f84b9577" providerId="ADAL" clId="{C67A5E07-7B56-4089-85E1-8865881B7BF6}" dt="2022-08-18T19:26:11.552" v="56" actId="47"/>
        <pc:sldMkLst>
          <pc:docMk/>
          <pc:sldMk cId="3011227778" sldId="322"/>
        </pc:sldMkLst>
      </pc:sldChg>
      <pc:sldChg chg="ord">
        <pc:chgData name="Marcos Maillot" userId="fa14b39d-e966-4ebb-a436-4f96f84b9577" providerId="ADAL" clId="{C67A5E07-7B56-4089-85E1-8865881B7BF6}" dt="2022-08-18T19:24:14.566" v="14"/>
        <pc:sldMkLst>
          <pc:docMk/>
          <pc:sldMk cId="1474830832" sldId="323"/>
        </pc:sldMkLst>
      </pc:sldChg>
      <pc:sldChg chg="delSp mod">
        <pc:chgData name="Marcos Maillot" userId="fa14b39d-e966-4ebb-a436-4f96f84b9577" providerId="ADAL" clId="{C67A5E07-7B56-4089-85E1-8865881B7BF6}" dt="2022-08-18T19:25:28.019" v="48" actId="478"/>
        <pc:sldMkLst>
          <pc:docMk/>
          <pc:sldMk cId="1345289315" sldId="332"/>
        </pc:sldMkLst>
        <pc:inkChg chg="del">
          <ac:chgData name="Marcos Maillot" userId="fa14b39d-e966-4ebb-a436-4f96f84b9577" providerId="ADAL" clId="{C67A5E07-7B56-4089-85E1-8865881B7BF6}" dt="2022-08-18T19:25:28.019" v="48" actId="478"/>
          <ac:inkMkLst>
            <pc:docMk/>
            <pc:sldMk cId="1345289315" sldId="332"/>
            <ac:inkMk id="2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252499908" sldId="333"/>
        </pc:sldMkLst>
      </pc:sldChg>
      <pc:sldChg chg="delSp mod ord">
        <pc:chgData name="Marcos Maillot" userId="fa14b39d-e966-4ebb-a436-4f96f84b9577" providerId="ADAL" clId="{C67A5E07-7B56-4089-85E1-8865881B7BF6}" dt="2022-08-18T19:25:06.872" v="43" actId="478"/>
        <pc:sldMkLst>
          <pc:docMk/>
          <pc:sldMk cId="2159571415" sldId="334"/>
        </pc:sldMkLst>
        <pc:inkChg chg="del">
          <ac:chgData name="Marcos Maillot" userId="fa14b39d-e966-4ebb-a436-4f96f84b9577" providerId="ADAL" clId="{C67A5E07-7B56-4089-85E1-8865881B7BF6}" dt="2022-08-18T19:25:06.872" v="43" actId="478"/>
          <ac:inkMkLst>
            <pc:docMk/>
            <pc:sldMk cId="2159571415" sldId="334"/>
            <ac:inkMk id="3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013530567" sldId="335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675677211" sldId="336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598215119" sldId="33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402802149" sldId="340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08477380" sldId="341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555244954" sldId="342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798616188" sldId="344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541454305" sldId="345"/>
        </pc:sldMkLst>
      </pc:sldChg>
      <pc:sldChg chg="delSp modSp mod">
        <pc:chgData name="Marcos Maillot" userId="fa14b39d-e966-4ebb-a436-4f96f84b9577" providerId="ADAL" clId="{C67A5E07-7B56-4089-85E1-8865881B7BF6}" dt="2022-08-18T19:51:44.844" v="78" actId="20577"/>
        <pc:sldMkLst>
          <pc:docMk/>
          <pc:sldMk cId="973184105" sldId="347"/>
        </pc:sldMkLst>
        <pc:spChg chg="mod">
          <ac:chgData name="Marcos Maillot" userId="fa14b39d-e966-4ebb-a436-4f96f84b9577" providerId="ADAL" clId="{C67A5E07-7B56-4089-85E1-8865881B7BF6}" dt="2022-08-18T19:51:44.844" v="78" actId="20577"/>
          <ac:spMkLst>
            <pc:docMk/>
            <pc:sldMk cId="973184105" sldId="347"/>
            <ac:spMk id="5" creationId="{00000000-0000-0000-0000-000000000000}"/>
          </ac:spMkLst>
        </pc:spChg>
        <pc:picChg chg="mod">
          <ac:chgData name="Marcos Maillot" userId="fa14b39d-e966-4ebb-a436-4f96f84b9577" providerId="ADAL" clId="{C67A5E07-7B56-4089-85E1-8865881B7BF6}" dt="2022-08-18T19:51:33.892" v="71" actId="14100"/>
          <ac:picMkLst>
            <pc:docMk/>
            <pc:sldMk cId="973184105" sldId="347"/>
            <ac:picMk id="11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5:53.056" v="50" actId="478"/>
          <ac:inkMkLst>
            <pc:docMk/>
            <pc:sldMk cId="973184105" sldId="347"/>
            <ac:inkMk id="2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6:05.465" v="54" actId="478"/>
        <pc:sldMkLst>
          <pc:docMk/>
          <pc:sldMk cId="2703650191" sldId="348"/>
        </pc:sldMkLst>
        <pc:inkChg chg="del">
          <ac:chgData name="Marcos Maillot" userId="fa14b39d-e966-4ebb-a436-4f96f84b9577" providerId="ADAL" clId="{C67A5E07-7B56-4089-85E1-8865881B7BF6}" dt="2022-08-18T19:26:05.465" v="54" actId="478"/>
          <ac:inkMkLst>
            <pc:docMk/>
            <pc:sldMk cId="2703650191" sldId="348"/>
            <ac:inkMk id="2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6:09.659" v="55" actId="478"/>
        <pc:sldMkLst>
          <pc:docMk/>
          <pc:sldMk cId="543162145" sldId="349"/>
        </pc:sldMkLst>
        <pc:inkChg chg="del">
          <ac:chgData name="Marcos Maillot" userId="fa14b39d-e966-4ebb-a436-4f96f84b9577" providerId="ADAL" clId="{C67A5E07-7B56-4089-85E1-8865881B7BF6}" dt="2022-08-18T19:26:09.659" v="55" actId="478"/>
          <ac:inkMkLst>
            <pc:docMk/>
            <pc:sldMk cId="543162145" sldId="349"/>
            <ac:inkMk id="3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5:50.186" v="49" actId="478"/>
        <pc:sldMkLst>
          <pc:docMk/>
          <pc:sldMk cId="3302342433" sldId="350"/>
        </pc:sldMkLst>
        <pc:inkChg chg="del">
          <ac:chgData name="Marcos Maillot" userId="fa14b39d-e966-4ebb-a436-4f96f84b9577" providerId="ADAL" clId="{C67A5E07-7B56-4089-85E1-8865881B7BF6}" dt="2022-08-18T19:25:50.186" v="49" actId="478"/>
          <ac:inkMkLst>
            <pc:docMk/>
            <pc:sldMk cId="3302342433" sldId="350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8:33.083" v="67" actId="947"/>
        <pc:sldMkLst>
          <pc:docMk/>
          <pc:sldMk cId="2542735254" sldId="351"/>
        </pc:sldMkLst>
        <pc:spChg chg="mod">
          <ac:chgData name="Marcos Maillot" userId="fa14b39d-e966-4ebb-a436-4f96f84b9577" providerId="ADAL" clId="{C67A5E07-7B56-4089-85E1-8865881B7BF6}" dt="2022-08-18T19:38:33.083" v="67" actId="947"/>
          <ac:spMkLst>
            <pc:docMk/>
            <pc:sldMk cId="2542735254" sldId="351"/>
            <ac:spMk id="17" creationId="{00000000-0000-0000-0000-000000000000}"/>
          </ac:spMkLst>
        </pc:spChg>
        <pc:inkChg chg="del">
          <ac:chgData name="Marcos Maillot" userId="fa14b39d-e966-4ebb-a436-4f96f84b9577" providerId="ADAL" clId="{C67A5E07-7B56-4089-85E1-8865881B7BF6}" dt="2022-08-18T19:25:59.519" v="52" actId="478"/>
          <ac:inkMkLst>
            <pc:docMk/>
            <pc:sldMk cId="2542735254" sldId="351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6:41.798" v="61" actId="1076"/>
        <pc:sldMkLst>
          <pc:docMk/>
          <pc:sldMk cId="1886603860" sldId="352"/>
        </pc:sldMkLst>
        <pc:spChg chg="mod">
          <ac:chgData name="Marcos Maillot" userId="fa14b39d-e966-4ebb-a436-4f96f84b9577" providerId="ADAL" clId="{C67A5E07-7B56-4089-85E1-8865881B7BF6}" dt="2022-08-18T19:36:41.798" v="61" actId="1076"/>
          <ac:spMkLst>
            <pc:docMk/>
            <pc:sldMk cId="1886603860" sldId="352"/>
            <ac:spMk id="9" creationId="{00000000-0000-0000-0000-000000000000}"/>
          </ac:spMkLst>
        </pc:spChg>
        <pc:inkChg chg="del">
          <ac:chgData name="Marcos Maillot" userId="fa14b39d-e966-4ebb-a436-4f96f84b9577" providerId="ADAL" clId="{C67A5E07-7B56-4089-85E1-8865881B7BF6}" dt="2022-08-18T19:25:56.619" v="51" actId="478"/>
          <ac:inkMkLst>
            <pc:docMk/>
            <pc:sldMk cId="1886603860" sldId="352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9:01.051" v="69" actId="1076"/>
        <pc:sldMkLst>
          <pc:docMk/>
          <pc:sldMk cId="2815013244" sldId="353"/>
        </pc:sldMkLst>
        <pc:picChg chg="mod">
          <ac:chgData name="Marcos Maillot" userId="fa14b39d-e966-4ebb-a436-4f96f84b9577" providerId="ADAL" clId="{C67A5E07-7B56-4089-85E1-8865881B7BF6}" dt="2022-08-18T19:39:01.051" v="69" actId="1076"/>
          <ac:picMkLst>
            <pc:docMk/>
            <pc:sldMk cId="2815013244" sldId="353"/>
            <ac:picMk id="3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6:03.477" v="53" actId="478"/>
          <ac:inkMkLst>
            <pc:docMk/>
            <pc:sldMk cId="2815013244" sldId="353"/>
            <ac:inkMk id="2" creationId="{00000000-0000-0000-0000-000000000000}"/>
          </ac:inkMkLst>
        </pc:inkChg>
      </pc:sldChg>
      <pc:sldChg chg="delSp modSp mod ord">
        <pc:chgData name="Marcos Maillot" userId="fa14b39d-e966-4ebb-a436-4f96f84b9577" providerId="ADAL" clId="{C67A5E07-7B56-4089-85E1-8865881B7BF6}" dt="2022-08-18T19:25:20.194" v="47" actId="1076"/>
        <pc:sldMkLst>
          <pc:docMk/>
          <pc:sldMk cId="2145966389" sldId="354"/>
        </pc:sldMkLst>
        <pc:picChg chg="mod">
          <ac:chgData name="Marcos Maillot" userId="fa14b39d-e966-4ebb-a436-4f96f84b9577" providerId="ADAL" clId="{C67A5E07-7B56-4089-85E1-8865881B7BF6}" dt="2022-08-18T19:25:20.194" v="47" actId="1076"/>
          <ac:picMkLst>
            <pc:docMk/>
            <pc:sldMk cId="2145966389" sldId="354"/>
            <ac:picMk id="6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5:11.252" v="44" actId="478"/>
          <ac:inkMkLst>
            <pc:docMk/>
            <pc:sldMk cId="2145966389" sldId="354"/>
            <ac:inkMk id="2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142343844" sldId="355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053938947" sldId="35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332076296" sldId="359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54154355" sldId="361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091485344" sldId="362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100839475" sldId="363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24429538" sldId="364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52566492" sldId="366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71939658" sldId="36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47785339" sldId="369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357177764" sldId="370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709105942" sldId="372"/>
        </pc:sldMkLst>
      </pc:sldChg>
      <pc:sldChg chg="new del">
        <pc:chgData name="Marcos Maillot" userId="fa14b39d-e966-4ebb-a436-4f96f84b9577" providerId="ADAL" clId="{C67A5E07-7B56-4089-85E1-8865881B7BF6}" dt="2022-08-18T19:24:22.243" v="15" actId="47"/>
        <pc:sldMkLst>
          <pc:docMk/>
          <pc:sldMk cId="247673797" sldId="373"/>
        </pc:sldMkLst>
      </pc:sldChg>
    </pc:docChg>
  </pc:docChgLst>
  <pc:docChgLst>
    <pc:chgData name="Marcos Maillot" userId="fa14b39d-e966-4ebb-a436-4f96f84b9577" providerId="ADAL" clId="{6305F822-064E-4220-B9C7-00DB7665D49D}"/>
    <pc:docChg chg="custSel addSld modSld">
      <pc:chgData name="Marcos Maillot" userId="fa14b39d-e966-4ebb-a436-4f96f84b9577" providerId="ADAL" clId="{6305F822-064E-4220-B9C7-00DB7665D49D}" dt="2023-04-21T16:38:11.405" v="574" actId="478"/>
      <pc:docMkLst>
        <pc:docMk/>
      </pc:docMkLst>
      <pc:sldChg chg="modSp mod">
        <pc:chgData name="Marcos Maillot" userId="fa14b39d-e966-4ebb-a436-4f96f84b9577" providerId="ADAL" clId="{6305F822-064E-4220-B9C7-00DB7665D49D}" dt="2023-04-21T16:35:26.546" v="562" actId="1076"/>
        <pc:sldMkLst>
          <pc:docMk/>
          <pc:sldMk cId="787285808" sldId="256"/>
        </pc:sldMkLst>
        <pc:spChg chg="mod">
          <ac:chgData name="Marcos Maillot" userId="fa14b39d-e966-4ebb-a436-4f96f84b9577" providerId="ADAL" clId="{6305F822-064E-4220-B9C7-00DB7665D49D}" dt="2023-04-21T16:35:26.546" v="562" actId="1076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6305F822-064E-4220-B9C7-00DB7665D49D}" dt="2023-04-21T16:35:22.986" v="561" actId="20577"/>
          <ac:spMkLst>
            <pc:docMk/>
            <pc:sldMk cId="787285808" sldId="256"/>
            <ac:spMk id="8" creationId="{00000000-0000-0000-0000-000000000000}"/>
          </ac:spMkLst>
        </pc:spChg>
      </pc:sldChg>
      <pc:sldChg chg="delSp mod">
        <pc:chgData name="Marcos Maillot" userId="fa14b39d-e966-4ebb-a436-4f96f84b9577" providerId="ADAL" clId="{6305F822-064E-4220-B9C7-00DB7665D49D}" dt="2023-04-21T16:37:29.396" v="570" actId="478"/>
        <pc:sldMkLst>
          <pc:docMk/>
          <pc:sldMk cId="973184105" sldId="347"/>
        </pc:sldMkLst>
        <pc:inkChg chg="del">
          <ac:chgData name="Marcos Maillot" userId="fa14b39d-e966-4ebb-a436-4f96f84b9577" providerId="ADAL" clId="{6305F822-064E-4220-B9C7-00DB7665D49D}" dt="2023-04-21T16:37:29.396" v="570" actId="478"/>
          <ac:inkMkLst>
            <pc:docMk/>
            <pc:sldMk cId="973184105" sldId="347"/>
            <ac:inkMk id="4" creationId="{FBD1DF55-1D32-692D-7F82-5AF6692BB069}"/>
          </ac:inkMkLst>
        </pc:inkChg>
      </pc:sldChg>
      <pc:sldChg chg="delSp mod">
        <pc:chgData name="Marcos Maillot" userId="fa14b39d-e966-4ebb-a436-4f96f84b9577" providerId="ADAL" clId="{6305F822-064E-4220-B9C7-00DB7665D49D}" dt="2023-04-21T16:38:04.726" v="573" actId="478"/>
        <pc:sldMkLst>
          <pc:docMk/>
          <pc:sldMk cId="2703650191" sldId="348"/>
        </pc:sldMkLst>
        <pc:inkChg chg="del">
          <ac:chgData name="Marcos Maillot" userId="fa14b39d-e966-4ebb-a436-4f96f84b9577" providerId="ADAL" clId="{6305F822-064E-4220-B9C7-00DB7665D49D}" dt="2023-04-21T16:38:04.726" v="573" actId="478"/>
          <ac:inkMkLst>
            <pc:docMk/>
            <pc:sldMk cId="2703650191" sldId="348"/>
            <ac:inkMk id="2" creationId="{F7B2D392-AA62-C216-B618-458640C35E92}"/>
          </ac:inkMkLst>
        </pc:inkChg>
      </pc:sldChg>
      <pc:sldChg chg="delSp mod">
        <pc:chgData name="Marcos Maillot" userId="fa14b39d-e966-4ebb-a436-4f96f84b9577" providerId="ADAL" clId="{6305F822-064E-4220-B9C7-00DB7665D49D}" dt="2023-04-21T16:38:11.405" v="574" actId="478"/>
        <pc:sldMkLst>
          <pc:docMk/>
          <pc:sldMk cId="543162145" sldId="349"/>
        </pc:sldMkLst>
        <pc:inkChg chg="del">
          <ac:chgData name="Marcos Maillot" userId="fa14b39d-e966-4ebb-a436-4f96f84b9577" providerId="ADAL" clId="{6305F822-064E-4220-B9C7-00DB7665D49D}" dt="2023-04-21T16:38:11.405" v="574" actId="478"/>
          <ac:inkMkLst>
            <pc:docMk/>
            <pc:sldMk cId="543162145" sldId="349"/>
            <ac:inkMk id="3" creationId="{04156308-32B7-E22A-653F-E3550144EA7F}"/>
          </ac:inkMkLst>
        </pc:inkChg>
      </pc:sldChg>
      <pc:sldChg chg="delSp mod">
        <pc:chgData name="Marcos Maillot" userId="fa14b39d-e966-4ebb-a436-4f96f84b9577" providerId="ADAL" clId="{6305F822-064E-4220-B9C7-00DB7665D49D}" dt="2023-04-21T16:37:09.195" v="569" actId="478"/>
        <pc:sldMkLst>
          <pc:docMk/>
          <pc:sldMk cId="3302342433" sldId="350"/>
        </pc:sldMkLst>
        <pc:inkChg chg="del">
          <ac:chgData name="Marcos Maillot" userId="fa14b39d-e966-4ebb-a436-4f96f84b9577" providerId="ADAL" clId="{6305F822-064E-4220-B9C7-00DB7665D49D}" dt="2023-04-21T16:37:09.195" v="569" actId="478"/>
          <ac:inkMkLst>
            <pc:docMk/>
            <pc:sldMk cId="3302342433" sldId="350"/>
            <ac:inkMk id="2" creationId="{53C00B13-E41A-B715-5A95-1BE6EC5330FE}"/>
          </ac:inkMkLst>
        </pc:inkChg>
      </pc:sldChg>
      <pc:sldChg chg="delSp mod">
        <pc:chgData name="Marcos Maillot" userId="fa14b39d-e966-4ebb-a436-4f96f84b9577" providerId="ADAL" clId="{6305F822-064E-4220-B9C7-00DB7665D49D}" dt="2023-04-21T16:37:56.505" v="571" actId="478"/>
        <pc:sldMkLst>
          <pc:docMk/>
          <pc:sldMk cId="2542735254" sldId="351"/>
        </pc:sldMkLst>
        <pc:inkChg chg="del">
          <ac:chgData name="Marcos Maillot" userId="fa14b39d-e966-4ebb-a436-4f96f84b9577" providerId="ADAL" clId="{6305F822-064E-4220-B9C7-00DB7665D49D}" dt="2023-04-21T16:37:56.505" v="571" actId="478"/>
          <ac:inkMkLst>
            <pc:docMk/>
            <pc:sldMk cId="2542735254" sldId="351"/>
            <ac:inkMk id="2" creationId="{C335C49F-7C8B-4011-7A83-BF03ACA7F176}"/>
          </ac:inkMkLst>
        </pc:inkChg>
      </pc:sldChg>
      <pc:sldChg chg="delSp mod">
        <pc:chgData name="Marcos Maillot" userId="fa14b39d-e966-4ebb-a436-4f96f84b9577" providerId="ADAL" clId="{6305F822-064E-4220-B9C7-00DB7665D49D}" dt="2023-04-21T16:37:58.878" v="572" actId="478"/>
        <pc:sldMkLst>
          <pc:docMk/>
          <pc:sldMk cId="2815013244" sldId="353"/>
        </pc:sldMkLst>
        <pc:inkChg chg="del">
          <ac:chgData name="Marcos Maillot" userId="fa14b39d-e966-4ebb-a436-4f96f84b9577" providerId="ADAL" clId="{6305F822-064E-4220-B9C7-00DB7665D49D}" dt="2023-04-21T16:37:58.878" v="572" actId="478"/>
          <ac:inkMkLst>
            <pc:docMk/>
            <pc:sldMk cId="2815013244" sldId="353"/>
            <ac:inkMk id="2" creationId="{C35E2606-750A-7833-E7FA-E42C45867906}"/>
          </ac:inkMkLst>
        </pc:inkChg>
      </pc:sldChg>
      <pc:sldChg chg="delSp mod">
        <pc:chgData name="Marcos Maillot" userId="fa14b39d-e966-4ebb-a436-4f96f84b9577" providerId="ADAL" clId="{6305F822-064E-4220-B9C7-00DB7665D49D}" dt="2023-04-21T16:36:54.546" v="568" actId="478"/>
        <pc:sldMkLst>
          <pc:docMk/>
          <pc:sldMk cId="2307917589" sldId="355"/>
        </pc:sldMkLst>
        <pc:inkChg chg="del">
          <ac:chgData name="Marcos Maillot" userId="fa14b39d-e966-4ebb-a436-4f96f84b9577" providerId="ADAL" clId="{6305F822-064E-4220-B9C7-00DB7665D49D}" dt="2023-04-21T16:36:54.546" v="568" actId="478"/>
          <ac:inkMkLst>
            <pc:docMk/>
            <pc:sldMk cId="2307917589" sldId="355"/>
            <ac:inkMk id="2" creationId="{C97C5AB7-B83A-CFD2-CB93-E99FAB943EC7}"/>
          </ac:inkMkLst>
        </pc:inkChg>
      </pc:sldChg>
      <pc:sldChg chg="delSp modSp add mod">
        <pc:chgData name="Marcos Maillot" userId="fa14b39d-e966-4ebb-a436-4f96f84b9577" providerId="ADAL" clId="{6305F822-064E-4220-B9C7-00DB7665D49D}" dt="2023-04-21T16:35:48.615" v="567" actId="14100"/>
        <pc:sldMkLst>
          <pc:docMk/>
          <pc:sldMk cId="2958760871" sldId="360"/>
        </pc:sldMkLst>
        <pc:spChg chg="mod">
          <ac:chgData name="Marcos Maillot" userId="fa14b39d-e966-4ebb-a436-4f96f84b9577" providerId="ADAL" clId="{6305F822-064E-4220-B9C7-00DB7665D49D}" dt="2023-04-21T16:35:48.615" v="567" actId="14100"/>
          <ac:spMkLst>
            <pc:docMk/>
            <pc:sldMk cId="2958760871" sldId="360"/>
            <ac:spMk id="12" creationId="{173875A2-756C-C285-A3FC-2C04FCABF78E}"/>
          </ac:spMkLst>
        </pc:spChg>
        <pc:spChg chg="del mod">
          <ac:chgData name="Marcos Maillot" userId="fa14b39d-e966-4ebb-a436-4f96f84b9577" providerId="ADAL" clId="{6305F822-064E-4220-B9C7-00DB7665D49D}" dt="2023-04-21T16:31:50.476" v="511" actId="478"/>
          <ac:spMkLst>
            <pc:docMk/>
            <pc:sldMk cId="2958760871" sldId="360"/>
            <ac:spMk id="16" creationId="{AD0B28E0-D22E-F3BE-B975-F36DBFA0ECA1}"/>
          </ac:spMkLst>
        </pc:spChg>
        <pc:spChg chg="del">
          <ac:chgData name="Marcos Maillot" userId="fa14b39d-e966-4ebb-a436-4f96f84b9577" providerId="ADAL" clId="{6305F822-064E-4220-B9C7-00DB7665D49D}" dt="2023-04-21T16:27:01.217" v="97" actId="478"/>
          <ac:spMkLst>
            <pc:docMk/>
            <pc:sldMk cId="2958760871" sldId="360"/>
            <ac:spMk id="17" creationId="{6E44B1AE-5F03-28EE-5C2B-ABADEC460FE2}"/>
          </ac:spMkLst>
        </pc:spChg>
        <pc:spChg chg="del">
          <ac:chgData name="Marcos Maillot" userId="fa14b39d-e966-4ebb-a436-4f96f84b9577" providerId="ADAL" clId="{6305F822-064E-4220-B9C7-00DB7665D49D}" dt="2023-04-21T16:26:57.427" v="93" actId="478"/>
          <ac:spMkLst>
            <pc:docMk/>
            <pc:sldMk cId="2958760871" sldId="360"/>
            <ac:spMk id="18" creationId="{E6AB87E9-25D4-491A-8C3E-94BD21E70872}"/>
          </ac:spMkLst>
        </pc:spChg>
        <pc:spChg chg="del">
          <ac:chgData name="Marcos Maillot" userId="fa14b39d-e966-4ebb-a436-4f96f84b9577" providerId="ADAL" clId="{6305F822-064E-4220-B9C7-00DB7665D49D}" dt="2023-04-21T16:26:57.427" v="93" actId="478"/>
          <ac:spMkLst>
            <pc:docMk/>
            <pc:sldMk cId="2958760871" sldId="360"/>
            <ac:spMk id="20" creationId="{D36B6539-D238-981E-9681-58849C1CF412}"/>
          </ac:spMkLst>
        </pc:spChg>
        <pc:spChg chg="del">
          <ac:chgData name="Marcos Maillot" userId="fa14b39d-e966-4ebb-a436-4f96f84b9577" providerId="ADAL" clId="{6305F822-064E-4220-B9C7-00DB7665D49D}" dt="2023-04-21T16:26:59.747" v="96" actId="478"/>
          <ac:spMkLst>
            <pc:docMk/>
            <pc:sldMk cId="2958760871" sldId="360"/>
            <ac:spMk id="21" creationId="{E7BBE94A-759F-D4E2-7414-EB5CF7FFCA42}"/>
          </ac:spMkLst>
        </pc:spChg>
        <pc:spChg chg="del mod">
          <ac:chgData name="Marcos Maillot" userId="fa14b39d-e966-4ebb-a436-4f96f84b9577" providerId="ADAL" clId="{6305F822-064E-4220-B9C7-00DB7665D49D}" dt="2023-04-21T16:27:10.067" v="100" actId="478"/>
          <ac:spMkLst>
            <pc:docMk/>
            <pc:sldMk cId="2958760871" sldId="360"/>
            <ac:spMk id="22" creationId="{0F152222-1E01-75F9-8635-810DDAA0A9B0}"/>
          </ac:spMkLst>
        </pc:spChg>
        <pc:picChg chg="del">
          <ac:chgData name="Marcos Maillot" userId="fa14b39d-e966-4ebb-a436-4f96f84b9577" providerId="ADAL" clId="{6305F822-064E-4220-B9C7-00DB7665D49D}" dt="2023-04-21T16:26:55.626" v="92" actId="478"/>
          <ac:picMkLst>
            <pc:docMk/>
            <pc:sldMk cId="2958760871" sldId="360"/>
            <ac:picMk id="13" creationId="{C9A2F921-87F9-F696-BC27-AD71E9B14985}"/>
          </ac:picMkLst>
        </pc:picChg>
        <pc:picChg chg="del mod">
          <ac:chgData name="Marcos Maillot" userId="fa14b39d-e966-4ebb-a436-4f96f84b9577" providerId="ADAL" clId="{6305F822-064E-4220-B9C7-00DB7665D49D}" dt="2023-04-21T16:26:58.457" v="95" actId="478"/>
          <ac:picMkLst>
            <pc:docMk/>
            <pc:sldMk cId="2958760871" sldId="360"/>
            <ac:picMk id="15" creationId="{264D80DE-3DD3-6902-30C6-7B7D7BCA6D7F}"/>
          </ac:picMkLst>
        </pc:picChg>
      </pc:sldChg>
    </pc:docChg>
  </pc:docChgLst>
  <pc:docChgLst>
    <pc:chgData name="Marcos Maillot" userId="fa14b39d-e966-4ebb-a436-4f96f84b9577" providerId="ADAL" clId="{0BECDD63-AA0E-4F05-9B9F-79BBF0C86FD4}"/>
    <pc:docChg chg="undo custSel addSld modSld sldOrd">
      <pc:chgData name="Marcos Maillot" userId="fa14b39d-e966-4ebb-a436-4f96f84b9577" providerId="ADAL" clId="{0BECDD63-AA0E-4F05-9B9F-79BBF0C86FD4}" dt="2023-10-18T23:24:23.660" v="26"/>
      <pc:docMkLst>
        <pc:docMk/>
      </pc:docMkLst>
      <pc:sldChg chg="modSp mod">
        <pc:chgData name="Marcos Maillot" userId="fa14b39d-e966-4ebb-a436-4f96f84b9577" providerId="ADAL" clId="{0BECDD63-AA0E-4F05-9B9F-79BBF0C86FD4}" dt="2023-10-16T15:39:04.698" v="3" actId="1076"/>
        <pc:sldMkLst>
          <pc:docMk/>
          <pc:sldMk cId="2528944947" sldId="361"/>
        </pc:sldMkLst>
        <pc:spChg chg="mod">
          <ac:chgData name="Marcos Maillot" userId="fa14b39d-e966-4ebb-a436-4f96f84b9577" providerId="ADAL" clId="{0BECDD63-AA0E-4F05-9B9F-79BBF0C86FD4}" dt="2023-10-16T15:39:04.245" v="2" actId="1076"/>
          <ac:spMkLst>
            <pc:docMk/>
            <pc:sldMk cId="2528944947" sldId="361"/>
            <ac:spMk id="13" creationId="{7CEE8649-6685-48ED-332D-9CAB11E68EEF}"/>
          </ac:spMkLst>
        </pc:spChg>
        <pc:spChg chg="mod">
          <ac:chgData name="Marcos Maillot" userId="fa14b39d-e966-4ebb-a436-4f96f84b9577" providerId="ADAL" clId="{0BECDD63-AA0E-4F05-9B9F-79BBF0C86FD4}" dt="2023-10-16T15:39:04.698" v="3" actId="1076"/>
          <ac:spMkLst>
            <pc:docMk/>
            <pc:sldMk cId="2528944947" sldId="361"/>
            <ac:spMk id="19" creationId="{0EE19F03-CC19-C315-698F-ED1617A7B088}"/>
          </ac:spMkLst>
        </pc:spChg>
      </pc:sldChg>
      <pc:sldChg chg="addSp delSp modSp add mod ord">
        <pc:chgData name="Marcos Maillot" userId="fa14b39d-e966-4ebb-a436-4f96f84b9577" providerId="ADAL" clId="{0BECDD63-AA0E-4F05-9B9F-79BBF0C86FD4}" dt="2023-10-18T23:24:23.660" v="26"/>
        <pc:sldMkLst>
          <pc:docMk/>
          <pc:sldMk cId="2561978675" sldId="363"/>
        </pc:sldMkLst>
        <pc:spChg chg="add mod">
          <ac:chgData name="Marcos Maillot" userId="fa14b39d-e966-4ebb-a436-4f96f84b9577" providerId="ADAL" clId="{0BECDD63-AA0E-4F05-9B9F-79BBF0C86FD4}" dt="2023-10-18T23:04:04.949" v="24" actId="1076"/>
          <ac:spMkLst>
            <pc:docMk/>
            <pc:sldMk cId="2561978675" sldId="363"/>
            <ac:spMk id="7" creationId="{700844DC-699E-EFA9-F8E4-7446F1ED942C}"/>
          </ac:spMkLst>
        </pc:spChg>
        <pc:spChg chg="mod">
          <ac:chgData name="Marcos Maillot" userId="fa14b39d-e966-4ebb-a436-4f96f84b9577" providerId="ADAL" clId="{0BECDD63-AA0E-4F05-9B9F-79BBF0C86FD4}" dt="2023-10-18T23:03:13.725" v="15" actId="1076"/>
          <ac:spMkLst>
            <pc:docMk/>
            <pc:sldMk cId="2561978675" sldId="363"/>
            <ac:spMk id="9" creationId="{3CC4C91B-D1B6-4B85-0C60-474E765AA993}"/>
          </ac:spMkLst>
        </pc:spChg>
        <pc:spChg chg="mod">
          <ac:chgData name="Marcos Maillot" userId="fa14b39d-e966-4ebb-a436-4f96f84b9577" providerId="ADAL" clId="{0BECDD63-AA0E-4F05-9B9F-79BBF0C86FD4}" dt="2023-10-18T23:03:13.725" v="15" actId="1076"/>
          <ac:spMkLst>
            <pc:docMk/>
            <pc:sldMk cId="2561978675" sldId="363"/>
            <ac:spMk id="10" creationId="{9241FF65-4241-DE52-6A64-75594F8D8931}"/>
          </ac:spMkLst>
        </pc:spChg>
        <pc:spChg chg="mod">
          <ac:chgData name="Marcos Maillot" userId="fa14b39d-e966-4ebb-a436-4f96f84b9577" providerId="ADAL" clId="{0BECDD63-AA0E-4F05-9B9F-79BBF0C86FD4}" dt="2023-10-18T23:03:08.398" v="14" actId="1076"/>
          <ac:spMkLst>
            <pc:docMk/>
            <pc:sldMk cId="2561978675" sldId="363"/>
            <ac:spMk id="11" creationId="{786610DA-0C4D-A6B8-BCDC-9E16E3D907EF}"/>
          </ac:spMkLst>
        </pc:spChg>
        <pc:spChg chg="mod">
          <ac:chgData name="Marcos Maillot" userId="fa14b39d-e966-4ebb-a436-4f96f84b9577" providerId="ADAL" clId="{0BECDD63-AA0E-4F05-9B9F-79BBF0C86FD4}" dt="2023-10-18T23:03:08.398" v="14" actId="1076"/>
          <ac:spMkLst>
            <pc:docMk/>
            <pc:sldMk cId="2561978675" sldId="363"/>
            <ac:spMk id="13" creationId="{7CEE8649-6685-48ED-332D-9CAB11E68EEF}"/>
          </ac:spMkLst>
        </pc:spChg>
        <pc:spChg chg="del">
          <ac:chgData name="Marcos Maillot" userId="fa14b39d-e966-4ebb-a436-4f96f84b9577" providerId="ADAL" clId="{0BECDD63-AA0E-4F05-9B9F-79BBF0C86FD4}" dt="2023-10-18T23:02:55.991" v="10" actId="478"/>
          <ac:spMkLst>
            <pc:docMk/>
            <pc:sldMk cId="2561978675" sldId="363"/>
            <ac:spMk id="15" creationId="{55F7F7D5-E549-29DA-B389-E677AFFEF69F}"/>
          </ac:spMkLst>
        </pc:spChg>
        <pc:spChg chg="del">
          <ac:chgData name="Marcos Maillot" userId="fa14b39d-e966-4ebb-a436-4f96f84b9577" providerId="ADAL" clId="{0BECDD63-AA0E-4F05-9B9F-79BBF0C86FD4}" dt="2023-10-18T23:02:59.525" v="12" actId="478"/>
          <ac:spMkLst>
            <pc:docMk/>
            <pc:sldMk cId="2561978675" sldId="363"/>
            <ac:spMk id="17" creationId="{B377829B-A29D-FDCC-45F1-E09CEB0E7CDD}"/>
          </ac:spMkLst>
        </pc:spChg>
        <pc:spChg chg="del">
          <ac:chgData name="Marcos Maillot" userId="fa14b39d-e966-4ebb-a436-4f96f84b9577" providerId="ADAL" clId="{0BECDD63-AA0E-4F05-9B9F-79BBF0C86FD4}" dt="2023-10-18T23:02:51.780" v="8" actId="478"/>
          <ac:spMkLst>
            <pc:docMk/>
            <pc:sldMk cId="2561978675" sldId="363"/>
            <ac:spMk id="19" creationId="{0EE19F03-CC19-C315-698F-ED1617A7B088}"/>
          </ac:spMkLst>
        </pc:spChg>
        <pc:spChg chg="mod">
          <ac:chgData name="Marcos Maillot" userId="fa14b39d-e966-4ebb-a436-4f96f84b9577" providerId="ADAL" clId="{0BECDD63-AA0E-4F05-9B9F-79BBF0C86FD4}" dt="2023-10-18T23:03:30.358" v="18" actId="1076"/>
          <ac:spMkLst>
            <pc:docMk/>
            <pc:sldMk cId="2561978675" sldId="363"/>
            <ac:spMk id="21" creationId="{E8F43549-4D83-6AA4-3046-86BFC31F5C71}"/>
          </ac:spMkLst>
        </pc:spChg>
        <pc:spChg chg="mod">
          <ac:chgData name="Marcos Maillot" userId="fa14b39d-e966-4ebb-a436-4f96f84b9577" providerId="ADAL" clId="{0BECDD63-AA0E-4F05-9B9F-79BBF0C86FD4}" dt="2023-10-18T23:02:48.036" v="6" actId="6549"/>
          <ac:spMkLst>
            <pc:docMk/>
            <pc:sldMk cId="2561978675" sldId="363"/>
            <ac:spMk id="28" creationId="{24249022-FA09-7788-9E2A-20CF32BC6F22}"/>
          </ac:spMkLst>
        </pc:spChg>
        <pc:spChg chg="del">
          <ac:chgData name="Marcos Maillot" userId="fa14b39d-e966-4ebb-a436-4f96f84b9577" providerId="ADAL" clId="{0BECDD63-AA0E-4F05-9B9F-79BBF0C86FD4}" dt="2023-10-18T23:02:51.780" v="8" actId="478"/>
          <ac:spMkLst>
            <pc:docMk/>
            <pc:sldMk cId="2561978675" sldId="363"/>
            <ac:spMk id="32" creationId="{6B9115E1-08DB-5990-8730-9030B27874B5}"/>
          </ac:spMkLst>
        </pc:spChg>
        <pc:spChg chg="del">
          <ac:chgData name="Marcos Maillot" userId="fa14b39d-e966-4ebb-a436-4f96f84b9577" providerId="ADAL" clId="{0BECDD63-AA0E-4F05-9B9F-79BBF0C86FD4}" dt="2023-10-18T23:02:54.468" v="9" actId="478"/>
          <ac:spMkLst>
            <pc:docMk/>
            <pc:sldMk cId="2561978675" sldId="363"/>
            <ac:spMk id="33" creationId="{6C8E394D-12A5-0177-516B-D96CCB3330D1}"/>
          </ac:spMkLst>
        </pc:spChg>
        <pc:grpChg chg="del">
          <ac:chgData name="Marcos Maillot" userId="fa14b39d-e966-4ebb-a436-4f96f84b9577" providerId="ADAL" clId="{0BECDD63-AA0E-4F05-9B9F-79BBF0C86FD4}" dt="2023-10-18T23:02:56.580" v="11" actId="478"/>
          <ac:grpSpMkLst>
            <pc:docMk/>
            <pc:sldMk cId="2561978675" sldId="363"/>
            <ac:grpSpMk id="25" creationId="{D52FDF2A-438C-37A9-7060-FB2E1F25DF1D}"/>
          </ac:grpSpMkLst>
        </pc:grpChg>
        <pc:grpChg chg="del">
          <ac:chgData name="Marcos Maillot" userId="fa14b39d-e966-4ebb-a436-4f96f84b9577" providerId="ADAL" clId="{0BECDD63-AA0E-4F05-9B9F-79BBF0C86FD4}" dt="2023-10-18T23:02:49.615" v="7" actId="478"/>
          <ac:grpSpMkLst>
            <pc:docMk/>
            <pc:sldMk cId="2561978675" sldId="363"/>
            <ac:grpSpMk id="29" creationId="{384B1848-A929-1009-E6D8-9785B1B07B87}"/>
          </ac:grpSpMkLst>
        </pc:grpChg>
        <pc:grpChg chg="mod">
          <ac:chgData name="Marcos Maillot" userId="fa14b39d-e966-4ebb-a436-4f96f84b9577" providerId="ADAL" clId="{0BECDD63-AA0E-4F05-9B9F-79BBF0C86FD4}" dt="2023-10-18T23:03:26.556" v="17" actId="14100"/>
          <ac:grpSpMkLst>
            <pc:docMk/>
            <pc:sldMk cId="2561978675" sldId="363"/>
            <ac:grpSpMk id="34" creationId="{50EC2E31-2A2E-E2D9-8E84-E39DBF3135D8}"/>
          </ac:grpSpMkLst>
        </pc:grpChg>
        <pc:picChg chg="del">
          <ac:chgData name="Marcos Maillot" userId="fa14b39d-e966-4ebb-a436-4f96f84b9577" providerId="ADAL" clId="{0BECDD63-AA0E-4F05-9B9F-79BBF0C86FD4}" dt="2023-10-18T23:02:47.166" v="5" actId="478"/>
          <ac:picMkLst>
            <pc:docMk/>
            <pc:sldMk cId="2561978675" sldId="363"/>
            <ac:picMk id="31" creationId="{CD46A953-1561-8618-5E56-CCF894E5D979}"/>
          </ac:picMkLst>
        </pc:picChg>
        <pc:picChg chg="mod">
          <ac:chgData name="Marcos Maillot" userId="fa14b39d-e966-4ebb-a436-4f96f84b9577" providerId="ADAL" clId="{0BECDD63-AA0E-4F05-9B9F-79BBF0C86FD4}" dt="2023-10-18T23:03:30.358" v="18" actId="1076"/>
          <ac:picMkLst>
            <pc:docMk/>
            <pc:sldMk cId="2561978675" sldId="363"/>
            <ac:picMk id="39" creationId="{CA4E3869-5994-DB70-6479-C3774F3DBEEE}"/>
          </ac:picMkLst>
        </pc:picChg>
        <pc:cxnChg chg="mod">
          <ac:chgData name="Marcos Maillot" userId="fa14b39d-e966-4ebb-a436-4f96f84b9577" providerId="ADAL" clId="{0BECDD63-AA0E-4F05-9B9F-79BBF0C86FD4}" dt="2023-10-18T23:03:13.725" v="15" actId="1076"/>
          <ac:cxnSpMkLst>
            <pc:docMk/>
            <pc:sldMk cId="2561978675" sldId="363"/>
            <ac:cxnSpMk id="3" creationId="{5EBC6E99-81D6-E402-C1F3-2B06ADD13C83}"/>
          </ac:cxnSpMkLst>
        </pc:cxnChg>
        <pc:cxnChg chg="mod">
          <ac:chgData name="Marcos Maillot" userId="fa14b39d-e966-4ebb-a436-4f96f84b9577" providerId="ADAL" clId="{0BECDD63-AA0E-4F05-9B9F-79BBF0C86FD4}" dt="2023-10-18T23:03:03.062" v="13" actId="1076"/>
          <ac:cxnSpMkLst>
            <pc:docMk/>
            <pc:sldMk cId="2561978675" sldId="363"/>
            <ac:cxnSpMk id="5" creationId="{79E2AA7B-0C05-90F6-2742-E9A887A241AB}"/>
          </ac:cxnSpMkLst>
        </pc:cxnChg>
        <pc:cxnChg chg="mod">
          <ac:chgData name="Marcos Maillot" userId="fa14b39d-e966-4ebb-a436-4f96f84b9577" providerId="ADAL" clId="{0BECDD63-AA0E-4F05-9B9F-79BBF0C86FD4}" dt="2023-10-18T23:03:44.919" v="19" actId="1076"/>
          <ac:cxnSpMkLst>
            <pc:docMk/>
            <pc:sldMk cId="2561978675" sldId="363"/>
            <ac:cxnSpMk id="41" creationId="{2305497B-CEE7-1195-8B1E-AB4A2C35B986}"/>
          </ac:cxnSpMkLst>
        </pc:cxnChg>
      </pc:sldChg>
    </pc:docChg>
  </pc:docChgLst>
  <pc:docChgLst>
    <pc:chgData name="Marcos Maillot" userId="fa14b39d-e966-4ebb-a436-4f96f84b9577" providerId="ADAL" clId="{563234E5-F6F0-42B1-B4AF-C6677841636B}"/>
    <pc:docChg chg="custSel addSld delSld modSld sldOrd">
      <pc:chgData name="Marcos Maillot" userId="fa14b39d-e966-4ebb-a436-4f96f84b9577" providerId="ADAL" clId="{563234E5-F6F0-42B1-B4AF-C6677841636B}" dt="2022-10-13T18:58:31.012" v="264" actId="207"/>
      <pc:docMkLst>
        <pc:docMk/>
      </pc:docMkLst>
      <pc:sldChg chg="addSp delSp modSp mod">
        <pc:chgData name="Marcos Maillot" userId="fa14b39d-e966-4ebb-a436-4f96f84b9577" providerId="ADAL" clId="{563234E5-F6F0-42B1-B4AF-C6677841636B}" dt="2022-10-13T18:20:45.545" v="57" actId="1076"/>
        <pc:sldMkLst>
          <pc:docMk/>
          <pc:sldMk cId="1345289315" sldId="332"/>
        </pc:sldMkLst>
        <pc:spChg chg="del">
          <ac:chgData name="Marcos Maillot" userId="fa14b39d-e966-4ebb-a436-4f96f84b9577" providerId="ADAL" clId="{563234E5-F6F0-42B1-B4AF-C6677841636B}" dt="2022-10-13T18:20:20.877" v="47" actId="478"/>
          <ac:spMkLst>
            <pc:docMk/>
            <pc:sldMk cId="1345289315" sldId="332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20:41.876" v="55" actId="1076"/>
          <ac:spMkLst>
            <pc:docMk/>
            <pc:sldMk cId="1345289315" sldId="332"/>
            <ac:spMk id="6" creationId="{00000000-0000-0000-0000-000000000000}"/>
          </ac:spMkLst>
        </pc:spChg>
        <pc:spChg chg="del">
          <ac:chgData name="Marcos Maillot" userId="fa14b39d-e966-4ebb-a436-4f96f84b9577" providerId="ADAL" clId="{563234E5-F6F0-42B1-B4AF-C6677841636B}" dt="2022-10-13T18:20:17.230" v="46" actId="478"/>
          <ac:spMkLst>
            <pc:docMk/>
            <pc:sldMk cId="1345289315" sldId="332"/>
            <ac:spMk id="7" creationId="{00000000-0000-0000-0000-000000000000}"/>
          </ac:spMkLst>
        </pc:spChg>
        <pc:spChg chg="del">
          <ac:chgData name="Marcos Maillot" userId="fa14b39d-e966-4ebb-a436-4f96f84b9577" providerId="ADAL" clId="{563234E5-F6F0-42B1-B4AF-C6677841636B}" dt="2022-10-13T18:20:03.461" v="43" actId="478"/>
          <ac:spMkLst>
            <pc:docMk/>
            <pc:sldMk cId="1345289315" sldId="332"/>
            <ac:spMk id="8" creationId="{00000000-0000-0000-0000-000000000000}"/>
          </ac:spMkLst>
        </pc:spChg>
        <pc:picChg chg="del">
          <ac:chgData name="Marcos Maillot" userId="fa14b39d-e966-4ebb-a436-4f96f84b9577" providerId="ADAL" clId="{563234E5-F6F0-42B1-B4AF-C6677841636B}" dt="2022-10-13T18:19:57.728" v="42" actId="478"/>
          <ac:picMkLst>
            <pc:docMk/>
            <pc:sldMk cId="1345289315" sldId="332"/>
            <ac:picMk id="3" creationId="{00000000-0000-0000-0000-000000000000}"/>
          </ac:picMkLst>
        </pc:picChg>
        <pc:picChg chg="add mod">
          <ac:chgData name="Marcos Maillot" userId="fa14b39d-e966-4ebb-a436-4f96f84b9577" providerId="ADAL" clId="{563234E5-F6F0-42B1-B4AF-C6677841636B}" dt="2022-10-13T18:20:45.545" v="57" actId="1076"/>
          <ac:picMkLst>
            <pc:docMk/>
            <pc:sldMk cId="1345289315" sldId="332"/>
            <ac:picMk id="9" creationId="{3E8818A9-21A5-D270-0236-64EB72134CFF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34:54.598" v="147" actId="20577"/>
        <pc:sldMkLst>
          <pc:docMk/>
          <pc:sldMk cId="973184105" sldId="347"/>
        </pc:sldMkLst>
        <pc:spChg chg="add mod">
          <ac:chgData name="Marcos Maillot" userId="fa14b39d-e966-4ebb-a436-4f96f84b9577" providerId="ADAL" clId="{563234E5-F6F0-42B1-B4AF-C6677841636B}" dt="2022-10-13T18:25:44.705" v="127" actId="1076"/>
          <ac:spMkLst>
            <pc:docMk/>
            <pc:sldMk cId="973184105" sldId="347"/>
            <ac:spMk id="2" creationId="{896BF1DF-9999-CAC6-85C3-BFB9B5054968}"/>
          </ac:spMkLst>
        </pc:spChg>
        <pc:spChg chg="mod">
          <ac:chgData name="Marcos Maillot" userId="fa14b39d-e966-4ebb-a436-4f96f84b9577" providerId="ADAL" clId="{563234E5-F6F0-42B1-B4AF-C6677841636B}" dt="2022-10-13T18:15:44.261" v="34"/>
          <ac:spMkLst>
            <pc:docMk/>
            <pc:sldMk cId="973184105" sldId="347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4:54.598" v="147" actId="20577"/>
          <ac:spMkLst>
            <pc:docMk/>
            <pc:sldMk cId="973184105" sldId="347"/>
            <ac:spMk id="6" creationId="{00000000-0000-0000-0000-000000000000}"/>
          </ac:spMkLst>
        </pc:spChg>
        <pc:picChg chg="mod">
          <ac:chgData name="Marcos Maillot" userId="fa14b39d-e966-4ebb-a436-4f96f84b9577" providerId="ADAL" clId="{563234E5-F6F0-42B1-B4AF-C6677841636B}" dt="2022-10-13T18:15:06.702" v="25" actId="1076"/>
          <ac:picMkLst>
            <pc:docMk/>
            <pc:sldMk cId="973184105" sldId="347"/>
            <ac:picMk id="11" creationId="{00000000-0000-0000-0000-000000000000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58:31.012" v="264" actId="207"/>
        <pc:sldMkLst>
          <pc:docMk/>
          <pc:sldMk cId="543162145" sldId="349"/>
        </pc:sldMkLst>
        <pc:spChg chg="mod">
          <ac:chgData name="Marcos Maillot" userId="fa14b39d-e966-4ebb-a436-4f96f84b9577" providerId="ADAL" clId="{563234E5-F6F0-42B1-B4AF-C6677841636B}" dt="2022-10-13T18:56:42.570" v="261" actId="1076"/>
          <ac:spMkLst>
            <pc:docMk/>
            <pc:sldMk cId="543162145" sldId="349"/>
            <ac:spMk id="2" creationId="{00000000-0000-0000-0000-000000000000}"/>
          </ac:spMkLst>
        </pc:spChg>
        <pc:spChg chg="add mod">
          <ac:chgData name="Marcos Maillot" userId="fa14b39d-e966-4ebb-a436-4f96f84b9577" providerId="ADAL" clId="{563234E5-F6F0-42B1-B4AF-C6677841636B}" dt="2022-10-13T18:58:31.012" v="264" actId="207"/>
          <ac:spMkLst>
            <pc:docMk/>
            <pc:sldMk cId="543162145" sldId="349"/>
            <ac:spMk id="4" creationId="{6DFD0C03-5399-D56F-87FA-4672DB96FF80}"/>
          </ac:spMkLst>
        </pc:spChg>
      </pc:sldChg>
      <pc:sldChg chg="modSp mod">
        <pc:chgData name="Marcos Maillot" userId="fa14b39d-e966-4ebb-a436-4f96f84b9577" providerId="ADAL" clId="{563234E5-F6F0-42B1-B4AF-C6677841636B}" dt="2022-10-13T18:37:36.186" v="211" actId="1076"/>
        <pc:sldMkLst>
          <pc:docMk/>
          <pc:sldMk cId="2542735254" sldId="351"/>
        </pc:sldMkLst>
        <pc:spChg chg="mod">
          <ac:chgData name="Marcos Maillot" userId="fa14b39d-e966-4ebb-a436-4f96f84b9577" providerId="ADAL" clId="{563234E5-F6F0-42B1-B4AF-C6677841636B}" dt="2022-10-13T18:35:21.241" v="196" actId="20577"/>
          <ac:spMkLst>
            <pc:docMk/>
            <pc:sldMk cId="2542735254" sldId="351"/>
            <ac:spMk id="6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7:36.186" v="211" actId="1076"/>
          <ac:spMkLst>
            <pc:docMk/>
            <pc:sldMk cId="2542735254" sldId="351"/>
            <ac:spMk id="17" creationId="{00000000-0000-0000-0000-000000000000}"/>
          </ac:spMkLst>
        </pc:spChg>
      </pc:sldChg>
      <pc:sldChg chg="addSp delSp modSp del mod ord">
        <pc:chgData name="Marcos Maillot" userId="fa14b39d-e966-4ebb-a436-4f96f84b9577" providerId="ADAL" clId="{563234E5-F6F0-42B1-B4AF-C6677841636B}" dt="2022-10-13T18:54:11.306" v="255" actId="47"/>
        <pc:sldMkLst>
          <pc:docMk/>
          <pc:sldMk cId="1886603860" sldId="352"/>
        </pc:sldMkLst>
        <pc:spChg chg="add del mod">
          <ac:chgData name="Marcos Maillot" userId="fa14b39d-e966-4ebb-a436-4f96f84b9577" providerId="ADAL" clId="{563234E5-F6F0-42B1-B4AF-C6677841636B}" dt="2022-10-13T18:18:36.250" v="35" actId="478"/>
          <ac:spMkLst>
            <pc:docMk/>
            <pc:sldMk cId="1886603860" sldId="352"/>
            <ac:spMk id="2" creationId="{2F2FCC41-1517-CA54-3826-17B212E44E40}"/>
          </ac:spMkLst>
        </pc:spChg>
        <pc:spChg chg="add del mod">
          <ac:chgData name="Marcos Maillot" userId="fa14b39d-e966-4ebb-a436-4f96f84b9577" providerId="ADAL" clId="{563234E5-F6F0-42B1-B4AF-C6677841636B}" dt="2022-10-13T18:52:10.016" v="245" actId="478"/>
          <ac:spMkLst>
            <pc:docMk/>
            <pc:sldMk cId="1886603860" sldId="352"/>
            <ac:spMk id="3" creationId="{408EBDE3-EF01-C64E-33F2-4D271D826B41}"/>
          </ac:spMkLst>
        </pc:spChg>
        <pc:spChg chg="del mod">
          <ac:chgData name="Marcos Maillot" userId="fa14b39d-e966-4ebb-a436-4f96f84b9577" providerId="ADAL" clId="{563234E5-F6F0-42B1-B4AF-C6677841636B}" dt="2022-10-13T18:08:50.330" v="10" actId="478"/>
          <ac:spMkLst>
            <pc:docMk/>
            <pc:sldMk cId="1886603860" sldId="352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5:10.861" v="170" actId="14100"/>
          <ac:spMkLst>
            <pc:docMk/>
            <pc:sldMk cId="1886603860" sldId="352"/>
            <ac:spMk id="6" creationId="{00000000-0000-0000-0000-000000000000}"/>
          </ac:spMkLst>
        </pc:spChg>
        <pc:spChg chg="add mod">
          <ac:chgData name="Marcos Maillot" userId="fa14b39d-e966-4ebb-a436-4f96f84b9577" providerId="ADAL" clId="{563234E5-F6F0-42B1-B4AF-C6677841636B}" dt="2022-10-13T18:51:10.396" v="244" actId="1076"/>
          <ac:spMkLst>
            <pc:docMk/>
            <pc:sldMk cId="1886603860" sldId="352"/>
            <ac:spMk id="7" creationId="{8FAB41AE-B829-C329-01D9-9989D591552F}"/>
          </ac:spMkLst>
        </pc:spChg>
        <pc:spChg chg="mod">
          <ac:chgData name="Marcos Maillot" userId="fa14b39d-e966-4ebb-a436-4f96f84b9577" providerId="ADAL" clId="{563234E5-F6F0-42B1-B4AF-C6677841636B}" dt="2022-10-13T18:52:23.804" v="252" actId="1076"/>
          <ac:spMkLst>
            <pc:docMk/>
            <pc:sldMk cId="1886603860" sldId="352"/>
            <ac:spMk id="9" creationId="{00000000-0000-0000-0000-000000000000}"/>
          </ac:spMkLst>
        </pc:spChg>
        <pc:picChg chg="mod">
          <ac:chgData name="Marcos Maillot" userId="fa14b39d-e966-4ebb-a436-4f96f84b9577" providerId="ADAL" clId="{563234E5-F6F0-42B1-B4AF-C6677841636B}" dt="2022-10-13T18:52:24.907" v="253" actId="1076"/>
          <ac:picMkLst>
            <pc:docMk/>
            <pc:sldMk cId="1886603860" sldId="352"/>
            <ac:picMk id="8" creationId="{00000000-0000-0000-0000-000000000000}"/>
          </ac:picMkLst>
        </pc:picChg>
        <pc:picChg chg="mod">
          <ac:chgData name="Marcos Maillot" userId="fa14b39d-e966-4ebb-a436-4f96f84b9577" providerId="ADAL" clId="{563234E5-F6F0-42B1-B4AF-C6677841636B}" dt="2022-10-13T18:52:25.996" v="254" actId="1076"/>
          <ac:picMkLst>
            <pc:docMk/>
            <pc:sldMk cId="1886603860" sldId="352"/>
            <ac:picMk id="10" creationId="{00000000-0000-0000-0000-000000000000}"/>
          </ac:picMkLst>
        </pc:picChg>
        <pc:picChg chg="del mod">
          <ac:chgData name="Marcos Maillot" userId="fa14b39d-e966-4ebb-a436-4f96f84b9577" providerId="ADAL" clId="{563234E5-F6F0-42B1-B4AF-C6677841636B}" dt="2022-10-13T18:52:10.850" v="246" actId="478"/>
          <ac:picMkLst>
            <pc:docMk/>
            <pc:sldMk cId="1886603860" sldId="352"/>
            <ac:picMk id="11" creationId="{00000000-0000-0000-0000-000000000000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54:28.998" v="260" actId="1076"/>
        <pc:sldMkLst>
          <pc:docMk/>
          <pc:sldMk cId="2815013244" sldId="353"/>
        </pc:sldMkLst>
        <pc:spChg chg="add mod">
          <ac:chgData name="Marcos Maillot" userId="fa14b39d-e966-4ebb-a436-4f96f84b9577" providerId="ADAL" clId="{563234E5-F6F0-42B1-B4AF-C6677841636B}" dt="2022-10-13T18:54:28.998" v="260" actId="1076"/>
          <ac:spMkLst>
            <pc:docMk/>
            <pc:sldMk cId="2815013244" sldId="353"/>
            <ac:spMk id="4" creationId="{E16C6773-B006-915F-DED4-D42F9BA91C1D}"/>
          </ac:spMkLst>
        </pc:spChg>
        <pc:spChg chg="mod">
          <ac:chgData name="Marcos Maillot" userId="fa14b39d-e966-4ebb-a436-4f96f84b9577" providerId="ADAL" clId="{563234E5-F6F0-42B1-B4AF-C6677841636B}" dt="2022-10-13T18:48:59.164" v="236" actId="20577"/>
          <ac:spMkLst>
            <pc:docMk/>
            <pc:sldMk cId="2815013244" sldId="353"/>
            <ac:spMk id="6" creationId="{00000000-0000-0000-0000-000000000000}"/>
          </ac:spMkLst>
        </pc:spChg>
      </pc:sldChg>
      <pc:sldChg chg="delSp add mod">
        <pc:chgData name="Marcos Maillot" userId="fa14b39d-e966-4ebb-a436-4f96f84b9577" providerId="ADAL" clId="{563234E5-F6F0-42B1-B4AF-C6677841636B}" dt="2022-10-13T18:19:52.161" v="41" actId="478"/>
        <pc:sldMkLst>
          <pc:docMk/>
          <pc:sldMk cId="2307917589" sldId="355"/>
        </pc:sldMkLst>
        <pc:picChg chg="del">
          <ac:chgData name="Marcos Maillot" userId="fa14b39d-e966-4ebb-a436-4f96f84b9577" providerId="ADAL" clId="{563234E5-F6F0-42B1-B4AF-C6677841636B}" dt="2022-10-13T18:19:52.161" v="41" actId="478"/>
          <ac:picMkLst>
            <pc:docMk/>
            <pc:sldMk cId="2307917589" sldId="355"/>
            <ac:picMk id="9" creationId="{3E8818A9-21A5-D270-0236-64EB72134CFF}"/>
          </ac:picMkLst>
        </pc:picChg>
      </pc:sldChg>
      <pc:sldChg chg="add del">
        <pc:chgData name="Marcos Maillot" userId="fa14b39d-e966-4ebb-a436-4f96f84b9577" providerId="ADAL" clId="{563234E5-F6F0-42B1-B4AF-C6677841636B}" dt="2022-10-13T18:24:00.752" v="59" actId="47"/>
        <pc:sldMkLst>
          <pc:docMk/>
          <pc:sldMk cId="335086815" sldId="356"/>
        </pc:sldMkLst>
      </pc:sldChg>
    </pc:docChg>
  </pc:docChgLst>
  <pc:docChgLst>
    <pc:chgData name="Marcos Maillot" userId="fa14b39d-e966-4ebb-a436-4f96f84b9577" providerId="ADAL" clId="{8DFE272B-93D9-42EB-821E-CBFEFC0180C8}"/>
    <pc:docChg chg="custSel addSld delSld modSld sldOrd">
      <pc:chgData name="Marcos Maillot" userId="fa14b39d-e966-4ebb-a436-4f96f84b9577" providerId="ADAL" clId="{8DFE272B-93D9-42EB-821E-CBFEFC0180C8}" dt="2022-12-13T23:24:21.091" v="745" actId="478"/>
      <pc:docMkLst>
        <pc:docMk/>
      </pc:docMkLst>
      <pc:sldChg chg="addSp delSp mod">
        <pc:chgData name="Marcos Maillot" userId="fa14b39d-e966-4ebb-a436-4f96f84b9577" providerId="ADAL" clId="{8DFE272B-93D9-42EB-821E-CBFEFC0180C8}" dt="2022-12-13T23:24:21.091" v="745" actId="478"/>
        <pc:sldMkLst>
          <pc:docMk/>
          <pc:sldMk cId="1345289315" sldId="332"/>
        </pc:sldMkLst>
        <pc:inkChg chg="add del">
          <ac:chgData name="Marcos Maillot" userId="fa14b39d-e966-4ebb-a436-4f96f84b9577" providerId="ADAL" clId="{8DFE272B-93D9-42EB-821E-CBFEFC0180C8}" dt="2022-12-13T23:24:21.091" v="745" actId="478"/>
          <ac:inkMkLst>
            <pc:docMk/>
            <pc:sldMk cId="1345289315" sldId="332"/>
            <ac:inkMk id="2" creationId="{8156595A-FDEA-1FDD-0CA1-C9F999DA82AD}"/>
          </ac:inkMkLst>
        </pc:inkChg>
      </pc:sldChg>
      <pc:sldChg chg="addSp modSp mod">
        <pc:chgData name="Marcos Maillot" userId="fa14b39d-e966-4ebb-a436-4f96f84b9577" providerId="ADAL" clId="{8DFE272B-93D9-42EB-821E-CBFEFC0180C8}" dt="2022-12-13T16:26:19.798" v="527" actId="20577"/>
        <pc:sldMkLst>
          <pc:docMk/>
          <pc:sldMk cId="2159571415" sldId="334"/>
        </pc:sldMkLst>
        <pc:spChg chg="add mod">
          <ac:chgData name="Marcos Maillot" userId="fa14b39d-e966-4ebb-a436-4f96f84b9577" providerId="ADAL" clId="{8DFE272B-93D9-42EB-821E-CBFEFC0180C8}" dt="2022-12-13T16:26:19.798" v="527" actId="20577"/>
          <ac:spMkLst>
            <pc:docMk/>
            <pc:sldMk cId="2159571415" sldId="334"/>
            <ac:spMk id="3" creationId="{965695A6-DE5B-F51D-96B0-559865F5EC74}"/>
          </ac:spMkLst>
        </pc:spChg>
        <pc:spChg chg="mod">
          <ac:chgData name="Marcos Maillot" userId="fa14b39d-e966-4ebb-a436-4f96f84b9577" providerId="ADAL" clId="{8DFE272B-93D9-42EB-821E-CBFEFC0180C8}" dt="2022-12-13T16:24:47.878" v="399" actId="14100"/>
          <ac:spMkLst>
            <pc:docMk/>
            <pc:sldMk cId="2159571415" sldId="334"/>
            <ac:spMk id="5" creationId="{00000000-0000-0000-0000-000000000000}"/>
          </ac:spMkLst>
        </pc:spChg>
        <pc:picChg chg="mod">
          <ac:chgData name="Marcos Maillot" userId="fa14b39d-e966-4ebb-a436-4f96f84b9577" providerId="ADAL" clId="{8DFE272B-93D9-42EB-821E-CBFEFC0180C8}" dt="2022-12-13T16:25:12.918" v="406" actId="1076"/>
          <ac:picMkLst>
            <pc:docMk/>
            <pc:sldMk cId="2159571415" sldId="334"/>
            <ac:picMk id="2" creationId="{00000000-0000-0000-0000-000000000000}"/>
          </ac:picMkLst>
        </pc:pic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973184105" sldId="347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973184105" sldId="347"/>
            <ac:inkMk id="4" creationId="{FBD1DF55-1D32-692D-7F82-5AF6692BB069}"/>
          </ac:inkMkLst>
        </pc:inkChg>
      </pc:sldChg>
      <pc:sldChg chg="addSp modSp mod">
        <pc:chgData name="Marcos Maillot" userId="fa14b39d-e966-4ebb-a436-4f96f84b9577" providerId="ADAL" clId="{8DFE272B-93D9-42EB-821E-CBFEFC0180C8}" dt="2022-12-13T23:16:06.807" v="744"/>
        <pc:sldMkLst>
          <pc:docMk/>
          <pc:sldMk cId="2703650191" sldId="348"/>
        </pc:sldMkLst>
        <pc:picChg chg="mod">
          <ac:chgData name="Marcos Maillot" userId="fa14b39d-e966-4ebb-a436-4f96f84b9577" providerId="ADAL" clId="{8DFE272B-93D9-42EB-821E-CBFEFC0180C8}" dt="2022-12-13T17:26:07.559" v="742" actId="1076"/>
          <ac:picMkLst>
            <pc:docMk/>
            <pc:sldMk cId="2703650191" sldId="348"/>
            <ac:picMk id="3" creationId="{00000000-0000-0000-0000-000000000000}"/>
          </ac:picMkLst>
        </pc:picChg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703650191" sldId="348"/>
            <ac:inkMk id="2" creationId="{F7B2D392-AA62-C216-B618-458640C35E92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543162145" sldId="349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543162145" sldId="349"/>
            <ac:inkMk id="3" creationId="{04156308-32B7-E22A-653F-E3550144EA7F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3302342433" sldId="350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3302342433" sldId="350"/>
            <ac:inkMk id="2" creationId="{53C00B13-E41A-B715-5A95-1BE6EC5330FE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542735254" sldId="351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542735254" sldId="351"/>
            <ac:inkMk id="2" creationId="{C335C49F-7C8B-4011-7A83-BF03ACA7F176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815013244" sldId="353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815013244" sldId="353"/>
            <ac:inkMk id="2" creationId="{C35E2606-750A-7833-E7FA-E42C45867906}"/>
          </ac:inkMkLst>
        </pc:inkChg>
      </pc:sldChg>
      <pc:sldChg chg="modSp mod">
        <pc:chgData name="Marcos Maillot" userId="fa14b39d-e966-4ebb-a436-4f96f84b9577" providerId="ADAL" clId="{8DFE272B-93D9-42EB-821E-CBFEFC0180C8}" dt="2022-12-13T17:03:36.453" v="738" actId="20577"/>
        <pc:sldMkLst>
          <pc:docMk/>
          <pc:sldMk cId="2145966389" sldId="354"/>
        </pc:sldMkLst>
        <pc:spChg chg="mod">
          <ac:chgData name="Marcos Maillot" userId="fa14b39d-e966-4ebb-a436-4f96f84b9577" providerId="ADAL" clId="{8DFE272B-93D9-42EB-821E-CBFEFC0180C8}" dt="2022-12-13T17:03:28.909" v="735" actId="1076"/>
          <ac:spMkLst>
            <pc:docMk/>
            <pc:sldMk cId="2145966389" sldId="354"/>
            <ac:spMk id="3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7:03:13.269" v="723" actId="6549"/>
          <ac:spMkLst>
            <pc:docMk/>
            <pc:sldMk cId="2145966389" sldId="354"/>
            <ac:spMk id="5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7:03:36.453" v="738" actId="20577"/>
          <ac:spMkLst>
            <pc:docMk/>
            <pc:sldMk cId="2145966389" sldId="354"/>
            <ac:spMk id="7" creationId="{00000000-0000-0000-0000-000000000000}"/>
          </ac:spMkLst>
        </pc:spChg>
        <pc:picChg chg="mod">
          <ac:chgData name="Marcos Maillot" userId="fa14b39d-e966-4ebb-a436-4f96f84b9577" providerId="ADAL" clId="{8DFE272B-93D9-42EB-821E-CBFEFC0180C8}" dt="2022-12-13T17:03:30.839" v="736" actId="1076"/>
          <ac:picMkLst>
            <pc:docMk/>
            <pc:sldMk cId="2145966389" sldId="354"/>
            <ac:picMk id="6" creationId="{00000000-0000-0000-0000-000000000000}"/>
          </ac:picMkLst>
        </pc:pic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307917589" sldId="355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307917589" sldId="355"/>
            <ac:inkMk id="2" creationId="{C97C5AB7-B83A-CFD2-CB93-E99FAB943EC7}"/>
          </ac:inkMkLst>
        </pc:inkChg>
      </pc:sldChg>
      <pc:sldChg chg="add del">
        <pc:chgData name="Marcos Maillot" userId="fa14b39d-e966-4ebb-a436-4f96f84b9577" providerId="ADAL" clId="{8DFE272B-93D9-42EB-821E-CBFEFC0180C8}" dt="2022-12-13T16:57:28.389" v="643" actId="47"/>
        <pc:sldMkLst>
          <pc:docMk/>
          <pc:sldMk cId="2314579809" sldId="356"/>
        </pc:sldMkLst>
      </pc:sldChg>
      <pc:sldChg chg="delSp modSp add mod ord">
        <pc:chgData name="Marcos Maillot" userId="fa14b39d-e966-4ebb-a436-4f96f84b9577" providerId="ADAL" clId="{8DFE272B-93D9-42EB-821E-CBFEFC0180C8}" dt="2022-12-13T16:25:06.978" v="403" actId="1076"/>
        <pc:sldMkLst>
          <pc:docMk/>
          <pc:sldMk cId="1718219075" sldId="357"/>
        </pc:sldMkLst>
        <pc:spChg chg="mod">
          <ac:chgData name="Marcos Maillot" userId="fa14b39d-e966-4ebb-a436-4f96f84b9577" providerId="ADAL" clId="{8DFE272B-93D9-42EB-821E-CBFEFC0180C8}" dt="2022-12-13T16:25:06.978" v="403" actId="1076"/>
          <ac:spMkLst>
            <pc:docMk/>
            <pc:sldMk cId="1718219075" sldId="357"/>
            <ac:spMk id="4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6:22:35.678" v="326" actId="113"/>
          <ac:spMkLst>
            <pc:docMk/>
            <pc:sldMk cId="1718219075" sldId="357"/>
            <ac:spMk id="5" creationId="{00000000-0000-0000-0000-000000000000}"/>
          </ac:spMkLst>
        </pc:spChg>
        <pc:picChg chg="del">
          <ac:chgData name="Marcos Maillot" userId="fa14b39d-e966-4ebb-a436-4f96f84b9577" providerId="ADAL" clId="{8DFE272B-93D9-42EB-821E-CBFEFC0180C8}" dt="2022-12-13T16:20:18.228" v="59" actId="478"/>
          <ac:picMkLst>
            <pc:docMk/>
            <pc:sldMk cId="1718219075" sldId="357"/>
            <ac:picMk id="2" creationId="{00000000-0000-0000-0000-000000000000}"/>
          </ac:picMkLst>
        </pc:picChg>
      </pc:sldChg>
      <pc:sldChg chg="addSp delSp modSp add mod">
        <pc:chgData name="Marcos Maillot" userId="fa14b39d-e966-4ebb-a436-4f96f84b9577" providerId="ADAL" clId="{8DFE272B-93D9-42EB-821E-CBFEFC0180C8}" dt="2022-12-13T19:57:45.630" v="743" actId="20577"/>
        <pc:sldMkLst>
          <pc:docMk/>
          <pc:sldMk cId="3761876668" sldId="358"/>
        </pc:sldMkLst>
        <pc:spChg chg="del">
          <ac:chgData name="Marcos Maillot" userId="fa14b39d-e966-4ebb-a436-4f96f84b9577" providerId="ADAL" clId="{8DFE272B-93D9-42EB-821E-CBFEFC0180C8}" dt="2022-12-13T16:50:06.755" v="567" actId="478"/>
          <ac:spMkLst>
            <pc:docMk/>
            <pc:sldMk cId="3761876668" sldId="358"/>
            <ac:spMk id="3" creationId="{965695A6-DE5B-F51D-96B0-559865F5EC74}"/>
          </ac:spMkLst>
        </pc:spChg>
        <pc:spChg chg="del">
          <ac:chgData name="Marcos Maillot" userId="fa14b39d-e966-4ebb-a436-4f96f84b9577" providerId="ADAL" clId="{8DFE272B-93D9-42EB-821E-CBFEFC0180C8}" dt="2022-12-13T16:49:44.188" v="558" actId="478"/>
          <ac:spMkLst>
            <pc:docMk/>
            <pc:sldMk cId="3761876668" sldId="358"/>
            <ac:spMk id="5" creationId="{00000000-0000-0000-0000-000000000000}"/>
          </ac:spMkLst>
        </pc:spChg>
        <pc:spChg chg="add del mod">
          <ac:chgData name="Marcos Maillot" userId="fa14b39d-e966-4ebb-a436-4f96f84b9577" providerId="ADAL" clId="{8DFE272B-93D9-42EB-821E-CBFEFC0180C8}" dt="2022-12-13T16:49:26.601" v="556" actId="478"/>
          <ac:spMkLst>
            <pc:docMk/>
            <pc:sldMk cId="3761876668" sldId="358"/>
            <ac:spMk id="11" creationId="{1B21FB90-600E-48B5-B74F-0AEE91CB3F5C}"/>
          </ac:spMkLst>
        </pc:spChg>
        <pc:spChg chg="add mod">
          <ac:chgData name="Marcos Maillot" userId="fa14b39d-e966-4ebb-a436-4f96f84b9577" providerId="ADAL" clId="{8DFE272B-93D9-42EB-821E-CBFEFC0180C8}" dt="2022-12-13T16:56:38.519" v="630" actId="20577"/>
          <ac:spMkLst>
            <pc:docMk/>
            <pc:sldMk cId="3761876668" sldId="358"/>
            <ac:spMk id="12" creationId="{173875A2-756C-C285-A3FC-2C04FCABF78E}"/>
          </ac:spMkLst>
        </pc:spChg>
        <pc:spChg chg="add mod">
          <ac:chgData name="Marcos Maillot" userId="fa14b39d-e966-4ebb-a436-4f96f84b9577" providerId="ADAL" clId="{8DFE272B-93D9-42EB-821E-CBFEFC0180C8}" dt="2022-12-13T19:57:45.630" v="743" actId="20577"/>
          <ac:spMkLst>
            <pc:docMk/>
            <pc:sldMk cId="3761876668" sldId="358"/>
            <ac:spMk id="16" creationId="{AD0B28E0-D22E-F3BE-B975-F36DBFA0ECA1}"/>
          </ac:spMkLst>
        </pc:spChg>
        <pc:spChg chg="add mod">
          <ac:chgData name="Marcos Maillot" userId="fa14b39d-e966-4ebb-a436-4f96f84b9577" providerId="ADAL" clId="{8DFE272B-93D9-42EB-821E-CBFEFC0180C8}" dt="2022-12-13T16:55:48.917" v="622" actId="1076"/>
          <ac:spMkLst>
            <pc:docMk/>
            <pc:sldMk cId="3761876668" sldId="358"/>
            <ac:spMk id="17" creationId="{6E44B1AE-5F03-28EE-5C2B-ABADEC460FE2}"/>
          </ac:spMkLst>
        </pc:spChg>
        <pc:spChg chg="add mod">
          <ac:chgData name="Marcos Maillot" userId="fa14b39d-e966-4ebb-a436-4f96f84b9577" providerId="ADAL" clId="{8DFE272B-93D9-42EB-821E-CBFEFC0180C8}" dt="2022-12-13T17:02:40.499" v="665" actId="208"/>
          <ac:spMkLst>
            <pc:docMk/>
            <pc:sldMk cId="3761876668" sldId="358"/>
            <ac:spMk id="18" creationId="{E6AB87E9-25D4-491A-8C3E-94BD21E70872}"/>
          </ac:spMkLst>
        </pc:spChg>
        <pc:spChg chg="add mod">
          <ac:chgData name="Marcos Maillot" userId="fa14b39d-e966-4ebb-a436-4f96f84b9577" providerId="ADAL" clId="{8DFE272B-93D9-42EB-821E-CBFEFC0180C8}" dt="2022-12-13T17:06:24.929" v="740" actId="14100"/>
          <ac:spMkLst>
            <pc:docMk/>
            <pc:sldMk cId="3761876668" sldId="358"/>
            <ac:spMk id="20" creationId="{D36B6539-D238-981E-9681-58849C1CF412}"/>
          </ac:spMkLst>
        </pc:spChg>
        <pc:spChg chg="add mod">
          <ac:chgData name="Marcos Maillot" userId="fa14b39d-e966-4ebb-a436-4f96f84b9577" providerId="ADAL" clId="{8DFE272B-93D9-42EB-821E-CBFEFC0180C8}" dt="2022-12-13T17:02:42.759" v="666" actId="208"/>
          <ac:spMkLst>
            <pc:docMk/>
            <pc:sldMk cId="3761876668" sldId="358"/>
            <ac:spMk id="21" creationId="{E7BBE94A-759F-D4E2-7414-EB5CF7FFCA42}"/>
          </ac:spMkLst>
        </pc:spChg>
        <pc:spChg chg="add mod">
          <ac:chgData name="Marcos Maillot" userId="fa14b39d-e966-4ebb-a436-4f96f84b9577" providerId="ADAL" clId="{8DFE272B-93D9-42EB-821E-CBFEFC0180C8}" dt="2022-12-13T17:06:28.569" v="741" actId="1076"/>
          <ac:spMkLst>
            <pc:docMk/>
            <pc:sldMk cId="3761876668" sldId="358"/>
            <ac:spMk id="22" creationId="{0F152222-1E01-75F9-8635-810DDAA0A9B0}"/>
          </ac:spMkLst>
        </pc:spChg>
        <pc:picChg chg="del">
          <ac:chgData name="Marcos Maillot" userId="fa14b39d-e966-4ebb-a436-4f96f84b9577" providerId="ADAL" clId="{8DFE272B-93D9-42EB-821E-CBFEFC0180C8}" dt="2022-12-13T16:49:47.538" v="560" actId="478"/>
          <ac:picMkLst>
            <pc:docMk/>
            <pc:sldMk cId="3761876668" sldId="358"/>
            <ac:picMk id="2" creationId="{00000000-0000-0000-0000-000000000000}"/>
          </ac:picMkLst>
        </pc:picChg>
        <pc:picChg chg="add del mod">
          <ac:chgData name="Marcos Maillot" userId="fa14b39d-e966-4ebb-a436-4f96f84b9577" providerId="ADAL" clId="{8DFE272B-93D9-42EB-821E-CBFEFC0180C8}" dt="2022-12-13T16:36:07.668" v="535" actId="478"/>
          <ac:picMkLst>
            <pc:docMk/>
            <pc:sldMk cId="3761876668" sldId="358"/>
            <ac:picMk id="7" creationId="{71893577-F1BD-14B1-7535-81A4921295E1}"/>
          </ac:picMkLst>
        </pc:picChg>
        <pc:picChg chg="add del mod">
          <ac:chgData name="Marcos Maillot" userId="fa14b39d-e966-4ebb-a436-4f96f84b9577" providerId="ADAL" clId="{8DFE272B-93D9-42EB-821E-CBFEFC0180C8}" dt="2022-12-13T16:49:49.598" v="561" actId="478"/>
          <ac:picMkLst>
            <pc:docMk/>
            <pc:sldMk cId="3761876668" sldId="358"/>
            <ac:picMk id="9" creationId="{CAD75AC6-F426-A89B-6E22-7D517D91405C}"/>
          </ac:picMkLst>
        </pc:picChg>
        <pc:picChg chg="add mod">
          <ac:chgData name="Marcos Maillot" userId="fa14b39d-e966-4ebb-a436-4f96f84b9577" providerId="ADAL" clId="{8DFE272B-93D9-42EB-821E-CBFEFC0180C8}" dt="2022-12-13T16:55:43.108" v="619" actId="1076"/>
          <ac:picMkLst>
            <pc:docMk/>
            <pc:sldMk cId="3761876668" sldId="358"/>
            <ac:picMk id="13" creationId="{C9A2F921-87F9-F696-BC27-AD71E9B14985}"/>
          </ac:picMkLst>
        </pc:picChg>
        <pc:picChg chg="add del mod">
          <ac:chgData name="Marcos Maillot" userId="fa14b39d-e966-4ebb-a436-4f96f84b9577" providerId="ADAL" clId="{8DFE272B-93D9-42EB-821E-CBFEFC0180C8}" dt="2022-12-13T16:50:26.889" v="574" actId="478"/>
          <ac:picMkLst>
            <pc:docMk/>
            <pc:sldMk cId="3761876668" sldId="358"/>
            <ac:picMk id="14" creationId="{5942120E-F907-F4EC-7C22-2CA8D332D933}"/>
          </ac:picMkLst>
        </pc:picChg>
        <pc:picChg chg="add mod">
          <ac:chgData name="Marcos Maillot" userId="fa14b39d-e966-4ebb-a436-4f96f84b9577" providerId="ADAL" clId="{8DFE272B-93D9-42EB-821E-CBFEFC0180C8}" dt="2022-12-13T16:55:44.308" v="620" actId="1076"/>
          <ac:picMkLst>
            <pc:docMk/>
            <pc:sldMk cId="3761876668" sldId="358"/>
            <ac:picMk id="15" creationId="{264D80DE-3DD3-6902-30C6-7B7D7BCA6D7F}"/>
          </ac:picMkLst>
        </pc:picChg>
      </pc:sldChg>
      <pc:sldChg chg="addSp delSp modSp add mod">
        <pc:chgData name="Marcos Maillot" userId="fa14b39d-e966-4ebb-a436-4f96f84b9577" providerId="ADAL" clId="{8DFE272B-93D9-42EB-821E-CBFEFC0180C8}" dt="2022-12-13T17:02:30.429" v="664" actId="207"/>
        <pc:sldMkLst>
          <pc:docMk/>
          <pc:sldMk cId="1421392979" sldId="359"/>
        </pc:sldMkLst>
        <pc:spChg chg="del">
          <ac:chgData name="Marcos Maillot" userId="fa14b39d-e966-4ebb-a436-4f96f84b9577" providerId="ADAL" clId="{8DFE272B-93D9-42EB-821E-CBFEFC0180C8}" dt="2022-12-13T16:36:53.128" v="547" actId="478"/>
          <ac:spMkLst>
            <pc:docMk/>
            <pc:sldMk cId="1421392979" sldId="359"/>
            <ac:spMk id="3" creationId="{965695A6-DE5B-F51D-96B0-559865F5EC74}"/>
          </ac:spMkLst>
        </pc:spChg>
        <pc:spChg chg="del">
          <ac:chgData name="Marcos Maillot" userId="fa14b39d-e966-4ebb-a436-4f96f84b9577" providerId="ADAL" clId="{8DFE272B-93D9-42EB-821E-CBFEFC0180C8}" dt="2022-12-13T16:36:42.038" v="544" actId="478"/>
          <ac:spMkLst>
            <pc:docMk/>
            <pc:sldMk cId="1421392979" sldId="359"/>
            <ac:spMk id="5" creationId="{00000000-0000-0000-0000-000000000000}"/>
          </ac:spMkLst>
        </pc:spChg>
        <pc:spChg chg="add mod">
          <ac:chgData name="Marcos Maillot" userId="fa14b39d-e966-4ebb-a436-4f96f84b9577" providerId="ADAL" clId="{8DFE272B-93D9-42EB-821E-CBFEFC0180C8}" dt="2022-12-13T16:38:30.108" v="550" actId="1076"/>
          <ac:spMkLst>
            <pc:docMk/>
            <pc:sldMk cId="1421392979" sldId="359"/>
            <ac:spMk id="6" creationId="{0B1F693C-35A7-B023-F5EE-281D7DA45931}"/>
          </ac:spMkLst>
        </pc:spChg>
        <pc:spChg chg="add mod">
          <ac:chgData name="Marcos Maillot" userId="fa14b39d-e966-4ebb-a436-4f96f84b9577" providerId="ADAL" clId="{8DFE272B-93D9-42EB-821E-CBFEFC0180C8}" dt="2022-12-13T16:48:47.808" v="554" actId="208"/>
          <ac:spMkLst>
            <pc:docMk/>
            <pc:sldMk cId="1421392979" sldId="359"/>
            <ac:spMk id="7" creationId="{61C14DF4-D601-9FFD-0A11-E03B498DF495}"/>
          </ac:spMkLst>
        </pc:spChg>
        <pc:spChg chg="add mod">
          <ac:chgData name="Marcos Maillot" userId="fa14b39d-e966-4ebb-a436-4f96f84b9577" providerId="ADAL" clId="{8DFE272B-93D9-42EB-821E-CBFEFC0180C8}" dt="2022-12-13T17:01:48.449" v="649" actId="1582"/>
          <ac:spMkLst>
            <pc:docMk/>
            <pc:sldMk cId="1421392979" sldId="359"/>
            <ac:spMk id="8" creationId="{BAECB4F2-1E11-B922-893C-8D96EE926D04}"/>
          </ac:spMkLst>
        </pc:spChg>
        <pc:spChg chg="add mod">
          <ac:chgData name="Marcos Maillot" userId="fa14b39d-e966-4ebb-a436-4f96f84b9577" providerId="ADAL" clId="{8DFE272B-93D9-42EB-821E-CBFEFC0180C8}" dt="2022-12-13T17:02:30.429" v="664" actId="207"/>
          <ac:spMkLst>
            <pc:docMk/>
            <pc:sldMk cId="1421392979" sldId="359"/>
            <ac:spMk id="10" creationId="{8A4AC9A4-ECB8-4DF2-7952-1B11551758AE}"/>
          </ac:spMkLst>
        </pc:spChg>
        <pc:spChg chg="del mod">
          <ac:chgData name="Marcos Maillot" userId="fa14b39d-e966-4ebb-a436-4f96f84b9577" providerId="ADAL" clId="{8DFE272B-93D9-42EB-821E-CBFEFC0180C8}" dt="2022-12-13T16:48:54.998" v="555" actId="478"/>
          <ac:spMkLst>
            <pc:docMk/>
            <pc:sldMk cId="1421392979" sldId="359"/>
            <ac:spMk id="11" creationId="{1B21FB90-600E-48B5-B74F-0AEE91CB3F5C}"/>
          </ac:spMkLst>
        </pc:spChg>
        <pc:picChg chg="del">
          <ac:chgData name="Marcos Maillot" userId="fa14b39d-e966-4ebb-a436-4f96f84b9577" providerId="ADAL" clId="{8DFE272B-93D9-42EB-821E-CBFEFC0180C8}" dt="2022-12-13T16:36:37.468" v="542" actId="478"/>
          <ac:picMkLst>
            <pc:docMk/>
            <pc:sldMk cId="1421392979" sldId="359"/>
            <ac:picMk id="2" creationId="{00000000-0000-0000-0000-000000000000}"/>
          </ac:picMkLst>
        </pc:picChg>
        <pc:picChg chg="mod modCrop">
          <ac:chgData name="Marcos Maillot" userId="fa14b39d-e966-4ebb-a436-4f96f84b9577" providerId="ADAL" clId="{8DFE272B-93D9-42EB-821E-CBFEFC0180C8}" dt="2022-12-13T16:58:14.049" v="644" actId="732"/>
          <ac:picMkLst>
            <pc:docMk/>
            <pc:sldMk cId="1421392979" sldId="359"/>
            <ac:picMk id="9" creationId="{CAD75AC6-F426-A89B-6E22-7D517D91405C}"/>
          </ac:picMkLst>
        </pc:picChg>
      </pc:sldChg>
    </pc:docChg>
  </pc:docChgLst>
  <pc:docChgLst>
    <pc:chgData name="Marcos Maillot" userId="fa14b39d-e966-4ebb-a436-4f96f84b9577" providerId="ADAL" clId="{7011595B-F756-4AA4-8979-4594D887F2E6}"/>
    <pc:docChg chg="modSld">
      <pc:chgData name="Marcos Maillot" userId="fa14b39d-e966-4ebb-a436-4f96f84b9577" providerId="ADAL" clId="{7011595B-F756-4AA4-8979-4594D887F2E6}" dt="2022-10-13T23:51:53.653" v="2" actId="1076"/>
      <pc:docMkLst>
        <pc:docMk/>
      </pc:docMkLst>
      <pc:sldChg chg="modSp mod">
        <pc:chgData name="Marcos Maillot" userId="fa14b39d-e966-4ebb-a436-4f96f84b9577" providerId="ADAL" clId="{7011595B-F756-4AA4-8979-4594D887F2E6}" dt="2022-10-13T23:51:53.653" v="2" actId="1076"/>
        <pc:sldMkLst>
          <pc:docMk/>
          <pc:sldMk cId="1345289315" sldId="332"/>
        </pc:sldMkLst>
        <pc:picChg chg="mod">
          <ac:chgData name="Marcos Maillot" userId="fa14b39d-e966-4ebb-a436-4f96f84b9577" providerId="ADAL" clId="{7011595B-F756-4AA4-8979-4594D887F2E6}" dt="2022-10-13T23:51:53.653" v="2" actId="1076"/>
          <ac:picMkLst>
            <pc:docMk/>
            <pc:sldMk cId="1345289315" sldId="332"/>
            <ac:picMk id="9" creationId="{3E8818A9-21A5-D270-0236-64EB72134C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811367" y="927278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8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TRANSFER LEARNING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GENERATIVE ADVERSARIAL NETWORKS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0369011" y="6357838"/>
            <a:ext cx="182298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Abril 2023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650455" y="153335"/>
            <a:ext cx="889108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 – 8ta cohorte 2023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638300" y="792341"/>
            <a:ext cx="10553700" cy="1090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2 redes neuronales enfrentadas:  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enerador - 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iscriminador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3E8818A9-21A5-D270-0236-64EB72134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63098"/>
            <a:ext cx="10553700" cy="46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86311" y="4805933"/>
            <a:ext cx="5760997" cy="1607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Quiero generar un perro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¿cual es la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func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prob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para que tome un valor de ella y saque un perro?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56" y="695012"/>
            <a:ext cx="4896857" cy="5887233"/>
          </a:xfrm>
          <a:prstGeom prst="rect">
            <a:avLst/>
          </a:prstGeom>
        </p:spPr>
      </p:pic>
      <p:sp>
        <p:nvSpPr>
          <p:cNvPr id="6" name="Subtitle 1"/>
          <p:cNvSpPr txBox="1">
            <a:spLocks/>
          </p:cNvSpPr>
          <p:nvPr/>
        </p:nvSpPr>
        <p:spPr>
          <a:xfrm>
            <a:off x="156260" y="1085871"/>
            <a:ext cx="5909689" cy="1090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2 redes neuronales enfrentadas: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enerador - 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iscriminador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86311" y="2668523"/>
            <a:ext cx="5909689" cy="1645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debe aprender una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func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prob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sobre los objetos que deseamos crear a partir de un RND (vector)</a:t>
            </a:r>
            <a:r>
              <a:rPr lang="es-AR" sz="2800" dirty="0">
                <a:solidFill>
                  <a:schemeClr val="bg1"/>
                </a:solidFill>
              </a:rPr>
              <a:t>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547740" y="6193151"/>
            <a:ext cx="2192762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rgbClr val="FF0000"/>
                </a:solidFill>
              </a:rPr>
              <a:t>generative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1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56" y="695012"/>
            <a:ext cx="4896857" cy="5887233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345968" y="962073"/>
            <a:ext cx="5909689" cy="125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de forma indirecta (“supervisada”… pero de distinta forma)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45967" y="2580964"/>
            <a:ext cx="5909689" cy="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determina si una muestra es real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1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o falsa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0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353584" y="5054179"/>
            <a:ext cx="5909689" cy="125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para que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D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falle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para no fallar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1943244" y="4463768"/>
            <a:ext cx="2847698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entrenamiento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1876962" y="6183474"/>
            <a:ext cx="2192762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rgbClr val="FF0000"/>
                </a:solidFill>
              </a:rPr>
              <a:t>adversarial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4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0" y="1196145"/>
            <a:ext cx="4244829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s-AR" sz="2800" dirty="0">
                <a:solidFill>
                  <a:schemeClr val="bg1"/>
                </a:solidFill>
              </a:rPr>
              <a:t> – vector aleatorio</a:t>
            </a:r>
          </a:p>
          <a:p>
            <a:pPr algn="l"/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800" dirty="0">
                <a:solidFill>
                  <a:schemeClr val="bg1"/>
                </a:solidFill>
              </a:rPr>
              <a:t> – vector muestra (real)</a:t>
            </a: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pz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800" b="1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generated</a:t>
            </a:r>
            <a:endParaRPr lang="es-AR" sz="2800" b="1" dirty="0">
              <a:solidFill>
                <a:schemeClr val="bg1"/>
              </a:solidFill>
            </a:endParaRP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800" dirty="0">
                <a:solidFill>
                  <a:schemeClr val="bg1"/>
                </a:solidFill>
              </a:rPr>
              <a:t>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AR" sz="2800" dirty="0">
                <a:solidFill>
                  <a:schemeClr val="bg1"/>
                </a:solidFill>
              </a:rPr>
              <a:t>real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generator</a:t>
            </a:r>
            <a:r>
              <a:rPr lang="es-AR" sz="2800" dirty="0">
                <a:solidFill>
                  <a:schemeClr val="bg1"/>
                </a:solidFill>
              </a:rPr>
              <a:t> (NN)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discriminator</a:t>
            </a:r>
            <a:r>
              <a:rPr lang="es-AR" sz="2800" dirty="0">
                <a:solidFill>
                  <a:schemeClr val="bg1"/>
                </a:solidFill>
              </a:rPr>
              <a:t> (NN)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– Función de costo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84" y="1739080"/>
            <a:ext cx="8455292" cy="934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579" y="5254581"/>
            <a:ext cx="9251901" cy="1052177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896BF1DF-9999-CAC6-85C3-BFB9B5054968}"/>
              </a:ext>
            </a:extLst>
          </p:cNvPr>
          <p:cNvSpPr txBox="1">
            <a:spLocks/>
          </p:cNvSpPr>
          <p:nvPr/>
        </p:nvSpPr>
        <p:spPr>
          <a:xfrm>
            <a:off x="5019567" y="3755702"/>
            <a:ext cx="5909689" cy="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D(x)=1 si x es real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D(x)=0 si x es falsa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8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– Valor optimo para D(x)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84" y="1085871"/>
            <a:ext cx="9251901" cy="1052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65" y="2740082"/>
            <a:ext cx="4803892" cy="638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65" y="3980508"/>
            <a:ext cx="3770602" cy="22793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734" y="3980508"/>
            <a:ext cx="5441006" cy="710762"/>
          </a:xfrm>
          <a:prstGeom prst="rect">
            <a:avLst/>
          </a:prstGeom>
        </p:spPr>
      </p:pic>
      <p:sp>
        <p:nvSpPr>
          <p:cNvPr id="17" name="Subtitle 1"/>
          <p:cNvSpPr txBox="1">
            <a:spLocks/>
          </p:cNvSpPr>
          <p:nvPr/>
        </p:nvSpPr>
        <p:spPr>
          <a:xfrm>
            <a:off x="5892734" y="4897699"/>
            <a:ext cx="5794322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Se asume que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y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tiene capacidad infinita y convergen…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Entonces </a:t>
            </a:r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AR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 </a:t>
            </a:r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AR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=&gt; </a:t>
            </a:r>
            <a:r>
              <a:rPr lang="es-AR" sz="2800" b="1" dirty="0">
                <a:solidFill>
                  <a:schemeClr val="bg1"/>
                </a:solidFill>
                <a:sym typeface="Symbol" panose="05050102010706020507" pitchFamily="18" charset="2"/>
              </a:rPr>
              <a:t>D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* = 1/2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3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6366" y="1085871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Conditionals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Se le pasa un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 para que genere algo bajo ese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17" y="2682830"/>
            <a:ext cx="7599675" cy="30892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252" y="6215708"/>
            <a:ext cx="1181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https://machinelearningmastery.com/impressive-applications-of-generative-adversarial-networks/</a:t>
            </a:r>
          </a:p>
        </p:txBody>
      </p:sp>
    </p:spTree>
    <p:extLst>
      <p:ext uri="{BB962C8B-B14F-4D97-AF65-F5344CB8AC3E}">
        <p14:creationId xmlns:p14="http://schemas.microsoft.com/office/powerpoint/2010/main" val="270365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335003" y="1933945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ver </a:t>
            </a:r>
            <a:r>
              <a:rPr lang="es-AR" sz="2800" dirty="0" err="1">
                <a:solidFill>
                  <a:schemeClr val="bg1"/>
                </a:solidFill>
              </a:rPr>
              <a:t>colab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83482" y="3368285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https://github.com/Yangyangii/GAN-Tutorial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FD0C03-5399-D56F-87FA-4672DB96FF80}"/>
              </a:ext>
            </a:extLst>
          </p:cNvPr>
          <p:cNvSpPr txBox="1"/>
          <p:nvPr/>
        </p:nvSpPr>
        <p:spPr>
          <a:xfrm>
            <a:off x="3083482" y="4368284"/>
            <a:ext cx="626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https://github.com/hindupuravinash/the-gan-zoo</a:t>
            </a:r>
          </a:p>
        </p:txBody>
      </p:sp>
    </p:spTree>
    <p:extLst>
      <p:ext uri="{BB962C8B-B14F-4D97-AF65-F5344CB8AC3E}">
        <p14:creationId xmlns:p14="http://schemas.microsoft.com/office/powerpoint/2010/main" val="54316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3789806" y="185530"/>
            <a:ext cx="4612387" cy="808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396781"/>
            <a:ext cx="11521994" cy="4964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No se suele diseñar y entrenar un modelo desde </a:t>
            </a:r>
            <a:r>
              <a:rPr lang="es-AR" sz="2800" b="1" dirty="0">
                <a:solidFill>
                  <a:schemeClr val="bg1"/>
                </a:solidFill>
              </a:rPr>
              <a:t>CERO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b="1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Se emplean </a:t>
            </a:r>
            <a:r>
              <a:rPr lang="es-AR" sz="2800" b="1" dirty="0">
                <a:solidFill>
                  <a:schemeClr val="bg1"/>
                </a:solidFill>
              </a:rPr>
              <a:t>modelos existentes y probados </a:t>
            </a:r>
            <a:r>
              <a:rPr lang="es-AR" sz="2800" dirty="0">
                <a:solidFill>
                  <a:schemeClr val="bg1"/>
                </a:solidFill>
              </a:rPr>
              <a:t>con sus parámetros ya entrenados.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Normalmente, los modelos que se toma de “base” cumplen una </a:t>
            </a:r>
            <a:r>
              <a:rPr lang="es-AR" sz="2800" b="1" dirty="0">
                <a:solidFill>
                  <a:schemeClr val="bg1"/>
                </a:solidFill>
              </a:rPr>
              <a:t>tarea genérica.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Al modelo “base” se le hacen los ajuste necesarios para  la nueva </a:t>
            </a:r>
            <a:r>
              <a:rPr lang="es-AR" sz="2800" b="1" dirty="0">
                <a:solidFill>
                  <a:schemeClr val="bg1"/>
                </a:solidFill>
              </a:rPr>
              <a:t>tarea específica</a:t>
            </a:r>
            <a:r>
              <a:rPr lang="es-AR" sz="2800" dirty="0">
                <a:solidFill>
                  <a:schemeClr val="bg1"/>
                </a:solidFill>
              </a:rPr>
              <a:t> que deben cumplir.</a:t>
            </a:r>
          </a:p>
        </p:txBody>
      </p:sp>
    </p:spTree>
    <p:extLst>
      <p:ext uri="{BB962C8B-B14F-4D97-AF65-F5344CB8AC3E}">
        <p14:creationId xmlns:p14="http://schemas.microsoft.com/office/powerpoint/2010/main" val="171821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739734" y="743305"/>
            <a:ext cx="9074040" cy="685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Adaptación de modelo base para cumplir la tarea específica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55" y="1372954"/>
            <a:ext cx="6650398" cy="4399176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965695A6-DE5B-F51D-96B0-559865F5EC74}"/>
              </a:ext>
            </a:extLst>
          </p:cNvPr>
          <p:cNvSpPr txBox="1">
            <a:spLocks/>
          </p:cNvSpPr>
          <p:nvPr/>
        </p:nvSpPr>
        <p:spPr>
          <a:xfrm>
            <a:off x="2599276" y="5966448"/>
            <a:ext cx="7354956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Se reentrena la nueva arquitectura con el </a:t>
            </a:r>
            <a:r>
              <a:rPr lang="es-AR" sz="2800" dirty="0" err="1">
                <a:solidFill>
                  <a:schemeClr val="bg1"/>
                </a:solidFill>
              </a:rPr>
              <a:t>dataset</a:t>
            </a:r>
            <a:r>
              <a:rPr lang="es-AR" sz="2800" dirty="0">
                <a:solidFill>
                  <a:schemeClr val="bg1"/>
                </a:solidFill>
              </a:rPr>
              <a:t> específico bajo la tarea específica a cumplir</a:t>
            </a:r>
          </a:p>
        </p:txBody>
      </p:sp>
    </p:spTree>
    <p:extLst>
      <p:ext uri="{BB962C8B-B14F-4D97-AF65-F5344CB8AC3E}">
        <p14:creationId xmlns:p14="http://schemas.microsoft.com/office/powerpoint/2010/main" val="215957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CAD75AC6-F426-A89B-6E22-7D517D91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6"/>
          <a:stretch/>
        </p:blipFill>
        <p:spPr>
          <a:xfrm>
            <a:off x="1041219" y="1291203"/>
            <a:ext cx="10109559" cy="5145602"/>
          </a:xfrm>
          <a:prstGeom prst="rect">
            <a:avLst/>
          </a:prstGeom>
        </p:spPr>
      </p:pic>
      <p:sp>
        <p:nvSpPr>
          <p:cNvPr id="6" name="Subtitle 1">
            <a:extLst>
              <a:ext uri="{FF2B5EF4-FFF2-40B4-BE49-F238E27FC236}">
                <a16:creationId xmlns:a16="http://schemas.microsoft.com/office/drawing/2014/main" id="{0B1F693C-35A7-B023-F5EE-281D7DA45931}"/>
              </a:ext>
            </a:extLst>
          </p:cNvPr>
          <p:cNvSpPr txBox="1">
            <a:spLocks/>
          </p:cNvSpPr>
          <p:nvPr/>
        </p:nvSpPr>
        <p:spPr>
          <a:xfrm>
            <a:off x="1558979" y="743305"/>
            <a:ext cx="9074040" cy="685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Adaptación de modelo base para cumplir la tarea específica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C14DF4-D601-9FFD-0A11-E03B498DF495}"/>
              </a:ext>
            </a:extLst>
          </p:cNvPr>
          <p:cNvSpPr/>
          <p:nvPr/>
        </p:nvSpPr>
        <p:spPr>
          <a:xfrm>
            <a:off x="9369286" y="4876800"/>
            <a:ext cx="940905" cy="318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ECB4F2-1E11-B922-893C-8D96EE926D04}"/>
              </a:ext>
            </a:extLst>
          </p:cNvPr>
          <p:cNvSpPr/>
          <p:nvPr/>
        </p:nvSpPr>
        <p:spPr>
          <a:xfrm>
            <a:off x="8918713" y="3854391"/>
            <a:ext cx="450573" cy="1340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4AC9A4-ECB8-4DF2-7952-1B11551758AE}"/>
              </a:ext>
            </a:extLst>
          </p:cNvPr>
          <p:cNvSpPr txBox="1"/>
          <p:nvPr/>
        </p:nvSpPr>
        <p:spPr>
          <a:xfrm>
            <a:off x="9554697" y="3191896"/>
            <a:ext cx="1410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Nuevo!</a:t>
            </a:r>
          </a:p>
        </p:txBody>
      </p:sp>
    </p:spTree>
    <p:extLst>
      <p:ext uri="{BB962C8B-B14F-4D97-AF65-F5344CB8AC3E}">
        <p14:creationId xmlns:p14="http://schemas.microsoft.com/office/powerpoint/2010/main" val="142139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- ¿Qué estrategia usar?</a:t>
            </a:r>
          </a:p>
          <a:p>
            <a:pPr marL="0" indent="0" algn="ctr">
              <a:buNone/>
            </a:pPr>
            <a:endParaRPr lang="es-AR" sz="3200" dirty="0">
              <a:solidFill>
                <a:schemeClr val="bg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EBC6E99-81D6-E402-C1F3-2B06ADD13C83}"/>
              </a:ext>
            </a:extLst>
          </p:cNvPr>
          <p:cNvCxnSpPr/>
          <p:nvPr/>
        </p:nvCxnSpPr>
        <p:spPr>
          <a:xfrm>
            <a:off x="1219200" y="3710609"/>
            <a:ext cx="92367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9E2AA7B-0C05-90F6-2742-E9A887A241AB}"/>
              </a:ext>
            </a:extLst>
          </p:cNvPr>
          <p:cNvCxnSpPr>
            <a:cxnSpLocks/>
          </p:cNvCxnSpPr>
          <p:nvPr/>
        </p:nvCxnSpPr>
        <p:spPr>
          <a:xfrm>
            <a:off x="5605670" y="1085871"/>
            <a:ext cx="0" cy="50060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C4C91B-D1B6-4B85-0C60-474E765AA993}"/>
              </a:ext>
            </a:extLst>
          </p:cNvPr>
          <p:cNvSpPr txBox="1"/>
          <p:nvPr/>
        </p:nvSpPr>
        <p:spPr>
          <a:xfrm>
            <a:off x="58885" y="3284452"/>
            <a:ext cx="178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pequeño </a:t>
            </a:r>
            <a:endParaRPr lang="es-AR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41FF65-4241-DE52-6A64-75594F8D8931}"/>
              </a:ext>
            </a:extLst>
          </p:cNvPr>
          <p:cNvSpPr txBox="1"/>
          <p:nvPr/>
        </p:nvSpPr>
        <p:spPr>
          <a:xfrm>
            <a:off x="10520489" y="3199901"/>
            <a:ext cx="1689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grande</a:t>
            </a:r>
            <a:endParaRPr lang="es-AR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6610DA-0C4D-A6B8-BCDC-9E16E3D907EF}"/>
              </a:ext>
            </a:extLst>
          </p:cNvPr>
          <p:cNvSpPr txBox="1"/>
          <p:nvPr/>
        </p:nvSpPr>
        <p:spPr>
          <a:xfrm>
            <a:off x="5117076" y="629685"/>
            <a:ext cx="2548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semejante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EE8649-6685-48ED-332D-9CAB11E68EEF}"/>
              </a:ext>
            </a:extLst>
          </p:cNvPr>
          <p:cNvSpPr txBox="1"/>
          <p:nvPr/>
        </p:nvSpPr>
        <p:spPr>
          <a:xfrm>
            <a:off x="4978269" y="6091954"/>
            <a:ext cx="2198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distinto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F7F7D5-E549-29DA-B389-E677AFFEF69F}"/>
              </a:ext>
            </a:extLst>
          </p:cNvPr>
          <p:cNvSpPr txBox="1"/>
          <p:nvPr/>
        </p:nvSpPr>
        <p:spPr>
          <a:xfrm>
            <a:off x="1859419" y="773083"/>
            <a:ext cx="199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377829B-A29D-FDCC-45F1-E09CEB0E7CDD}"/>
              </a:ext>
            </a:extLst>
          </p:cNvPr>
          <p:cNvSpPr txBox="1"/>
          <p:nvPr/>
        </p:nvSpPr>
        <p:spPr>
          <a:xfrm>
            <a:off x="8604911" y="710996"/>
            <a:ext cx="1643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EE19F03-CC19-C315-698F-ED1617A7B088}"/>
              </a:ext>
            </a:extLst>
          </p:cNvPr>
          <p:cNvSpPr txBox="1"/>
          <p:nvPr/>
        </p:nvSpPr>
        <p:spPr>
          <a:xfrm>
            <a:off x="380128" y="6084917"/>
            <a:ext cx="2411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 desde menor profundidad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F43549-4D83-6AA4-3046-86BFC31F5C71}"/>
              </a:ext>
            </a:extLst>
          </p:cNvPr>
          <p:cNvSpPr txBox="1"/>
          <p:nvPr/>
        </p:nvSpPr>
        <p:spPr>
          <a:xfrm>
            <a:off x="9095002" y="6027923"/>
            <a:ext cx="2850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from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pre-trained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models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s-AR" dirty="0">
              <a:solidFill>
                <a:srgbClr val="FF0000"/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52FDF2A-438C-37A9-7060-FB2E1F25DF1D}"/>
              </a:ext>
            </a:extLst>
          </p:cNvPr>
          <p:cNvGrpSpPr/>
          <p:nvPr/>
        </p:nvGrpSpPr>
        <p:grpSpPr>
          <a:xfrm>
            <a:off x="7617003" y="1008130"/>
            <a:ext cx="3130163" cy="2532006"/>
            <a:chOff x="989692" y="2516687"/>
            <a:chExt cx="4698135" cy="4095829"/>
          </a:xfrm>
        </p:grpSpPr>
        <p:pic>
          <p:nvPicPr>
            <p:cNvPr id="22" name="Picture 1">
              <a:extLst>
                <a:ext uri="{FF2B5EF4-FFF2-40B4-BE49-F238E27FC236}">
                  <a16:creationId xmlns:a16="http://schemas.microsoft.com/office/drawing/2014/main" id="{E8D21AA1-915D-899A-6121-C43BFEA22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23" name="Abrir llave 22">
              <a:extLst>
                <a:ext uri="{FF2B5EF4-FFF2-40B4-BE49-F238E27FC236}">
                  <a16:creationId xmlns:a16="http://schemas.microsoft.com/office/drawing/2014/main" id="{DC039523-941B-5322-DBB4-73B26FEC1732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E2B53E6-3217-AD41-6EDD-C03F9659A0B2}"/>
                </a:ext>
              </a:extLst>
            </p:cNvPr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384B1848-A929-1009-E6D8-9785B1B07B87}"/>
              </a:ext>
            </a:extLst>
          </p:cNvPr>
          <p:cNvGrpSpPr/>
          <p:nvPr/>
        </p:nvGrpSpPr>
        <p:grpSpPr>
          <a:xfrm>
            <a:off x="1139447" y="1128223"/>
            <a:ext cx="3093641" cy="2411912"/>
            <a:chOff x="1139447" y="1128222"/>
            <a:chExt cx="4698135" cy="4214431"/>
          </a:xfrm>
        </p:grpSpPr>
        <p:pic>
          <p:nvPicPr>
            <p:cNvPr id="26" name="Picture 1">
              <a:extLst>
                <a:ext uri="{FF2B5EF4-FFF2-40B4-BE49-F238E27FC236}">
                  <a16:creationId xmlns:a16="http://schemas.microsoft.com/office/drawing/2014/main" id="{771742FB-A9D8-D697-4538-6F1AF6BFE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447" y="1128222"/>
              <a:ext cx="4698135" cy="3107773"/>
            </a:xfrm>
            <a:prstGeom prst="rect">
              <a:avLst/>
            </a:prstGeom>
          </p:spPr>
        </p:pic>
        <p:sp>
          <p:nvSpPr>
            <p:cNvPr id="27" name="Abrir llave 26">
              <a:extLst>
                <a:ext uri="{FF2B5EF4-FFF2-40B4-BE49-F238E27FC236}">
                  <a16:creationId xmlns:a16="http://schemas.microsoft.com/office/drawing/2014/main" id="{8CA25993-34E2-9A60-2763-1F875DE8F142}"/>
                </a:ext>
              </a:extLst>
            </p:cNvPr>
            <p:cNvSpPr/>
            <p:nvPr/>
          </p:nvSpPr>
          <p:spPr>
            <a:xfrm rot="16200000">
              <a:off x="3866949" y="3979243"/>
              <a:ext cx="466924" cy="82780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24249022-FA09-7788-9E2A-20CF32BC6F22}"/>
                </a:ext>
              </a:extLst>
            </p:cNvPr>
            <p:cNvSpPr txBox="1"/>
            <p:nvPr/>
          </p:nvSpPr>
          <p:spPr>
            <a:xfrm>
              <a:off x="2916734" y="4626610"/>
              <a:ext cx="2168460" cy="7160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CD46A953-1561-8618-5E56-CCF894E5D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36" y="3934158"/>
            <a:ext cx="3170737" cy="2096674"/>
          </a:xfrm>
          <a:prstGeom prst="rect">
            <a:avLst/>
          </a:prstGeom>
        </p:spPr>
      </p:pic>
      <p:sp>
        <p:nvSpPr>
          <p:cNvPr id="32" name="Abrir llave 31">
            <a:extLst>
              <a:ext uri="{FF2B5EF4-FFF2-40B4-BE49-F238E27FC236}">
                <a16:creationId xmlns:a16="http://schemas.microsoft.com/office/drawing/2014/main" id="{6B9115E1-08DB-5990-8730-9030B27874B5}"/>
              </a:ext>
            </a:extLst>
          </p:cNvPr>
          <p:cNvSpPr/>
          <p:nvPr/>
        </p:nvSpPr>
        <p:spPr>
          <a:xfrm rot="16200000">
            <a:off x="3643162" y="5767534"/>
            <a:ext cx="267220" cy="5450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C8E394D-12A5-0177-516B-D96CCB3330D1}"/>
              </a:ext>
            </a:extLst>
          </p:cNvPr>
          <p:cNvSpPr txBox="1"/>
          <p:nvPr/>
        </p:nvSpPr>
        <p:spPr>
          <a:xfrm>
            <a:off x="2997341" y="6173693"/>
            <a:ext cx="1427894" cy="40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reentrenar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0EC2E31-2A2E-E2D9-8E84-E39DBF3135D8}"/>
              </a:ext>
            </a:extLst>
          </p:cNvPr>
          <p:cNvGrpSpPr/>
          <p:nvPr/>
        </p:nvGrpSpPr>
        <p:grpSpPr>
          <a:xfrm>
            <a:off x="6215124" y="4001354"/>
            <a:ext cx="3130163" cy="2532006"/>
            <a:chOff x="989692" y="2516687"/>
            <a:chExt cx="4698135" cy="4095829"/>
          </a:xfrm>
        </p:grpSpPr>
        <p:pic>
          <p:nvPicPr>
            <p:cNvPr id="35" name="Picture 1">
              <a:extLst>
                <a:ext uri="{FF2B5EF4-FFF2-40B4-BE49-F238E27FC236}">
                  <a16:creationId xmlns:a16="http://schemas.microsoft.com/office/drawing/2014/main" id="{07D7F926-21EF-D4A1-1719-B697983ED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36" name="Abrir llave 35">
              <a:extLst>
                <a:ext uri="{FF2B5EF4-FFF2-40B4-BE49-F238E27FC236}">
                  <a16:creationId xmlns:a16="http://schemas.microsoft.com/office/drawing/2014/main" id="{46F80C90-9CC8-14A9-77A3-F86B90B9C29F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49CAEF8-DFA3-250B-CA28-0ACF027BA330}"/>
                </a:ext>
              </a:extLst>
            </p:cNvPr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pic>
        <p:nvPicPr>
          <p:cNvPr id="39" name="Imagen 38" descr="Imagen que contiene Gráfico de líneas&#10;&#10;Descripción generada automáticamente">
            <a:extLst>
              <a:ext uri="{FF2B5EF4-FFF2-40B4-BE49-F238E27FC236}">
                <a16:creationId xmlns:a16="http://schemas.microsoft.com/office/drawing/2014/main" id="{CA4E3869-5994-DB70-6479-C3774F3DBE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4" r="25224"/>
          <a:stretch/>
        </p:blipFill>
        <p:spPr>
          <a:xfrm>
            <a:off x="9800541" y="4266153"/>
            <a:ext cx="2323923" cy="1526515"/>
          </a:xfrm>
          <a:prstGeom prst="rect">
            <a:avLst/>
          </a:prstGeom>
        </p:spPr>
      </p:pic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2305497B-CEE7-1195-8B1E-AB4A2C35B986}"/>
              </a:ext>
            </a:extLst>
          </p:cNvPr>
          <p:cNvCxnSpPr>
            <a:cxnSpLocks/>
          </p:cNvCxnSpPr>
          <p:nvPr/>
        </p:nvCxnSpPr>
        <p:spPr>
          <a:xfrm>
            <a:off x="10455965" y="4810539"/>
            <a:ext cx="0" cy="72662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4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852121"/>
            <a:ext cx="11521994" cy="109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Ventajas: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133" y="1721974"/>
            <a:ext cx="7096122" cy="34440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003" y="2196393"/>
            <a:ext cx="48036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- pocos datos</a:t>
            </a: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pre-trained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models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pre-trained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embeddings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Simulations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Cambio de dominio</a:t>
            </a:r>
          </a:p>
        </p:txBody>
      </p:sp>
    </p:spTree>
    <p:extLst>
      <p:ext uri="{BB962C8B-B14F-4D97-AF65-F5344CB8AC3E}">
        <p14:creationId xmlns:p14="http://schemas.microsoft.com/office/powerpoint/2010/main" val="214596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173875A2-756C-C285-A3FC-2C04FCABF78E}"/>
              </a:ext>
            </a:extLst>
          </p:cNvPr>
          <p:cNvSpPr txBox="1">
            <a:spLocks/>
          </p:cNvSpPr>
          <p:nvPr/>
        </p:nvSpPr>
        <p:spPr>
          <a:xfrm>
            <a:off x="151313" y="1052969"/>
            <a:ext cx="2647776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rgbClr val="FF0000"/>
                </a:solidFill>
              </a:rPr>
              <a:t>Ver </a:t>
            </a:r>
            <a:r>
              <a:rPr lang="es-AR" sz="2800" dirty="0" err="1">
                <a:solidFill>
                  <a:srgbClr val="FF0000"/>
                </a:solidFill>
              </a:rPr>
              <a:t>Colab</a:t>
            </a:r>
            <a:endParaRPr lang="es-AR" sz="2800" dirty="0">
              <a:solidFill>
                <a:schemeClr val="bg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84559D8-4EA6-E606-0916-F774AEFC21C2}"/>
              </a:ext>
            </a:extLst>
          </p:cNvPr>
          <p:cNvGrpSpPr/>
          <p:nvPr/>
        </p:nvGrpSpPr>
        <p:grpSpPr>
          <a:xfrm>
            <a:off x="6886910" y="2210977"/>
            <a:ext cx="4698135" cy="4485180"/>
            <a:chOff x="989692" y="1991560"/>
            <a:chExt cx="4698135" cy="4485180"/>
          </a:xfrm>
        </p:grpSpPr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C9A2F921-87F9-F696-BC27-AD71E9B14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16" name="Subtitle 1">
              <a:extLst>
                <a:ext uri="{FF2B5EF4-FFF2-40B4-BE49-F238E27FC236}">
                  <a16:creationId xmlns:a16="http://schemas.microsoft.com/office/drawing/2014/main" id="{AD0B28E0-D22E-F3BE-B975-F36DBFA0ECA1}"/>
                </a:ext>
              </a:extLst>
            </p:cNvPr>
            <p:cNvSpPr txBox="1">
              <a:spLocks/>
            </p:cNvSpPr>
            <p:nvPr/>
          </p:nvSpPr>
          <p:spPr>
            <a:xfrm>
              <a:off x="2155339" y="1991560"/>
              <a:ext cx="2366839" cy="5251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AR" sz="2800" dirty="0">
                  <a:solidFill>
                    <a:schemeClr val="bg1"/>
                  </a:solidFill>
                </a:rPr>
                <a:t>Fine </a:t>
              </a:r>
              <a:r>
                <a:rPr lang="es-AR" sz="2800" dirty="0" err="1">
                  <a:solidFill>
                    <a:schemeClr val="bg1"/>
                  </a:solidFill>
                </a:rPr>
                <a:t>tuning</a:t>
              </a:r>
              <a:endParaRPr lang="es-AR" sz="2800" dirty="0">
                <a:solidFill>
                  <a:schemeClr val="bg1"/>
                </a:solidFill>
              </a:endParaRPr>
            </a:p>
          </p:txBody>
        </p:sp>
        <p:sp>
          <p:nvSpPr>
            <p:cNvPr id="18" name="Abrir llave 17">
              <a:extLst>
                <a:ext uri="{FF2B5EF4-FFF2-40B4-BE49-F238E27FC236}">
                  <a16:creationId xmlns:a16="http://schemas.microsoft.com/office/drawing/2014/main" id="{E6AB87E9-25D4-491A-8C3E-94BD21E70872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36B6539-D238-981E-9681-58849C1CF412}"/>
                </a:ext>
              </a:extLst>
            </p:cNvPr>
            <p:cNvSpPr txBox="1"/>
            <p:nvPr/>
          </p:nvSpPr>
          <p:spPr>
            <a:xfrm>
              <a:off x="2763763" y="6015075"/>
              <a:ext cx="175841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2400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9CDA50A-CE57-62FE-6E87-F8AC8BE4D97A}"/>
              </a:ext>
            </a:extLst>
          </p:cNvPr>
          <p:cNvGrpSpPr/>
          <p:nvPr/>
        </p:nvGrpSpPr>
        <p:grpSpPr>
          <a:xfrm>
            <a:off x="748402" y="2103223"/>
            <a:ext cx="4698135" cy="4485180"/>
            <a:chOff x="6504175" y="1991560"/>
            <a:chExt cx="4698135" cy="4485180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264D80DE-3DD3-6902-30C6-7B7D7BCA6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175" y="2516687"/>
              <a:ext cx="4698135" cy="3107773"/>
            </a:xfrm>
            <a:prstGeom prst="rect">
              <a:avLst/>
            </a:prstGeom>
          </p:spPr>
        </p:pic>
        <p:sp>
          <p:nvSpPr>
            <p:cNvPr id="17" name="Subtitle 1">
              <a:extLst>
                <a:ext uri="{FF2B5EF4-FFF2-40B4-BE49-F238E27FC236}">
                  <a16:creationId xmlns:a16="http://schemas.microsoft.com/office/drawing/2014/main" id="{6E44B1AE-5F03-28EE-5C2B-ABADEC460FE2}"/>
                </a:ext>
              </a:extLst>
            </p:cNvPr>
            <p:cNvSpPr txBox="1">
              <a:spLocks/>
            </p:cNvSpPr>
            <p:nvPr/>
          </p:nvSpPr>
          <p:spPr>
            <a:xfrm>
              <a:off x="7481639" y="1991560"/>
              <a:ext cx="2968284" cy="5251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AR" sz="2800" dirty="0" err="1">
                  <a:solidFill>
                    <a:schemeClr val="bg1"/>
                  </a:solidFill>
                </a:rPr>
                <a:t>Feature</a:t>
              </a:r>
              <a:r>
                <a:rPr lang="es-AR" sz="2800" dirty="0">
                  <a:solidFill>
                    <a:schemeClr val="bg1"/>
                  </a:solidFill>
                </a:rPr>
                <a:t> extractor</a:t>
              </a:r>
            </a:p>
          </p:txBody>
        </p:sp>
        <p:sp>
          <p:nvSpPr>
            <p:cNvPr id="21" name="Abrir llave 20">
              <a:extLst>
                <a:ext uri="{FF2B5EF4-FFF2-40B4-BE49-F238E27FC236}">
                  <a16:creationId xmlns:a16="http://schemas.microsoft.com/office/drawing/2014/main" id="{E7BBE94A-759F-D4E2-7414-EB5CF7FFCA42}"/>
                </a:ext>
              </a:extLst>
            </p:cNvPr>
            <p:cNvSpPr/>
            <p:nvPr/>
          </p:nvSpPr>
          <p:spPr>
            <a:xfrm rot="16200000">
              <a:off x="9231677" y="5367708"/>
              <a:ext cx="466924" cy="82780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F152222-1E01-75F9-8635-810DDAA0A9B0}"/>
                </a:ext>
              </a:extLst>
            </p:cNvPr>
            <p:cNvSpPr txBox="1"/>
            <p:nvPr/>
          </p:nvSpPr>
          <p:spPr>
            <a:xfrm>
              <a:off x="8822805" y="6015075"/>
              <a:ext cx="162711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2400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87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- ¿Qué estrategia usar?</a:t>
            </a:r>
          </a:p>
          <a:p>
            <a:pPr marL="0" indent="0" algn="ctr">
              <a:buNone/>
            </a:pPr>
            <a:endParaRPr lang="es-AR" sz="3200" dirty="0">
              <a:solidFill>
                <a:schemeClr val="bg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EBC6E99-81D6-E402-C1F3-2B06ADD13C83}"/>
              </a:ext>
            </a:extLst>
          </p:cNvPr>
          <p:cNvCxnSpPr/>
          <p:nvPr/>
        </p:nvCxnSpPr>
        <p:spPr>
          <a:xfrm>
            <a:off x="1163703" y="1881739"/>
            <a:ext cx="92367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9E2AA7B-0C05-90F6-2742-E9A887A241AB}"/>
              </a:ext>
            </a:extLst>
          </p:cNvPr>
          <p:cNvCxnSpPr>
            <a:cxnSpLocks/>
          </p:cNvCxnSpPr>
          <p:nvPr/>
        </p:nvCxnSpPr>
        <p:spPr>
          <a:xfrm>
            <a:off x="2557670" y="1157944"/>
            <a:ext cx="0" cy="50060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C4C91B-D1B6-4B85-0C60-474E765AA993}"/>
              </a:ext>
            </a:extLst>
          </p:cNvPr>
          <p:cNvSpPr txBox="1"/>
          <p:nvPr/>
        </p:nvSpPr>
        <p:spPr>
          <a:xfrm>
            <a:off x="3388" y="1455582"/>
            <a:ext cx="178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pequeño </a:t>
            </a:r>
            <a:endParaRPr lang="es-AR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41FF65-4241-DE52-6A64-75594F8D8931}"/>
              </a:ext>
            </a:extLst>
          </p:cNvPr>
          <p:cNvSpPr txBox="1"/>
          <p:nvPr/>
        </p:nvSpPr>
        <p:spPr>
          <a:xfrm>
            <a:off x="10464992" y="1371031"/>
            <a:ext cx="1689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grande</a:t>
            </a:r>
            <a:endParaRPr lang="es-AR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6610DA-0C4D-A6B8-BCDC-9E16E3D907EF}"/>
              </a:ext>
            </a:extLst>
          </p:cNvPr>
          <p:cNvSpPr txBox="1"/>
          <p:nvPr/>
        </p:nvSpPr>
        <p:spPr>
          <a:xfrm>
            <a:off x="2441986" y="564734"/>
            <a:ext cx="2548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semejante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EE8649-6685-48ED-332D-9CAB11E68EEF}"/>
              </a:ext>
            </a:extLst>
          </p:cNvPr>
          <p:cNvSpPr txBox="1"/>
          <p:nvPr/>
        </p:nvSpPr>
        <p:spPr>
          <a:xfrm>
            <a:off x="2303179" y="6027003"/>
            <a:ext cx="2198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distinto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F43549-4D83-6AA4-3046-86BFC31F5C71}"/>
              </a:ext>
            </a:extLst>
          </p:cNvPr>
          <p:cNvSpPr txBox="1"/>
          <p:nvPr/>
        </p:nvSpPr>
        <p:spPr>
          <a:xfrm>
            <a:off x="7372042" y="4597691"/>
            <a:ext cx="3395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from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pre-trained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models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s-AR" dirty="0">
              <a:solidFill>
                <a:srgbClr val="FF0000"/>
              </a:solidFill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0EC2E31-2A2E-E2D9-8E84-E39DBF3135D8}"/>
              </a:ext>
            </a:extLst>
          </p:cNvPr>
          <p:cNvGrpSpPr/>
          <p:nvPr/>
        </p:nvGrpSpPr>
        <p:grpSpPr>
          <a:xfrm>
            <a:off x="3127532" y="2626525"/>
            <a:ext cx="3727622" cy="3018891"/>
            <a:chOff x="989692" y="2516687"/>
            <a:chExt cx="4698135" cy="4095829"/>
          </a:xfrm>
        </p:grpSpPr>
        <p:pic>
          <p:nvPicPr>
            <p:cNvPr id="35" name="Picture 1">
              <a:extLst>
                <a:ext uri="{FF2B5EF4-FFF2-40B4-BE49-F238E27FC236}">
                  <a16:creationId xmlns:a16="http://schemas.microsoft.com/office/drawing/2014/main" id="{07D7F926-21EF-D4A1-1719-B697983ED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</p:spPr>
        </p:pic>
        <p:sp>
          <p:nvSpPr>
            <p:cNvPr id="36" name="Abrir llave 35">
              <a:extLst>
                <a:ext uri="{FF2B5EF4-FFF2-40B4-BE49-F238E27FC236}">
                  <a16:creationId xmlns:a16="http://schemas.microsoft.com/office/drawing/2014/main" id="{46F80C90-9CC8-14A9-77A3-F86B90B9C29F}"/>
                </a:ext>
              </a:extLst>
            </p:cNvPr>
            <p:cNvSpPr/>
            <p:nvPr/>
          </p:nvSpPr>
          <p:spPr>
            <a:xfrm rot="16200000">
              <a:off x="3115799" y="4850874"/>
              <a:ext cx="466924" cy="186147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49CAEF8-DFA3-250B-CA28-0ACF027BA330}"/>
                </a:ext>
              </a:extLst>
            </p:cNvPr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</a:rPr>
                <a:t>reentrenar</a:t>
              </a:r>
            </a:p>
          </p:txBody>
        </p:sp>
      </p:grpSp>
      <p:pic>
        <p:nvPicPr>
          <p:cNvPr id="39" name="Imagen 38" descr="Imagen que contiene Gráfico de líneas&#10;&#10;Descripción generada automáticamente">
            <a:extLst>
              <a:ext uri="{FF2B5EF4-FFF2-40B4-BE49-F238E27FC236}">
                <a16:creationId xmlns:a16="http://schemas.microsoft.com/office/drawing/2014/main" id="{CA4E3869-5994-DB70-6479-C3774F3DB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4" r="25224"/>
          <a:stretch/>
        </p:blipFill>
        <p:spPr>
          <a:xfrm>
            <a:off x="8174879" y="2835921"/>
            <a:ext cx="2770795" cy="1820052"/>
          </a:xfrm>
          <a:prstGeom prst="rect">
            <a:avLst/>
          </a:prstGeom>
        </p:spPr>
      </p:pic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2305497B-CEE7-1195-8B1E-AB4A2C35B986}"/>
              </a:ext>
            </a:extLst>
          </p:cNvPr>
          <p:cNvCxnSpPr>
            <a:cxnSpLocks/>
          </p:cNvCxnSpPr>
          <p:nvPr/>
        </p:nvCxnSpPr>
        <p:spPr>
          <a:xfrm>
            <a:off x="8933240" y="3429000"/>
            <a:ext cx="0" cy="8663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0844DC-699E-EFA9-F8E4-7446F1ED942C}"/>
              </a:ext>
            </a:extLst>
          </p:cNvPr>
          <p:cNvSpPr txBox="1"/>
          <p:nvPr/>
        </p:nvSpPr>
        <p:spPr>
          <a:xfrm>
            <a:off x="7663144" y="5517696"/>
            <a:ext cx="4267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A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s-AR" dirty="0"/>
              <a:t>https://pytorch.org/blog/introducing-torchvision-new-multi-weight-support-api/</a:t>
            </a:r>
          </a:p>
        </p:txBody>
      </p:sp>
    </p:spTree>
    <p:extLst>
      <p:ext uri="{BB962C8B-B14F-4D97-AF65-F5344CB8AC3E}">
        <p14:creationId xmlns:p14="http://schemas.microsoft.com/office/powerpoint/2010/main" val="256197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- ¿Qué estrategia usar?</a:t>
            </a:r>
          </a:p>
          <a:p>
            <a:pPr marL="0" indent="0" algn="ctr">
              <a:buNone/>
            </a:pPr>
            <a:endParaRPr lang="es-AR" sz="3200" dirty="0">
              <a:solidFill>
                <a:schemeClr val="bg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EBC6E99-81D6-E402-C1F3-2B06ADD13C83}"/>
              </a:ext>
            </a:extLst>
          </p:cNvPr>
          <p:cNvCxnSpPr/>
          <p:nvPr/>
        </p:nvCxnSpPr>
        <p:spPr>
          <a:xfrm>
            <a:off x="1219200" y="2345635"/>
            <a:ext cx="92367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9E2AA7B-0C05-90F6-2742-E9A887A241AB}"/>
              </a:ext>
            </a:extLst>
          </p:cNvPr>
          <p:cNvCxnSpPr>
            <a:cxnSpLocks/>
          </p:cNvCxnSpPr>
          <p:nvPr/>
        </p:nvCxnSpPr>
        <p:spPr>
          <a:xfrm>
            <a:off x="8288889" y="1167610"/>
            <a:ext cx="0" cy="50060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C4C91B-D1B6-4B85-0C60-474E765AA993}"/>
              </a:ext>
            </a:extLst>
          </p:cNvPr>
          <p:cNvSpPr txBox="1"/>
          <p:nvPr/>
        </p:nvSpPr>
        <p:spPr>
          <a:xfrm>
            <a:off x="-33779" y="1730107"/>
            <a:ext cx="178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pequeño </a:t>
            </a:r>
            <a:endParaRPr lang="es-AR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41FF65-4241-DE52-6A64-75594F8D8931}"/>
              </a:ext>
            </a:extLst>
          </p:cNvPr>
          <p:cNvSpPr txBox="1"/>
          <p:nvPr/>
        </p:nvSpPr>
        <p:spPr>
          <a:xfrm>
            <a:off x="10520488" y="2345635"/>
            <a:ext cx="1689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grande</a:t>
            </a:r>
            <a:endParaRPr lang="es-AR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6610DA-0C4D-A6B8-BCDC-9E16E3D907EF}"/>
              </a:ext>
            </a:extLst>
          </p:cNvPr>
          <p:cNvSpPr txBox="1"/>
          <p:nvPr/>
        </p:nvSpPr>
        <p:spPr>
          <a:xfrm>
            <a:off x="5117076" y="629685"/>
            <a:ext cx="2548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semejante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EE8649-6685-48ED-332D-9CAB11E68EEF}"/>
              </a:ext>
            </a:extLst>
          </p:cNvPr>
          <p:cNvSpPr txBox="1"/>
          <p:nvPr/>
        </p:nvSpPr>
        <p:spPr>
          <a:xfrm>
            <a:off x="4978269" y="6091954"/>
            <a:ext cx="2198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distinto al </a:t>
            </a:r>
            <a:r>
              <a:rPr lang="es-AR" sz="2400" dirty="0" err="1">
                <a:solidFill>
                  <a:schemeClr val="bg1"/>
                </a:solidFill>
              </a:rPr>
              <a:t>generic</a:t>
            </a:r>
            <a:endParaRPr lang="es-AR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F7F7D5-E549-29DA-B389-E677AFFEF69F}"/>
              </a:ext>
            </a:extLst>
          </p:cNvPr>
          <p:cNvSpPr txBox="1"/>
          <p:nvPr/>
        </p:nvSpPr>
        <p:spPr>
          <a:xfrm>
            <a:off x="1859419" y="773083"/>
            <a:ext cx="199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377829B-A29D-FDCC-45F1-E09CEB0E7CDD}"/>
              </a:ext>
            </a:extLst>
          </p:cNvPr>
          <p:cNvSpPr txBox="1"/>
          <p:nvPr/>
        </p:nvSpPr>
        <p:spPr>
          <a:xfrm>
            <a:off x="8604911" y="710996"/>
            <a:ext cx="1643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EE19F03-CC19-C315-698F-ED1617A7B088}"/>
              </a:ext>
            </a:extLst>
          </p:cNvPr>
          <p:cNvSpPr txBox="1"/>
          <p:nvPr/>
        </p:nvSpPr>
        <p:spPr>
          <a:xfrm>
            <a:off x="380128" y="6084917"/>
            <a:ext cx="2411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feature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extractor desde menor profundidad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F43549-4D83-6AA4-3046-86BFC31F5C71}"/>
              </a:ext>
            </a:extLst>
          </p:cNvPr>
          <p:cNvSpPr txBox="1"/>
          <p:nvPr/>
        </p:nvSpPr>
        <p:spPr>
          <a:xfrm>
            <a:off x="9030478" y="4158665"/>
            <a:ext cx="2850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fine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tunning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from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pre-trained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models</a:t>
            </a:r>
            <a:r>
              <a:rPr lang="es-AR" sz="1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s-AR" dirty="0">
              <a:solidFill>
                <a:srgbClr val="FF0000"/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CD46A953-1561-8618-5E56-CCF894E5D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11" y="3936150"/>
            <a:ext cx="3170737" cy="2096674"/>
          </a:xfrm>
          <a:prstGeom prst="rect">
            <a:avLst/>
          </a:prstGeom>
        </p:spPr>
      </p:pic>
      <p:sp>
        <p:nvSpPr>
          <p:cNvPr id="32" name="Abrir llave 31">
            <a:extLst>
              <a:ext uri="{FF2B5EF4-FFF2-40B4-BE49-F238E27FC236}">
                <a16:creationId xmlns:a16="http://schemas.microsoft.com/office/drawing/2014/main" id="{6B9115E1-08DB-5990-8730-9030B27874B5}"/>
              </a:ext>
            </a:extLst>
          </p:cNvPr>
          <p:cNvSpPr/>
          <p:nvPr/>
        </p:nvSpPr>
        <p:spPr>
          <a:xfrm rot="16200000">
            <a:off x="3643162" y="5767534"/>
            <a:ext cx="267220" cy="5450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C8E394D-12A5-0177-516B-D96CCB3330D1}"/>
              </a:ext>
            </a:extLst>
          </p:cNvPr>
          <p:cNvSpPr txBox="1"/>
          <p:nvPr/>
        </p:nvSpPr>
        <p:spPr>
          <a:xfrm>
            <a:off x="2997341" y="6173693"/>
            <a:ext cx="1427894" cy="40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reentrenar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2305497B-CEE7-1195-8B1E-AB4A2C35B986}"/>
              </a:ext>
            </a:extLst>
          </p:cNvPr>
          <p:cNvCxnSpPr>
            <a:cxnSpLocks/>
          </p:cNvCxnSpPr>
          <p:nvPr/>
        </p:nvCxnSpPr>
        <p:spPr>
          <a:xfrm>
            <a:off x="10455965" y="4810539"/>
            <a:ext cx="0" cy="72662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0D89458B-06A0-07DA-045D-F9FAE1B2DED5}"/>
              </a:ext>
            </a:extLst>
          </p:cNvPr>
          <p:cNvSpPr txBox="1"/>
          <p:nvPr/>
        </p:nvSpPr>
        <p:spPr>
          <a:xfrm>
            <a:off x="405877" y="2679228"/>
            <a:ext cx="6255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https://discuss.pytorch.org/t/how-can-i-replace-the-forward-method-of-a-predefined-torchvision-model-with-my-customized-forward-function/54224/8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D1A8245-FE45-D301-8C1C-AD588606ABAE}"/>
              </a:ext>
            </a:extLst>
          </p:cNvPr>
          <p:cNvSpPr txBox="1"/>
          <p:nvPr/>
        </p:nvSpPr>
        <p:spPr>
          <a:xfrm>
            <a:off x="5321835" y="3905395"/>
            <a:ext cx="2674200" cy="174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https://github.com/mortezamg63/Accessing-and-modifying-different-layers-of-a-pretrained-model-in-pytorch/blob/master/README.md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1900095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7725</TotalTime>
  <Words>609</Words>
  <Application>Microsoft Office PowerPoint</Application>
  <PresentationFormat>Panorámica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256</cp:revision>
  <dcterms:created xsi:type="dcterms:W3CDTF">2021-10-29T16:05:42Z</dcterms:created>
  <dcterms:modified xsi:type="dcterms:W3CDTF">2023-10-18T23:24:32Z</dcterms:modified>
</cp:coreProperties>
</file>