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59" r:id="rId4"/>
    <p:sldId id="341" r:id="rId5"/>
    <p:sldId id="340" r:id="rId6"/>
    <p:sldId id="336" r:id="rId7"/>
    <p:sldId id="345" r:id="rId8"/>
    <p:sldId id="344" r:id="rId9"/>
    <p:sldId id="371" r:id="rId10"/>
    <p:sldId id="342" r:id="rId11"/>
    <p:sldId id="337" r:id="rId12"/>
    <p:sldId id="363" r:id="rId13"/>
    <p:sldId id="335" r:id="rId14"/>
    <p:sldId id="355" r:id="rId15"/>
    <p:sldId id="357" r:id="rId16"/>
    <p:sldId id="372" r:id="rId17"/>
    <p:sldId id="366" r:id="rId18"/>
    <p:sldId id="361" r:id="rId19"/>
    <p:sldId id="367" r:id="rId20"/>
    <p:sldId id="362" r:id="rId21"/>
    <p:sldId id="364" r:id="rId22"/>
    <p:sldId id="369" r:id="rId23"/>
    <p:sldId id="370" r:id="rId2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A4BF7384-52E3-48FF-9C76-BB70B93E1201}"/>
    <pc:docChg chg="modSld">
      <pc:chgData name="Marcos Maillot" userId="fa14b39d-e966-4ebb-a436-4f96f84b9577" providerId="ADAL" clId="{A4BF7384-52E3-48FF-9C76-BB70B93E1201}" dt="2023-10-06T21:15:17.030" v="44" actId="1076"/>
      <pc:docMkLst>
        <pc:docMk/>
      </pc:docMkLst>
      <pc:sldChg chg="addSp modSp mod">
        <pc:chgData name="Marcos Maillot" userId="fa14b39d-e966-4ebb-a436-4f96f84b9577" providerId="ADAL" clId="{A4BF7384-52E3-48FF-9C76-BB70B93E1201}" dt="2023-10-06T21:15:17.030" v="44" actId="1076"/>
        <pc:sldMkLst>
          <pc:docMk/>
          <pc:sldMk cId="1908477380" sldId="341"/>
        </pc:sldMkLst>
        <pc:spChg chg="add mod">
          <ac:chgData name="Marcos Maillot" userId="fa14b39d-e966-4ebb-a436-4f96f84b9577" providerId="ADAL" clId="{A4BF7384-52E3-48FF-9C76-BB70B93E1201}" dt="2023-10-06T21:15:17.030" v="44" actId="1076"/>
          <ac:spMkLst>
            <pc:docMk/>
            <pc:sldMk cId="1908477380" sldId="341"/>
            <ac:spMk id="2" creationId="{57919B4D-0915-DACE-CE26-EF6538DDE023}"/>
          </ac:spMkLst>
        </pc:spChg>
      </pc:sldChg>
      <pc:sldChg chg="modSp mod">
        <pc:chgData name="Marcos Maillot" userId="fa14b39d-e966-4ebb-a436-4f96f84b9577" providerId="ADAL" clId="{A4BF7384-52E3-48FF-9C76-BB70B93E1201}" dt="2023-10-02T20:47:52.373" v="0" actId="1076"/>
        <pc:sldMkLst>
          <pc:docMk/>
          <pc:sldMk cId="3391204457" sldId="371"/>
        </pc:sldMkLst>
        <pc:spChg chg="mod">
          <ac:chgData name="Marcos Maillot" userId="fa14b39d-e966-4ebb-a436-4f96f84b9577" providerId="ADAL" clId="{A4BF7384-52E3-48FF-9C76-BB70B93E1201}" dt="2023-10-02T20:47:52.373" v="0" actId="1076"/>
          <ac:spMkLst>
            <pc:docMk/>
            <pc:sldMk cId="3391204457" sldId="371"/>
            <ac:spMk id="7" creationId="{17B107EE-A416-AA0A-140E-B3A6C8C6B758}"/>
          </ac:spMkLst>
        </pc:spChg>
      </pc:sldChg>
    </pc:docChg>
  </pc:docChgLst>
  <pc:docChgLst>
    <pc:chgData name="Marcos Maillot" userId="fa14b39d-e966-4ebb-a436-4f96f84b9577" providerId="ADAL" clId="{FB871206-FCF4-4FA8-A2BD-A0BA716C9726}"/>
    <pc:docChg chg="custSel modSld">
      <pc:chgData name="Marcos Maillot" userId="fa14b39d-e966-4ebb-a436-4f96f84b9577" providerId="ADAL" clId="{FB871206-FCF4-4FA8-A2BD-A0BA716C9726}" dt="2022-10-06T19:44:40.670" v="4" actId="1076"/>
      <pc:docMkLst>
        <pc:docMk/>
      </pc:docMkLst>
      <pc:sldChg chg="delSp modSp mod">
        <pc:chgData name="Marcos Maillot" userId="fa14b39d-e966-4ebb-a436-4f96f84b9577" providerId="ADAL" clId="{FB871206-FCF4-4FA8-A2BD-A0BA716C9726}" dt="2022-10-06T19:44:40.670" v="4" actId="1076"/>
        <pc:sldMkLst>
          <pc:docMk/>
          <pc:sldMk cId="3675677211" sldId="336"/>
        </pc:sldMkLst>
        <pc:spChg chg="del">
          <ac:chgData name="Marcos Maillot" userId="fa14b39d-e966-4ebb-a436-4f96f84b9577" providerId="ADAL" clId="{FB871206-FCF4-4FA8-A2BD-A0BA716C9726}" dt="2022-10-06T19:44:32.609" v="1" actId="478"/>
          <ac:spMkLst>
            <pc:docMk/>
            <pc:sldMk cId="3675677211" sldId="336"/>
            <ac:spMk id="10" creationId="{00000000-0000-0000-0000-000000000000}"/>
          </ac:spMkLst>
        </pc:spChg>
        <pc:picChg chg="mod">
          <ac:chgData name="Marcos Maillot" userId="fa14b39d-e966-4ebb-a436-4f96f84b9577" providerId="ADAL" clId="{FB871206-FCF4-4FA8-A2BD-A0BA716C9726}" dt="2022-10-06T19:44:40.670" v="4" actId="1076"/>
          <ac:picMkLst>
            <pc:docMk/>
            <pc:sldMk cId="3675677211" sldId="336"/>
            <ac:picMk id="2" creationId="{00000000-0000-0000-0000-000000000000}"/>
          </ac:picMkLst>
        </pc:picChg>
        <pc:picChg chg="mod">
          <ac:chgData name="Marcos Maillot" userId="fa14b39d-e966-4ebb-a436-4f96f84b9577" providerId="ADAL" clId="{FB871206-FCF4-4FA8-A2BD-A0BA716C9726}" dt="2022-10-06T19:44:38.266" v="3" actId="14100"/>
          <ac:picMkLst>
            <pc:docMk/>
            <pc:sldMk cId="3675677211" sldId="336"/>
            <ac:picMk id="7" creationId="{00000000-0000-0000-0000-000000000000}"/>
          </ac:picMkLst>
        </pc:picChg>
        <pc:picChg chg="del">
          <ac:chgData name="Marcos Maillot" userId="fa14b39d-e966-4ebb-a436-4f96f84b9577" providerId="ADAL" clId="{FB871206-FCF4-4FA8-A2BD-A0BA716C9726}" dt="2022-10-06T19:44:31.160" v="0" actId="478"/>
          <ac:picMkLst>
            <pc:docMk/>
            <pc:sldMk cId="3675677211" sldId="336"/>
            <ac:picMk id="9" creationId="{00000000-0000-0000-0000-000000000000}"/>
          </ac:picMkLst>
        </pc:picChg>
      </pc:sldChg>
    </pc:docChg>
  </pc:docChgLst>
  <pc:docChgLst>
    <pc:chgData name="Marcos Maillot" userId="fa14b39d-e966-4ebb-a436-4f96f84b9577" providerId="ADAL" clId="{EF6E715E-CBAB-4314-AEF2-DD97108E672E}"/>
    <pc:docChg chg="modSld">
      <pc:chgData name="Marcos Maillot" userId="fa14b39d-e966-4ebb-a436-4f96f84b9577" providerId="ADAL" clId="{EF6E715E-CBAB-4314-AEF2-DD97108E672E}" dt="2023-12-01T19:15:47.557" v="4" actId="1076"/>
      <pc:docMkLst>
        <pc:docMk/>
      </pc:docMkLst>
      <pc:sldChg chg="addSp modSp mod">
        <pc:chgData name="Marcos Maillot" userId="fa14b39d-e966-4ebb-a436-4f96f84b9577" providerId="ADAL" clId="{EF6E715E-CBAB-4314-AEF2-DD97108E672E}" dt="2023-12-01T19:15:47.557" v="4" actId="1076"/>
        <pc:sldMkLst>
          <pc:docMk/>
          <pc:sldMk cId="3675677211" sldId="336"/>
        </pc:sldMkLst>
        <pc:spChg chg="add mod">
          <ac:chgData name="Marcos Maillot" userId="fa14b39d-e966-4ebb-a436-4f96f84b9577" providerId="ADAL" clId="{EF6E715E-CBAB-4314-AEF2-DD97108E672E}" dt="2023-12-01T19:15:47.557" v="4" actId="1076"/>
          <ac:spMkLst>
            <pc:docMk/>
            <pc:sldMk cId="3675677211" sldId="336"/>
            <ac:spMk id="3" creationId="{3FD0A452-8C75-CC73-84C5-1CF3EE317DE7}"/>
          </ac:spMkLst>
        </pc:spChg>
        <pc:spChg chg="mod">
          <ac:chgData name="Marcos Maillot" userId="fa14b39d-e966-4ebb-a436-4f96f84b9577" providerId="ADAL" clId="{EF6E715E-CBAB-4314-AEF2-DD97108E672E}" dt="2023-12-01T19:15:38.792" v="2" actId="1076"/>
          <ac:spMkLst>
            <pc:docMk/>
            <pc:sldMk cId="3675677211" sldId="336"/>
            <ac:spMk id="5" creationId="{1A66AE04-A76E-C95B-B052-BCC1AA793136}"/>
          </ac:spMkLst>
        </pc:spChg>
      </pc:sldChg>
      <pc:sldChg chg="modSp mod">
        <pc:chgData name="Marcos Maillot" userId="fa14b39d-e966-4ebb-a436-4f96f84b9577" providerId="ADAL" clId="{EF6E715E-CBAB-4314-AEF2-DD97108E672E}" dt="2023-12-01T19:13:52.856" v="1" actId="20577"/>
        <pc:sldMkLst>
          <pc:docMk/>
          <pc:sldMk cId="3332076296" sldId="359"/>
        </pc:sldMkLst>
        <pc:spChg chg="mod">
          <ac:chgData name="Marcos Maillot" userId="fa14b39d-e966-4ebb-a436-4f96f84b9577" providerId="ADAL" clId="{EF6E715E-CBAB-4314-AEF2-DD97108E672E}" dt="2023-12-01T19:13:52.856" v="1" actId="20577"/>
          <ac:spMkLst>
            <pc:docMk/>
            <pc:sldMk cId="3332076296" sldId="359"/>
            <ac:spMk id="11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7DEFC35E-7A36-4365-B2E9-B48337AC78C0}"/>
    <pc:docChg chg="custSel addSld delSld modSld">
      <pc:chgData name="Marcos Maillot" userId="fa14b39d-e966-4ebb-a436-4f96f84b9577" providerId="ADAL" clId="{7DEFC35E-7A36-4365-B2E9-B48337AC78C0}" dt="2023-04-14T16:08:43.065" v="596" actId="1076"/>
      <pc:docMkLst>
        <pc:docMk/>
      </pc:docMkLst>
      <pc:sldChg chg="modSp mod">
        <pc:chgData name="Marcos Maillot" userId="fa14b39d-e966-4ebb-a436-4f96f84b9577" providerId="ADAL" clId="{7DEFC35E-7A36-4365-B2E9-B48337AC78C0}" dt="2023-04-14T15:40:46.529" v="15" actId="6549"/>
        <pc:sldMkLst>
          <pc:docMk/>
          <pc:sldMk cId="787285808" sldId="256"/>
        </pc:sldMkLst>
        <pc:spChg chg="mod">
          <ac:chgData name="Marcos Maillot" userId="fa14b39d-e966-4ebb-a436-4f96f84b9577" providerId="ADAL" clId="{7DEFC35E-7A36-4365-B2E9-B48337AC78C0}" dt="2023-04-14T15:40:46.529" v="15" actId="6549"/>
          <ac:spMkLst>
            <pc:docMk/>
            <pc:sldMk cId="787285808" sldId="256"/>
            <ac:spMk id="6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51:47.435" v="74" actId="20577"/>
        <pc:sldMkLst>
          <pc:docMk/>
          <pc:sldMk cId="1013530567" sldId="335"/>
        </pc:sldMkLst>
        <pc:spChg chg="mod">
          <ac:chgData name="Marcos Maillot" userId="fa14b39d-e966-4ebb-a436-4f96f84b9577" providerId="ADAL" clId="{7DEFC35E-7A36-4365-B2E9-B48337AC78C0}" dt="2023-04-14T15:51:47.435" v="74" actId="20577"/>
          <ac:spMkLst>
            <pc:docMk/>
            <pc:sldMk cId="1013530567" sldId="335"/>
            <ac:spMk id="2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5:49.205" v="44" actId="113"/>
        <pc:sldMkLst>
          <pc:docMk/>
          <pc:sldMk cId="3675677211" sldId="336"/>
        </pc:sldMkLst>
        <pc:spChg chg="mod">
          <ac:chgData name="Marcos Maillot" userId="fa14b39d-e966-4ebb-a436-4f96f84b9577" providerId="ADAL" clId="{7DEFC35E-7A36-4365-B2E9-B48337AC78C0}" dt="2023-04-14T15:45:49.205" v="44" actId="113"/>
          <ac:spMkLst>
            <pc:docMk/>
            <pc:sldMk cId="3675677211" sldId="336"/>
            <ac:spMk id="8" creationId="{22C29EA7-C710-7191-5130-DFF771AFD111}"/>
          </ac:spMkLst>
        </pc:spChg>
      </pc:sldChg>
      <pc:sldChg chg="modSp mod">
        <pc:chgData name="Marcos Maillot" userId="fa14b39d-e966-4ebb-a436-4f96f84b9577" providerId="ADAL" clId="{7DEFC35E-7A36-4365-B2E9-B48337AC78C0}" dt="2023-04-14T15:45:26.410" v="43" actId="20577"/>
        <pc:sldMkLst>
          <pc:docMk/>
          <pc:sldMk cId="3402802149" sldId="340"/>
        </pc:sldMkLst>
        <pc:spChg chg="mod">
          <ac:chgData name="Marcos Maillot" userId="fa14b39d-e966-4ebb-a436-4f96f84b9577" providerId="ADAL" clId="{7DEFC35E-7A36-4365-B2E9-B48337AC78C0}" dt="2023-04-14T15:45:26.410" v="43" actId="20577"/>
          <ac:spMkLst>
            <pc:docMk/>
            <pc:sldMk cId="3402802149" sldId="340"/>
            <ac:spMk id="7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1:53.923" v="17" actId="20577"/>
        <pc:sldMkLst>
          <pc:docMk/>
          <pc:sldMk cId="1908477380" sldId="341"/>
        </pc:sldMkLst>
        <pc:spChg chg="mod">
          <ac:chgData name="Marcos Maillot" userId="fa14b39d-e966-4ebb-a436-4f96f84b9577" providerId="ADAL" clId="{7DEFC35E-7A36-4365-B2E9-B48337AC78C0}" dt="2023-04-14T15:41:53.923" v="17" actId="20577"/>
          <ac:spMkLst>
            <pc:docMk/>
            <pc:sldMk cId="1908477380" sldId="341"/>
            <ac:spMk id="10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6:38.894" v="47" actId="20577"/>
        <pc:sldMkLst>
          <pc:docMk/>
          <pc:sldMk cId="798616188" sldId="344"/>
        </pc:sldMkLst>
        <pc:spChg chg="mod">
          <ac:chgData name="Marcos Maillot" userId="fa14b39d-e966-4ebb-a436-4f96f84b9577" providerId="ADAL" clId="{7DEFC35E-7A36-4365-B2E9-B48337AC78C0}" dt="2023-04-14T15:46:38.894" v="47" actId="20577"/>
          <ac:spMkLst>
            <pc:docMk/>
            <pc:sldMk cId="798616188" sldId="344"/>
            <ac:spMk id="8" creationId="{42A8C89F-9E09-EFB5-B37C-6B749832B48E}"/>
          </ac:spMkLst>
        </pc:spChg>
      </pc:sldChg>
      <pc:sldChg chg="modSp mod">
        <pc:chgData name="Marcos Maillot" userId="fa14b39d-e966-4ebb-a436-4f96f84b9577" providerId="ADAL" clId="{7DEFC35E-7A36-4365-B2E9-B48337AC78C0}" dt="2023-04-14T15:52:24.235" v="77" actId="1076"/>
        <pc:sldMkLst>
          <pc:docMk/>
          <pc:sldMk cId="2142343844" sldId="355"/>
        </pc:sldMkLst>
        <pc:picChg chg="mod">
          <ac:chgData name="Marcos Maillot" userId="fa14b39d-e966-4ebb-a436-4f96f84b9577" providerId="ADAL" clId="{7DEFC35E-7A36-4365-B2E9-B48337AC78C0}" dt="2023-04-14T15:52:24.235" v="77" actId="1076"/>
          <ac:picMkLst>
            <pc:docMk/>
            <pc:sldMk cId="2142343844" sldId="355"/>
            <ac:picMk id="6" creationId="{00000000-0000-0000-0000-000000000000}"/>
          </ac:picMkLst>
        </pc:picChg>
      </pc:sldChg>
      <pc:sldChg chg="modSp mod">
        <pc:chgData name="Marcos Maillot" userId="fa14b39d-e966-4ebb-a436-4f96f84b9577" providerId="ADAL" clId="{7DEFC35E-7A36-4365-B2E9-B48337AC78C0}" dt="2023-04-14T15:54:55.855" v="164" actId="20577"/>
        <pc:sldMkLst>
          <pc:docMk/>
          <pc:sldMk cId="1053938947" sldId="357"/>
        </pc:sldMkLst>
        <pc:spChg chg="mod">
          <ac:chgData name="Marcos Maillot" userId="fa14b39d-e966-4ebb-a436-4f96f84b9577" providerId="ADAL" clId="{7DEFC35E-7A36-4365-B2E9-B48337AC78C0}" dt="2023-04-14T15:54:55.855" v="164" actId="20577"/>
          <ac:spMkLst>
            <pc:docMk/>
            <pc:sldMk cId="1053938947" sldId="357"/>
            <ac:spMk id="5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5:41:21.037" v="16" actId="20577"/>
        <pc:sldMkLst>
          <pc:docMk/>
          <pc:sldMk cId="3332076296" sldId="359"/>
        </pc:sldMkLst>
        <pc:spChg chg="mod">
          <ac:chgData name="Marcos Maillot" userId="fa14b39d-e966-4ebb-a436-4f96f84b9577" providerId="ADAL" clId="{7DEFC35E-7A36-4365-B2E9-B48337AC78C0}" dt="2023-04-14T15:41:21.037" v="16" actId="20577"/>
          <ac:spMkLst>
            <pc:docMk/>
            <pc:sldMk cId="3332076296" sldId="359"/>
            <ac:spMk id="11" creationId="{00000000-0000-0000-0000-000000000000}"/>
          </ac:spMkLst>
        </pc:spChg>
      </pc:sldChg>
      <pc:sldChg chg="modSp mod">
        <pc:chgData name="Marcos Maillot" userId="fa14b39d-e966-4ebb-a436-4f96f84b9577" providerId="ADAL" clId="{7DEFC35E-7A36-4365-B2E9-B48337AC78C0}" dt="2023-04-14T16:08:43.065" v="596" actId="1076"/>
        <pc:sldMkLst>
          <pc:docMk/>
          <pc:sldMk cId="2652566492" sldId="366"/>
        </pc:sldMkLst>
        <pc:picChg chg="mod">
          <ac:chgData name="Marcos Maillot" userId="fa14b39d-e966-4ebb-a436-4f96f84b9577" providerId="ADAL" clId="{7DEFC35E-7A36-4365-B2E9-B48337AC78C0}" dt="2023-04-14T16:08:43.065" v="596" actId="1076"/>
          <ac:picMkLst>
            <pc:docMk/>
            <pc:sldMk cId="2652566492" sldId="366"/>
            <ac:picMk id="2" creationId="{00000000-0000-0000-0000-000000000000}"/>
          </ac:picMkLst>
        </pc:picChg>
        <pc:picChg chg="mod">
          <ac:chgData name="Marcos Maillot" userId="fa14b39d-e966-4ebb-a436-4f96f84b9577" providerId="ADAL" clId="{7DEFC35E-7A36-4365-B2E9-B48337AC78C0}" dt="2023-04-14T16:08:32.675" v="591" actId="14100"/>
          <ac:picMkLst>
            <pc:docMk/>
            <pc:sldMk cId="2652566492" sldId="366"/>
            <ac:picMk id="7" creationId="{00000000-0000-0000-0000-000000000000}"/>
          </ac:picMkLst>
        </pc:picChg>
      </pc:sldChg>
      <pc:sldChg chg="modSp mod">
        <pc:chgData name="Marcos Maillot" userId="fa14b39d-e966-4ebb-a436-4f96f84b9577" providerId="ADAL" clId="{7DEFC35E-7A36-4365-B2E9-B48337AC78C0}" dt="2023-04-14T15:46:53.529" v="48" actId="20577"/>
        <pc:sldMkLst>
          <pc:docMk/>
          <pc:sldMk cId="3391204457" sldId="371"/>
        </pc:sldMkLst>
        <pc:spChg chg="mod">
          <ac:chgData name="Marcos Maillot" userId="fa14b39d-e966-4ebb-a436-4f96f84b9577" providerId="ADAL" clId="{7DEFC35E-7A36-4365-B2E9-B48337AC78C0}" dt="2023-04-14T15:46:53.529" v="48" actId="20577"/>
          <ac:spMkLst>
            <pc:docMk/>
            <pc:sldMk cId="3391204457" sldId="371"/>
            <ac:spMk id="5" creationId="{00000000-0000-0000-0000-000000000000}"/>
          </ac:spMkLst>
        </pc:spChg>
      </pc:sldChg>
      <pc:sldChg chg="addSp delSp modSp add mod">
        <pc:chgData name="Marcos Maillot" userId="fa14b39d-e966-4ebb-a436-4f96f84b9577" providerId="ADAL" clId="{7DEFC35E-7A36-4365-B2E9-B48337AC78C0}" dt="2023-04-14T16:08:02.495" v="588" actId="14100"/>
        <pc:sldMkLst>
          <pc:docMk/>
          <pc:sldMk cId="4044502136" sldId="372"/>
        </pc:sldMkLst>
        <pc:spChg chg="add del">
          <ac:chgData name="Marcos Maillot" userId="fa14b39d-e966-4ebb-a436-4f96f84b9577" providerId="ADAL" clId="{7DEFC35E-7A36-4365-B2E9-B48337AC78C0}" dt="2023-04-14T15:58:58.175" v="340" actId="478"/>
          <ac:spMkLst>
            <pc:docMk/>
            <pc:sldMk cId="4044502136" sldId="372"/>
            <ac:spMk id="2" creationId="{AF62DFDA-2EE3-7CF6-4947-29CCF8B2D99A}"/>
          </ac:spMkLst>
        </pc:spChg>
        <pc:spChg chg="add mod">
          <ac:chgData name="Marcos Maillot" userId="fa14b39d-e966-4ebb-a436-4f96f84b9577" providerId="ADAL" clId="{7DEFC35E-7A36-4365-B2E9-B48337AC78C0}" dt="2023-04-14T15:59:52.855" v="344" actId="1076"/>
          <ac:spMkLst>
            <pc:docMk/>
            <pc:sldMk cId="4044502136" sldId="372"/>
            <ac:spMk id="3" creationId="{E2F95C46-34F5-6B52-B5A7-CB453BAD4987}"/>
          </ac:spMkLst>
        </pc:spChg>
        <pc:spChg chg="del mod">
          <ac:chgData name="Marcos Maillot" userId="fa14b39d-e966-4ebb-a436-4f96f84b9577" providerId="ADAL" clId="{7DEFC35E-7A36-4365-B2E9-B48337AC78C0}" dt="2023-04-14T16:05:54.455" v="544" actId="478"/>
          <ac:spMkLst>
            <pc:docMk/>
            <pc:sldMk cId="4044502136" sldId="372"/>
            <ac:spMk id="5" creationId="{00000000-0000-0000-0000-000000000000}"/>
          </ac:spMkLst>
        </pc:spChg>
        <pc:spChg chg="add mod">
          <ac:chgData name="Marcos Maillot" userId="fa14b39d-e966-4ebb-a436-4f96f84b9577" providerId="ADAL" clId="{7DEFC35E-7A36-4365-B2E9-B48337AC78C0}" dt="2023-04-14T16:00:37.274" v="404" actId="1076"/>
          <ac:spMkLst>
            <pc:docMk/>
            <pc:sldMk cId="4044502136" sldId="372"/>
            <ac:spMk id="7" creationId="{5FA4FB93-6731-6144-C34B-6C3B31D30581}"/>
          </ac:spMkLst>
        </pc:spChg>
        <pc:spChg chg="mod">
          <ac:chgData name="Marcos Maillot" userId="fa14b39d-e966-4ebb-a436-4f96f84b9577" providerId="ADAL" clId="{7DEFC35E-7A36-4365-B2E9-B48337AC78C0}" dt="2023-04-14T16:06:05.545" v="549" actId="20577"/>
          <ac:spMkLst>
            <pc:docMk/>
            <pc:sldMk cId="4044502136" sldId="372"/>
            <ac:spMk id="9" creationId="{00000000-0000-0000-0000-000000000000}"/>
          </ac:spMkLst>
        </pc:spChg>
        <pc:spChg chg="add mod">
          <ac:chgData name="Marcos Maillot" userId="fa14b39d-e966-4ebb-a436-4f96f84b9577" providerId="ADAL" clId="{7DEFC35E-7A36-4365-B2E9-B48337AC78C0}" dt="2023-04-14T16:04:42.665" v="508" actId="1076"/>
          <ac:spMkLst>
            <pc:docMk/>
            <pc:sldMk cId="4044502136" sldId="372"/>
            <ac:spMk id="10" creationId="{26521E41-5C28-70BF-D7D1-5424C80C04BD}"/>
          </ac:spMkLst>
        </pc:spChg>
        <pc:spChg chg="add mod">
          <ac:chgData name="Marcos Maillot" userId="fa14b39d-e966-4ebb-a436-4f96f84b9577" providerId="ADAL" clId="{7DEFC35E-7A36-4365-B2E9-B48337AC78C0}" dt="2023-04-14T16:05:44.744" v="542" actId="1076"/>
          <ac:spMkLst>
            <pc:docMk/>
            <pc:sldMk cId="4044502136" sldId="372"/>
            <ac:spMk id="15" creationId="{1D74CE8E-F1FE-4596-88CB-E94D4E34A455}"/>
          </ac:spMkLst>
        </pc:spChg>
        <pc:spChg chg="add mod">
          <ac:chgData name="Marcos Maillot" userId="fa14b39d-e966-4ebb-a436-4f96f84b9577" providerId="ADAL" clId="{7DEFC35E-7A36-4365-B2E9-B48337AC78C0}" dt="2023-04-14T16:08:02.495" v="588" actId="14100"/>
          <ac:spMkLst>
            <pc:docMk/>
            <pc:sldMk cId="4044502136" sldId="372"/>
            <ac:spMk id="16" creationId="{ED1E55C9-F243-CA44-C6B3-9E210D722AE6}"/>
          </ac:spMkLst>
        </pc:spChg>
        <pc:spChg chg="add mod">
          <ac:chgData name="Marcos Maillot" userId="fa14b39d-e966-4ebb-a436-4f96f84b9577" providerId="ADAL" clId="{7DEFC35E-7A36-4365-B2E9-B48337AC78C0}" dt="2023-04-14T16:07:02.984" v="578" actId="1582"/>
          <ac:spMkLst>
            <pc:docMk/>
            <pc:sldMk cId="4044502136" sldId="372"/>
            <ac:spMk id="17" creationId="{C669079D-6977-CC75-D56E-CBF9CB94B3DD}"/>
          </ac:spMkLst>
        </pc:spChg>
        <pc:cxnChg chg="add mod">
          <ac:chgData name="Marcos Maillot" userId="fa14b39d-e966-4ebb-a436-4f96f84b9577" providerId="ADAL" clId="{7DEFC35E-7A36-4365-B2E9-B48337AC78C0}" dt="2023-04-14T16:07:45.844" v="583" actId="1076"/>
          <ac:cxnSpMkLst>
            <pc:docMk/>
            <pc:sldMk cId="4044502136" sldId="372"/>
            <ac:cxnSpMk id="12" creationId="{B109467F-40E7-8CAA-5174-D65A06E2E7F7}"/>
          </ac:cxnSpMkLst>
        </pc:cxnChg>
      </pc:sldChg>
      <pc:sldChg chg="new del">
        <pc:chgData name="Marcos Maillot" userId="fa14b39d-e966-4ebb-a436-4f96f84b9577" providerId="ADAL" clId="{7DEFC35E-7A36-4365-B2E9-B48337AC78C0}" dt="2023-04-14T16:08:09.105" v="589" actId="47"/>
        <pc:sldMkLst>
          <pc:docMk/>
          <pc:sldMk cId="260624194" sldId="373"/>
        </pc:sldMkLst>
      </pc:sldChg>
    </pc:docChg>
  </pc:docChgLst>
  <pc:docChgLst>
    <pc:chgData name="Marcos Maillot" userId="fa14b39d-e966-4ebb-a436-4f96f84b9577" providerId="ADAL" clId="{2A8A2910-2F56-45B6-948D-6CA329E2A86A}"/>
    <pc:docChg chg="undo custSel addSld delSld modSld sldOrd">
      <pc:chgData name="Marcos Maillot" userId="fa14b39d-e966-4ebb-a436-4f96f84b9577" providerId="ADAL" clId="{2A8A2910-2F56-45B6-948D-6CA329E2A86A}" dt="2022-11-30T22:55:37.017" v="2212" actId="1076"/>
      <pc:docMkLst>
        <pc:docMk/>
      </pc:docMkLst>
      <pc:sldChg chg="modSp mod">
        <pc:chgData name="Marcos Maillot" userId="fa14b39d-e966-4ebb-a436-4f96f84b9577" providerId="ADAL" clId="{2A8A2910-2F56-45B6-948D-6CA329E2A86A}" dt="2022-11-29T18:23:09.609" v="20" actId="1076"/>
        <pc:sldMkLst>
          <pc:docMk/>
          <pc:sldMk cId="787285808" sldId="256"/>
        </pc:sldMkLst>
        <pc:spChg chg="mod">
          <ac:chgData name="Marcos Maillot" userId="fa14b39d-e966-4ebb-a436-4f96f84b9577" providerId="ADAL" clId="{2A8A2910-2F56-45B6-948D-6CA329E2A86A}" dt="2022-11-29T18:22:35.658" v="3" actId="6549"/>
          <ac:spMkLst>
            <pc:docMk/>
            <pc:sldMk cId="787285808" sldId="256"/>
            <ac:spMk id="4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23:09.609" v="20" actId="1076"/>
          <ac:spMkLst>
            <pc:docMk/>
            <pc:sldMk cId="787285808" sldId="256"/>
            <ac:spMk id="6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22:53.689" v="6" actId="1076"/>
          <ac:spMkLst>
            <pc:docMk/>
            <pc:sldMk cId="787285808" sldId="256"/>
            <ac:spMk id="8" creationId="{00000000-0000-0000-0000-000000000000}"/>
          </ac:spMkLst>
        </pc:spChg>
      </pc:sldChg>
      <pc:sldChg chg="del">
        <pc:chgData name="Marcos Maillot" userId="fa14b39d-e966-4ebb-a436-4f96f84b9577" providerId="ADAL" clId="{2A8A2910-2F56-45B6-948D-6CA329E2A86A}" dt="2022-11-30T22:36:45.956" v="1717" actId="47"/>
        <pc:sldMkLst>
          <pc:docMk/>
          <pc:sldMk cId="3011227778" sldId="322"/>
        </pc:sldMkLst>
      </pc:sldChg>
      <pc:sldChg chg="addSp delSp modSp mod">
        <pc:chgData name="Marcos Maillot" userId="fa14b39d-e966-4ebb-a436-4f96f84b9577" providerId="ADAL" clId="{2A8A2910-2F56-45B6-948D-6CA329E2A86A}" dt="2022-11-29T18:31:35.288" v="64" actId="1076"/>
        <pc:sldMkLst>
          <pc:docMk/>
          <pc:sldMk cId="3252499908" sldId="333"/>
        </pc:sldMkLst>
        <pc:spChg chg="del mod">
          <ac:chgData name="Marcos Maillot" userId="fa14b39d-e966-4ebb-a436-4f96f84b9577" providerId="ADAL" clId="{2A8A2910-2F56-45B6-948D-6CA329E2A86A}" dt="2022-11-29T18:29:06.238" v="42" actId="478"/>
          <ac:spMkLst>
            <pc:docMk/>
            <pc:sldMk cId="3252499908" sldId="333"/>
            <ac:spMk id="9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24:06.002" v="30" actId="20577"/>
          <ac:spMkLst>
            <pc:docMk/>
            <pc:sldMk cId="3252499908" sldId="333"/>
            <ac:spMk id="10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30:18.520" v="54" actId="1076"/>
          <ac:spMkLst>
            <pc:docMk/>
            <pc:sldMk cId="3252499908" sldId="333"/>
            <ac:spMk id="11" creationId="{00000000-0000-0000-0000-000000000000}"/>
          </ac:spMkLst>
        </pc:spChg>
        <pc:picChg chg="add del mod modCrop">
          <ac:chgData name="Marcos Maillot" userId="fa14b39d-e966-4ebb-a436-4f96f84b9577" providerId="ADAL" clId="{2A8A2910-2F56-45B6-948D-6CA329E2A86A}" dt="2022-11-29T18:30:52.364" v="55" actId="478"/>
          <ac:picMkLst>
            <pc:docMk/>
            <pc:sldMk cId="3252499908" sldId="333"/>
            <ac:picMk id="5" creationId="{36E65785-EFDA-CC40-21F2-958CD31573DD}"/>
          </ac:picMkLst>
        </pc:picChg>
        <pc:picChg chg="add mod modCrop">
          <ac:chgData name="Marcos Maillot" userId="fa14b39d-e966-4ebb-a436-4f96f84b9577" providerId="ADAL" clId="{2A8A2910-2F56-45B6-948D-6CA329E2A86A}" dt="2022-11-29T18:31:35.288" v="64" actId="1076"/>
          <ac:picMkLst>
            <pc:docMk/>
            <pc:sldMk cId="3252499908" sldId="333"/>
            <ac:picMk id="12" creationId="{09DB0D55-5F59-2C88-315C-AB04239B3C40}"/>
          </ac:picMkLst>
        </pc:picChg>
        <pc:picChg chg="add del mod modCrop">
          <ac:chgData name="Marcos Maillot" userId="fa14b39d-e966-4ebb-a436-4f96f84b9577" providerId="ADAL" clId="{2A8A2910-2F56-45B6-948D-6CA329E2A86A}" dt="2022-11-29T18:31:00.686" v="60" actId="478"/>
          <ac:picMkLst>
            <pc:docMk/>
            <pc:sldMk cId="3252499908" sldId="333"/>
            <ac:picMk id="13" creationId="{94540983-44FF-4DE7-3A14-D0ED6DC32F45}"/>
          </ac:picMkLst>
        </pc:picChg>
        <pc:picChg chg="add mod">
          <ac:chgData name="Marcos Maillot" userId="fa14b39d-e966-4ebb-a436-4f96f84b9577" providerId="ADAL" clId="{2A8A2910-2F56-45B6-948D-6CA329E2A86A}" dt="2022-11-29T18:30:56.929" v="57" actId="1076"/>
          <ac:picMkLst>
            <pc:docMk/>
            <pc:sldMk cId="3252499908" sldId="333"/>
            <ac:picMk id="14" creationId="{9FF0B786-06C7-E1EE-294B-A6E681EB2580}"/>
          </ac:picMkLst>
        </pc:picChg>
        <pc:picChg chg="add mod modCrop">
          <ac:chgData name="Marcos Maillot" userId="fa14b39d-e966-4ebb-a436-4f96f84b9577" providerId="ADAL" clId="{2A8A2910-2F56-45B6-948D-6CA329E2A86A}" dt="2022-11-29T18:31:28.779" v="63" actId="732"/>
          <ac:picMkLst>
            <pc:docMk/>
            <pc:sldMk cId="3252499908" sldId="333"/>
            <ac:picMk id="15" creationId="{692FE16D-BC3B-DF82-D35F-CF78A1CFBE9D}"/>
          </ac:picMkLst>
        </pc:picChg>
      </pc:sldChg>
      <pc:sldChg chg="del">
        <pc:chgData name="Marcos Maillot" userId="fa14b39d-e966-4ebb-a436-4f96f84b9577" providerId="ADAL" clId="{2A8A2910-2F56-45B6-948D-6CA329E2A86A}" dt="2022-11-30T22:36:45.956" v="1717" actId="47"/>
        <pc:sldMkLst>
          <pc:docMk/>
          <pc:sldMk cId="2159571415" sldId="334"/>
        </pc:sldMkLst>
      </pc:sldChg>
      <pc:sldChg chg="addSp delSp modSp mod">
        <pc:chgData name="Marcos Maillot" userId="fa14b39d-e966-4ebb-a436-4f96f84b9577" providerId="ADAL" clId="{2A8A2910-2F56-45B6-948D-6CA329E2A86A}" dt="2022-11-29T20:01:03.127" v="1617" actId="122"/>
        <pc:sldMkLst>
          <pc:docMk/>
          <pc:sldMk cId="3675677211" sldId="336"/>
        </pc:sldMkLst>
        <pc:spChg chg="add mod">
          <ac:chgData name="Marcos Maillot" userId="fa14b39d-e966-4ebb-a436-4f96f84b9577" providerId="ADAL" clId="{2A8A2910-2F56-45B6-948D-6CA329E2A86A}" dt="2022-11-29T20:01:03.127" v="1617" actId="122"/>
          <ac:spMkLst>
            <pc:docMk/>
            <pc:sldMk cId="3675677211" sldId="336"/>
            <ac:spMk id="5" creationId="{1A66AE04-A76E-C95B-B052-BCC1AA793136}"/>
          </ac:spMkLst>
        </pc:spChg>
        <pc:spChg chg="add mod">
          <ac:chgData name="Marcos Maillot" userId="fa14b39d-e966-4ebb-a436-4f96f84b9577" providerId="ADAL" clId="{2A8A2910-2F56-45B6-948D-6CA329E2A86A}" dt="2022-11-29T19:03:47.714" v="852" actId="14100"/>
          <ac:spMkLst>
            <pc:docMk/>
            <pc:sldMk cId="3675677211" sldId="336"/>
            <ac:spMk id="6" creationId="{99967DCF-4969-3BB9-770E-964FB7B69002}"/>
          </ac:spMkLst>
        </pc:spChg>
        <pc:spChg chg="add mod">
          <ac:chgData name="Marcos Maillot" userId="fa14b39d-e966-4ebb-a436-4f96f84b9577" providerId="ADAL" clId="{2A8A2910-2F56-45B6-948D-6CA329E2A86A}" dt="2022-11-29T19:12:04.589" v="1453" actId="14100"/>
          <ac:spMkLst>
            <pc:docMk/>
            <pc:sldMk cId="3675677211" sldId="336"/>
            <ac:spMk id="8" creationId="{22C29EA7-C710-7191-5130-DFF771AFD111}"/>
          </ac:spMkLst>
        </pc:spChg>
        <pc:picChg chg="del mod">
          <ac:chgData name="Marcos Maillot" userId="fa14b39d-e966-4ebb-a436-4f96f84b9577" providerId="ADAL" clId="{2A8A2910-2F56-45B6-948D-6CA329E2A86A}" dt="2022-11-29T19:03:02.722" v="830" actId="478"/>
          <ac:picMkLst>
            <pc:docMk/>
            <pc:sldMk cId="3675677211" sldId="336"/>
            <ac:picMk id="2" creationId="{00000000-0000-0000-0000-000000000000}"/>
          </ac:picMkLst>
        </pc:picChg>
      </pc:sldChg>
      <pc:sldChg chg="addSp delSp modSp mod">
        <pc:chgData name="Marcos Maillot" userId="fa14b39d-e966-4ebb-a436-4f96f84b9577" providerId="ADAL" clId="{2A8A2910-2F56-45B6-948D-6CA329E2A86A}" dt="2022-11-29T19:02:25.463" v="807" actId="20577"/>
        <pc:sldMkLst>
          <pc:docMk/>
          <pc:sldMk cId="3402802149" sldId="340"/>
        </pc:sldMkLst>
        <pc:spChg chg="add mod">
          <ac:chgData name="Marcos Maillot" userId="fa14b39d-e966-4ebb-a436-4f96f84b9577" providerId="ADAL" clId="{2A8A2910-2F56-45B6-948D-6CA329E2A86A}" dt="2022-11-29T18:43:26.571" v="586" actId="113"/>
          <ac:spMkLst>
            <pc:docMk/>
            <pc:sldMk cId="3402802149" sldId="340"/>
            <ac:spMk id="3" creationId="{30C730C7-9AFC-5E6D-A355-C3186AB5C130}"/>
          </ac:spMkLst>
        </pc:spChg>
        <pc:spChg chg="mod">
          <ac:chgData name="Marcos Maillot" userId="fa14b39d-e966-4ebb-a436-4f96f84b9577" providerId="ADAL" clId="{2A8A2910-2F56-45B6-948D-6CA329E2A86A}" dt="2022-11-29T19:02:25.463" v="807" actId="20577"/>
          <ac:spMkLst>
            <pc:docMk/>
            <pc:sldMk cId="3402802149" sldId="340"/>
            <ac:spMk id="5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29T18:43:11.629" v="583" actId="478"/>
          <ac:spMkLst>
            <pc:docMk/>
            <pc:sldMk cId="3402802149" sldId="340"/>
            <ac:spMk id="8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9:02:04.901" v="805" actId="404"/>
          <ac:spMkLst>
            <pc:docMk/>
            <pc:sldMk cId="3402802149" sldId="340"/>
            <ac:spMk id="9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29T18:59:32.255" v="777"/>
          <ac:spMkLst>
            <pc:docMk/>
            <pc:sldMk cId="3402802149" sldId="340"/>
            <ac:spMk id="11" creationId="{00000000-0000-0000-0000-000000000000}"/>
          </ac:spMkLst>
        </pc:spChg>
      </pc:sldChg>
      <pc:sldChg chg="delSp modSp mod">
        <pc:chgData name="Marcos Maillot" userId="fa14b39d-e966-4ebb-a436-4f96f84b9577" providerId="ADAL" clId="{2A8A2910-2F56-45B6-948D-6CA329E2A86A}" dt="2022-11-29T18:41:26.136" v="456" actId="1076"/>
        <pc:sldMkLst>
          <pc:docMk/>
          <pc:sldMk cId="1908477380" sldId="341"/>
        </pc:sldMkLst>
        <pc:spChg chg="del mod">
          <ac:chgData name="Marcos Maillot" userId="fa14b39d-e966-4ebb-a436-4f96f84b9577" providerId="ADAL" clId="{2A8A2910-2F56-45B6-948D-6CA329E2A86A}" dt="2022-11-29T18:40:33.294" v="446" actId="478"/>
          <ac:spMkLst>
            <pc:docMk/>
            <pc:sldMk cId="1908477380" sldId="341"/>
            <ac:spMk id="2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41:26.136" v="456" actId="1076"/>
          <ac:spMkLst>
            <pc:docMk/>
            <pc:sldMk cId="1908477380" sldId="341"/>
            <ac:spMk id="10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8:41:14.408" v="452" actId="403"/>
          <ac:spMkLst>
            <pc:docMk/>
            <pc:sldMk cId="1908477380" sldId="341"/>
            <ac:spMk id="12" creationId="{00000000-0000-0000-0000-000000000000}"/>
          </ac:spMkLst>
        </pc:spChg>
      </pc:sldChg>
      <pc:sldChg chg="ord">
        <pc:chgData name="Marcos Maillot" userId="fa14b39d-e966-4ebb-a436-4f96f84b9577" providerId="ADAL" clId="{2A8A2910-2F56-45B6-948D-6CA329E2A86A}" dt="2022-11-29T18:32:03.777" v="70"/>
        <pc:sldMkLst>
          <pc:docMk/>
          <pc:sldMk cId="3555244954" sldId="342"/>
        </pc:sldMkLst>
      </pc:sldChg>
      <pc:sldChg chg="addSp delSp modSp mod">
        <pc:chgData name="Marcos Maillot" userId="fa14b39d-e966-4ebb-a436-4f96f84b9577" providerId="ADAL" clId="{2A8A2910-2F56-45B6-948D-6CA329E2A86A}" dt="2022-11-30T22:50:24.649" v="2195" actId="478"/>
        <pc:sldMkLst>
          <pc:docMk/>
          <pc:sldMk cId="798616188" sldId="344"/>
        </pc:sldMkLst>
        <pc:spChg chg="del mod">
          <ac:chgData name="Marcos Maillot" userId="fa14b39d-e966-4ebb-a436-4f96f84b9577" providerId="ADAL" clId="{2A8A2910-2F56-45B6-948D-6CA329E2A86A}" dt="2022-11-30T22:46:03.437" v="2186" actId="478"/>
          <ac:spMkLst>
            <pc:docMk/>
            <pc:sldMk cId="798616188" sldId="344"/>
            <ac:spMk id="3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19:04:12.322" v="860" actId="1076"/>
          <ac:spMkLst>
            <pc:docMk/>
            <pc:sldMk cId="798616188" sldId="344"/>
            <ac:spMk id="5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29T20:03:49.870" v="1710" actId="114"/>
          <ac:spMkLst>
            <pc:docMk/>
            <pc:sldMk cId="798616188" sldId="344"/>
            <ac:spMk id="6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30T22:43:33.926" v="1939" actId="478"/>
          <ac:spMkLst>
            <pc:docMk/>
            <pc:sldMk cId="798616188" sldId="344"/>
            <ac:spMk id="7" creationId="{00000000-0000-0000-0000-000000000000}"/>
          </ac:spMkLst>
        </pc:spChg>
        <pc:spChg chg="add mod">
          <ac:chgData name="Marcos Maillot" userId="fa14b39d-e966-4ebb-a436-4f96f84b9577" providerId="ADAL" clId="{2A8A2910-2F56-45B6-948D-6CA329E2A86A}" dt="2022-11-30T22:46:38.687" v="2189" actId="20577"/>
          <ac:spMkLst>
            <pc:docMk/>
            <pc:sldMk cId="798616188" sldId="344"/>
            <ac:spMk id="8" creationId="{42A8C89F-9E09-EFB5-B37C-6B749832B48E}"/>
          </ac:spMkLst>
        </pc:spChg>
        <pc:picChg chg="mod">
          <ac:chgData name="Marcos Maillot" userId="fa14b39d-e966-4ebb-a436-4f96f84b9577" providerId="ADAL" clId="{2A8A2910-2F56-45B6-948D-6CA329E2A86A}" dt="2022-11-29T20:04:01.010" v="1713" actId="14100"/>
          <ac:picMkLst>
            <pc:docMk/>
            <pc:sldMk cId="798616188" sldId="344"/>
            <ac:picMk id="2" creationId="{00000000-0000-0000-0000-000000000000}"/>
          </ac:picMkLst>
        </pc:picChg>
        <pc:picChg chg="mod">
          <ac:chgData name="Marcos Maillot" userId="fa14b39d-e966-4ebb-a436-4f96f84b9577" providerId="ADAL" clId="{2A8A2910-2F56-45B6-948D-6CA329E2A86A}" dt="2022-11-30T22:46:47.401" v="2191" actId="1076"/>
          <ac:picMkLst>
            <pc:docMk/>
            <pc:sldMk cId="798616188" sldId="344"/>
            <ac:picMk id="9" creationId="{00000000-0000-0000-0000-000000000000}"/>
          </ac:picMkLst>
        </pc:picChg>
        <pc:picChg chg="add del mod">
          <ac:chgData name="Marcos Maillot" userId="fa14b39d-e966-4ebb-a436-4f96f84b9577" providerId="ADAL" clId="{2A8A2910-2F56-45B6-948D-6CA329E2A86A}" dt="2022-11-30T22:50:24.649" v="2195" actId="478"/>
          <ac:picMkLst>
            <pc:docMk/>
            <pc:sldMk cId="798616188" sldId="344"/>
            <ac:picMk id="11" creationId="{8035BDC5-E0A7-0F90-F2E8-567AA7BE9B2C}"/>
          </ac:picMkLst>
        </pc:picChg>
      </pc:sldChg>
      <pc:sldChg chg="addSp delSp modSp mod">
        <pc:chgData name="Marcos Maillot" userId="fa14b39d-e966-4ebb-a436-4f96f84b9577" providerId="ADAL" clId="{2A8A2910-2F56-45B6-948D-6CA329E2A86A}" dt="2022-11-29T19:03:55.194" v="854"/>
        <pc:sldMkLst>
          <pc:docMk/>
          <pc:sldMk cId="3541454305" sldId="345"/>
        </pc:sldMkLst>
        <pc:spChg chg="add mod">
          <ac:chgData name="Marcos Maillot" userId="fa14b39d-e966-4ebb-a436-4f96f84b9577" providerId="ADAL" clId="{2A8A2910-2F56-45B6-948D-6CA329E2A86A}" dt="2022-11-29T19:03:55.194" v="854"/>
          <ac:spMkLst>
            <pc:docMk/>
            <pc:sldMk cId="3541454305" sldId="345"/>
            <ac:spMk id="3" creationId="{7E863D89-2F7C-6033-DFA1-B37F2A5CBB8B}"/>
          </ac:spMkLst>
        </pc:spChg>
        <pc:picChg chg="del">
          <ac:chgData name="Marcos Maillot" userId="fa14b39d-e966-4ebb-a436-4f96f84b9577" providerId="ADAL" clId="{2A8A2910-2F56-45B6-948D-6CA329E2A86A}" dt="2022-11-29T19:03:54.866" v="853" actId="478"/>
          <ac:picMkLst>
            <pc:docMk/>
            <pc:sldMk cId="3541454305" sldId="345"/>
            <ac:picMk id="2" creationId="{00000000-0000-0000-0000-000000000000}"/>
          </ac:picMkLst>
        </pc:picChg>
      </pc:sldChg>
      <pc:sldChg chg="del">
        <pc:chgData name="Marcos Maillot" userId="fa14b39d-e966-4ebb-a436-4f96f84b9577" providerId="ADAL" clId="{2A8A2910-2F56-45B6-948D-6CA329E2A86A}" dt="2022-11-30T22:36:45.956" v="1717" actId="47"/>
        <pc:sldMkLst>
          <pc:docMk/>
          <pc:sldMk cId="2145966389" sldId="354"/>
        </pc:sldMkLst>
      </pc:sldChg>
      <pc:sldChg chg="modSp mod">
        <pc:chgData name="Marcos Maillot" userId="fa14b39d-e966-4ebb-a436-4f96f84b9577" providerId="ADAL" clId="{2A8A2910-2F56-45B6-948D-6CA329E2A86A}" dt="2022-11-30T22:55:37.017" v="2212" actId="1076"/>
        <pc:sldMkLst>
          <pc:docMk/>
          <pc:sldMk cId="2142343844" sldId="355"/>
        </pc:sldMkLst>
        <pc:spChg chg="mod">
          <ac:chgData name="Marcos Maillot" userId="fa14b39d-e966-4ebb-a436-4f96f84b9577" providerId="ADAL" clId="{2A8A2910-2F56-45B6-948D-6CA329E2A86A}" dt="2022-11-30T22:55:29.581" v="2210" actId="403"/>
          <ac:spMkLst>
            <pc:docMk/>
            <pc:sldMk cId="2142343844" sldId="355"/>
            <ac:spMk id="8" creationId="{00000000-0000-0000-0000-000000000000}"/>
          </ac:spMkLst>
        </pc:spChg>
        <pc:spChg chg="mod">
          <ac:chgData name="Marcos Maillot" userId="fa14b39d-e966-4ebb-a436-4f96f84b9577" providerId="ADAL" clId="{2A8A2910-2F56-45B6-948D-6CA329E2A86A}" dt="2022-11-30T22:55:37.017" v="2212" actId="1076"/>
          <ac:spMkLst>
            <pc:docMk/>
            <pc:sldMk cId="2142343844" sldId="355"/>
            <ac:spMk id="9" creationId="{00000000-0000-0000-0000-000000000000}"/>
          </ac:spMkLst>
        </pc:spChg>
      </pc:sldChg>
      <pc:sldChg chg="modSp mod">
        <pc:chgData name="Marcos Maillot" userId="fa14b39d-e966-4ebb-a436-4f96f84b9577" providerId="ADAL" clId="{2A8A2910-2F56-45B6-948D-6CA329E2A86A}" dt="2022-11-29T19:02:34.431" v="809" actId="20577"/>
        <pc:sldMkLst>
          <pc:docMk/>
          <pc:sldMk cId="3332076296" sldId="359"/>
        </pc:sldMkLst>
        <pc:spChg chg="mod">
          <ac:chgData name="Marcos Maillot" userId="fa14b39d-e966-4ebb-a436-4f96f84b9577" providerId="ADAL" clId="{2A8A2910-2F56-45B6-948D-6CA329E2A86A}" dt="2022-11-29T19:02:34.431" v="809" actId="20577"/>
          <ac:spMkLst>
            <pc:docMk/>
            <pc:sldMk cId="3332076296" sldId="359"/>
            <ac:spMk id="5" creationId="{00000000-0000-0000-0000-000000000000}"/>
          </ac:spMkLst>
        </pc:spChg>
      </pc:sldChg>
      <pc:sldChg chg="addSp delSp modSp add mod">
        <pc:chgData name="Marcos Maillot" userId="fa14b39d-e966-4ebb-a436-4f96f84b9577" providerId="ADAL" clId="{2A8A2910-2F56-45B6-948D-6CA329E2A86A}" dt="2022-11-30T22:55:14.701" v="2209" actId="1076"/>
        <pc:sldMkLst>
          <pc:docMk/>
          <pc:sldMk cId="3391204457" sldId="371"/>
        </pc:sldMkLst>
        <pc:spChg chg="mod">
          <ac:chgData name="Marcos Maillot" userId="fa14b39d-e966-4ebb-a436-4f96f84b9577" providerId="ADAL" clId="{2A8A2910-2F56-45B6-948D-6CA329E2A86A}" dt="2022-11-30T22:50:35.812" v="2197" actId="6549"/>
          <ac:spMkLst>
            <pc:docMk/>
            <pc:sldMk cId="3391204457" sldId="371"/>
            <ac:spMk id="5" creationId="{00000000-0000-0000-0000-000000000000}"/>
          </ac:spMkLst>
        </pc:spChg>
        <pc:spChg chg="del mod">
          <ac:chgData name="Marcos Maillot" userId="fa14b39d-e966-4ebb-a436-4f96f84b9577" providerId="ADAL" clId="{2A8A2910-2F56-45B6-948D-6CA329E2A86A}" dt="2022-11-30T22:50:39.727" v="2200" actId="478"/>
          <ac:spMkLst>
            <pc:docMk/>
            <pc:sldMk cId="3391204457" sldId="371"/>
            <ac:spMk id="6" creationId="{00000000-0000-0000-0000-000000000000}"/>
          </ac:spMkLst>
        </pc:spChg>
        <pc:spChg chg="add mod">
          <ac:chgData name="Marcos Maillot" userId="fa14b39d-e966-4ebb-a436-4f96f84b9577" providerId="ADAL" clId="{2A8A2910-2F56-45B6-948D-6CA329E2A86A}" dt="2022-11-30T22:55:14.701" v="2209" actId="1076"/>
          <ac:spMkLst>
            <pc:docMk/>
            <pc:sldMk cId="3391204457" sldId="371"/>
            <ac:spMk id="7" creationId="{17B107EE-A416-AA0A-140E-B3A6C8C6B758}"/>
          </ac:spMkLst>
        </pc:spChg>
        <pc:spChg chg="del">
          <ac:chgData name="Marcos Maillot" userId="fa14b39d-e966-4ebb-a436-4f96f84b9577" providerId="ADAL" clId="{2A8A2910-2F56-45B6-948D-6CA329E2A86A}" dt="2022-11-30T22:50:34.262" v="2196" actId="478"/>
          <ac:spMkLst>
            <pc:docMk/>
            <pc:sldMk cId="3391204457" sldId="371"/>
            <ac:spMk id="8" creationId="{42A8C89F-9E09-EFB5-B37C-6B749832B48E}"/>
          </ac:spMkLst>
        </pc:spChg>
        <pc:picChg chg="del">
          <ac:chgData name="Marcos Maillot" userId="fa14b39d-e966-4ebb-a436-4f96f84b9577" providerId="ADAL" clId="{2A8A2910-2F56-45B6-948D-6CA329E2A86A}" dt="2022-11-30T22:50:36.717" v="2198" actId="478"/>
          <ac:picMkLst>
            <pc:docMk/>
            <pc:sldMk cId="3391204457" sldId="371"/>
            <ac:picMk id="2" creationId="{00000000-0000-0000-0000-000000000000}"/>
          </ac:picMkLst>
        </pc:picChg>
        <pc:picChg chg="mod">
          <ac:chgData name="Marcos Maillot" userId="fa14b39d-e966-4ebb-a436-4f96f84b9577" providerId="ADAL" clId="{2A8A2910-2F56-45B6-948D-6CA329E2A86A}" dt="2022-11-30T22:50:48.323" v="2204" actId="1076"/>
          <ac:picMkLst>
            <pc:docMk/>
            <pc:sldMk cId="3391204457" sldId="371"/>
            <ac:picMk id="9" creationId="{00000000-0000-0000-0000-000000000000}"/>
          </ac:picMkLst>
        </pc:picChg>
        <pc:picChg chg="mod">
          <ac:chgData name="Marcos Maillot" userId="fa14b39d-e966-4ebb-a436-4f96f84b9577" providerId="ADAL" clId="{2A8A2910-2F56-45B6-948D-6CA329E2A86A}" dt="2022-11-30T22:55:10.368" v="2207" actId="1076"/>
          <ac:picMkLst>
            <pc:docMk/>
            <pc:sldMk cId="3391204457" sldId="371"/>
            <ac:picMk id="11" creationId="{8035BDC5-E0A7-0F90-F2E8-567AA7BE9B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590281" y="940531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7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AUTOENCODER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REPRESENTATION LEARNING / EMBEDDINGS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69631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Abril 2023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2815340" y="232848"/>
            <a:ext cx="889108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25155" y="1043128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Denoising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202" r="8682"/>
          <a:stretch/>
        </p:blipFill>
        <p:spPr>
          <a:xfrm>
            <a:off x="605308" y="1745741"/>
            <a:ext cx="2472744" cy="328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987" r="6948" b="25887"/>
          <a:stretch/>
        </p:blipFill>
        <p:spPr>
          <a:xfrm>
            <a:off x="309094" y="5370491"/>
            <a:ext cx="3799268" cy="9197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5" y="1941754"/>
            <a:ext cx="6648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72536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816784" y="2732437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rgbClr val="FF0000"/>
                </a:solidFill>
              </a:rPr>
              <a:t> ver </a:t>
            </a:r>
            <a:r>
              <a:rPr lang="es-AR" sz="2800" dirty="0" err="1">
                <a:solidFill>
                  <a:srgbClr val="FF0000"/>
                </a:solidFill>
              </a:rPr>
              <a:t>github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 err="1">
                <a:solidFill>
                  <a:srgbClr val="FF0000"/>
                </a:solidFill>
              </a:rPr>
              <a:t>autoencoder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816783" y="4917553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rgbClr val="FF0000"/>
                </a:solidFill>
              </a:rPr>
              <a:t> ver </a:t>
            </a:r>
            <a:r>
              <a:rPr lang="es-AR" sz="2800" dirty="0" err="1">
                <a:solidFill>
                  <a:srgbClr val="FF0000"/>
                </a:solidFill>
              </a:rPr>
              <a:t>colab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 err="1">
                <a:solidFill>
                  <a:srgbClr val="FF0000"/>
                </a:solidFill>
              </a:rPr>
              <a:t>autoencoder_TP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1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115134" y="1334939"/>
            <a:ext cx="9961732" cy="53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Representation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(</a:t>
            </a:r>
            <a:r>
              <a:rPr lang="es-AR" sz="2800" dirty="0" err="1">
                <a:solidFill>
                  <a:schemeClr val="bg1"/>
                </a:solidFill>
              </a:rPr>
              <a:t>featuring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engineer</a:t>
            </a:r>
            <a:r>
              <a:rPr lang="es-AR" sz="2800" dirty="0">
                <a:solidFill>
                  <a:schemeClr val="bg1"/>
                </a:solidFill>
              </a:rPr>
              <a:t> automático)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849" y="2344082"/>
            <a:ext cx="104815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Obtener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features</a:t>
            </a:r>
            <a:r>
              <a:rPr lang="en-US" sz="2400" dirty="0">
                <a:solidFill>
                  <a:schemeClr val="bg1"/>
                </a:solidFill>
              </a:rPr>
              <a:t> de unlabeled data </a:t>
            </a:r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entrenamiento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supervisado</a:t>
            </a:r>
            <a:r>
              <a:rPr lang="en-US" sz="2400" dirty="0">
                <a:solidFill>
                  <a:schemeClr val="bg1"/>
                </a:solidFill>
              </a:rPr>
              <a:t> bajo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NN </a:t>
            </a:r>
            <a:r>
              <a:rPr lang="en-US" sz="2400" dirty="0" err="1">
                <a:solidFill>
                  <a:schemeClr val="bg1"/>
                </a:solidFill>
              </a:rPr>
              <a:t>secundaria</a:t>
            </a:r>
            <a:r>
              <a:rPr lang="en-US" sz="2400" dirty="0">
                <a:solidFill>
                  <a:schemeClr val="bg1"/>
                </a:solidFill>
              </a:rPr>
              <a:t> (autoencoder o </a:t>
            </a:r>
            <a:r>
              <a:rPr lang="en-US" sz="2400" dirty="0" err="1">
                <a:solidFill>
                  <a:schemeClr val="bg1"/>
                </a:solidFill>
              </a:rPr>
              <a:t>semejantes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false task.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Reducción</a:t>
            </a:r>
            <a:r>
              <a:rPr lang="en-US" sz="2400" dirty="0">
                <a:solidFill>
                  <a:schemeClr val="bg1"/>
                </a:solidFill>
              </a:rPr>
              <a:t> de dimension del input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Encontrar</a:t>
            </a:r>
            <a:r>
              <a:rPr lang="en-US" sz="2400" dirty="0">
                <a:solidFill>
                  <a:schemeClr val="bg1"/>
                </a:solidFill>
              </a:rPr>
              <a:t> latent variables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08055" y="4489724"/>
            <a:ext cx="5177967" cy="193899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Clustering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maps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Reducción de dimensiones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Operdores</a:t>
            </a:r>
            <a:r>
              <a:rPr lang="es-AR" sz="2000" dirty="0">
                <a:solidFill>
                  <a:schemeClr val="bg1"/>
                </a:solidFill>
              </a:rPr>
              <a:t> lógicos (auto &gt; bicicleta?)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Medir distancias (manzana mas cerca que torta?)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Proyecciones o multiplicaciones</a:t>
            </a:r>
          </a:p>
        </p:txBody>
      </p:sp>
      <p:sp>
        <p:nvSpPr>
          <p:cNvPr id="8" name="AutoShape 3" descr="L_p"/>
          <p:cNvSpPr>
            <a:spLocks noChangeAspect="1" noChangeArrowheads="1"/>
          </p:cNvSpPr>
          <p:nvPr/>
        </p:nvSpPr>
        <p:spPr bwMode="auto">
          <a:xfrm>
            <a:off x="142875" y="-823913"/>
            <a:ext cx="1809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AutoShape 4" descr="L_p"/>
          <p:cNvSpPr>
            <a:spLocks noChangeAspect="1" noChangeArrowheads="1"/>
          </p:cNvSpPr>
          <p:nvPr/>
        </p:nvSpPr>
        <p:spPr bwMode="auto">
          <a:xfrm>
            <a:off x="8586568" y="4266784"/>
            <a:ext cx="1458580" cy="13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725510" y="4957690"/>
            <a:ext cx="46836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 reduce la </a:t>
            </a:r>
            <a:r>
              <a:rPr lang="en-US" sz="2800" dirty="0" err="1">
                <a:solidFill>
                  <a:srgbClr val="FF0000"/>
                </a:solidFill>
              </a:rPr>
              <a:t>complejidad</a:t>
            </a:r>
            <a:r>
              <a:rPr lang="en-US" sz="2800" dirty="0">
                <a:solidFill>
                  <a:srgbClr val="FF0000"/>
                </a:solidFill>
              </a:rPr>
              <a:t> del dataset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se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reducen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las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anomalias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y el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ruido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8795" y="3882964"/>
            <a:ext cx="3556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Hacemos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operaciones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sobre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ellos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01353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49809" y="766090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Representation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4" y="1368121"/>
            <a:ext cx="10064712" cy="27477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840" y="4668025"/>
            <a:ext cx="5173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Mas datos (de entrenamiento) no necesariamente garantiza llegar a un buen modelo.</a:t>
            </a:r>
          </a:p>
          <a:p>
            <a:endParaRPr lang="es-AR" sz="2000" dirty="0">
              <a:solidFill>
                <a:schemeClr val="bg1"/>
              </a:solidFill>
            </a:endParaRPr>
          </a:p>
          <a:p>
            <a:r>
              <a:rPr lang="es-AR" sz="2000" dirty="0">
                <a:solidFill>
                  <a:schemeClr val="bg1"/>
                </a:solidFill>
              </a:rPr>
              <a:t>Con </a:t>
            </a:r>
            <a:r>
              <a:rPr lang="es-AR" sz="2000" dirty="0" err="1">
                <a:solidFill>
                  <a:schemeClr val="bg1"/>
                </a:solidFill>
              </a:rPr>
              <a:t>features</a:t>
            </a:r>
            <a:r>
              <a:rPr lang="es-AR" sz="2000" dirty="0">
                <a:solidFill>
                  <a:schemeClr val="bg1"/>
                </a:solidFill>
              </a:rPr>
              <a:t> correctos, las tarea de la red puede ser mejor alcanzada.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0260" y="4679644"/>
            <a:ext cx="61595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When the learned features are passed into the supervised learning algorithm, it can improve the prediction accuracy up to 17%.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[https://dl.acm.org/doi/10.1145/3303772.3303795].</a:t>
            </a:r>
            <a:r>
              <a:rPr lang="en-US" sz="2000" b="1" dirty="0">
                <a:solidFill>
                  <a:schemeClr val="bg1"/>
                </a:solidFill>
              </a:rPr>
              <a:t> </a:t>
            </a:r>
            <a:endParaRPr lang="es-A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4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5543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trata de crear espacio continuo de representación de los inputs.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Se crean ad-hoc o dentro del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frame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de la NN.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Cada palabra es representada por un vector N-dimensional en un sub-espacio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contínuo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(en 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embedding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La posición que toma el vector N-dimensional se entrena a partir de su entorno.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910778" y="4572540"/>
            <a:ext cx="4880942" cy="475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Perro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 [e1, e2, e3, … </a:t>
            </a:r>
            <a:r>
              <a:rPr lang="es-AR" sz="2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eN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]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3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565142" y="847881"/>
            <a:ext cx="11188823" cy="2292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Ejemplo: vocabulario 4 palabra, </a:t>
            </a:r>
            <a:r>
              <a:rPr lang="es-AR" sz="2800" dirty="0" err="1">
                <a:solidFill>
                  <a:schemeClr val="bg1"/>
                </a:solidFill>
              </a:rPr>
              <a:t>embedding</a:t>
            </a:r>
            <a:r>
              <a:rPr lang="es-AR" sz="2800" dirty="0">
                <a:solidFill>
                  <a:schemeClr val="bg1"/>
                </a:solidFill>
              </a:rPr>
              <a:t> dimensión 2: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Perro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[e00, e01] = [ 0.123, 0.541]</a:t>
            </a: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Gato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[e10, e11] = [ 0.287, 0.459]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Caballo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[e20, e21] = [ 0.594, 0.180]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Árbol de levas 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[e30, e31] = [ 0.251, 0.328]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Flecha: doblada 2">
            <a:extLst>
              <a:ext uri="{FF2B5EF4-FFF2-40B4-BE49-F238E27FC236}">
                <a16:creationId xmlns:a16="http://schemas.microsoft.com/office/drawing/2014/main" id="{E2F95C46-34F5-6B52-B5A7-CB453BAD4987}"/>
              </a:ext>
            </a:extLst>
          </p:cNvPr>
          <p:cNvSpPr/>
          <p:nvPr/>
        </p:nvSpPr>
        <p:spPr>
          <a:xfrm rot="10800000" flipH="1">
            <a:off x="2491405" y="3794510"/>
            <a:ext cx="1099933" cy="19194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A4FB93-6731-6144-C34B-6C3B31D30581}"/>
              </a:ext>
            </a:extLst>
          </p:cNvPr>
          <p:cNvSpPr txBox="1"/>
          <p:nvPr/>
        </p:nvSpPr>
        <p:spPr>
          <a:xfrm>
            <a:off x="737419" y="4181950"/>
            <a:ext cx="19395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Entrenamiento supervisado siguiendo una false </a:t>
            </a:r>
            <a:r>
              <a:rPr lang="es-AR" sz="2000" dirty="0" err="1">
                <a:solidFill>
                  <a:schemeClr val="bg1"/>
                </a:solidFill>
              </a:rPr>
              <a:t>task</a:t>
            </a:r>
            <a:endParaRPr lang="es-AR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521E41-5C28-70BF-D7D1-5424C80C04BD}"/>
              </a:ext>
            </a:extLst>
          </p:cNvPr>
          <p:cNvSpPr txBox="1"/>
          <p:nvPr/>
        </p:nvSpPr>
        <p:spPr>
          <a:xfrm>
            <a:off x="3982967" y="4754217"/>
            <a:ext cx="64074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000" b="1" dirty="0">
                <a:solidFill>
                  <a:schemeClr val="bg1"/>
                </a:solidFill>
              </a:rPr>
              <a:t>Perro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[e00, e01] = [ 0.873, 0.241]</a:t>
            </a: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Gato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[e10, e11] = [ 0.921, 0.147]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Caballo 	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[e20, e21] = [ 0.723, 0.541]</a:t>
            </a:r>
            <a:endParaRPr lang="es-AR" sz="2000" dirty="0">
              <a:solidFill>
                <a:schemeClr val="bg1"/>
              </a:solidFill>
            </a:endParaRPr>
          </a:p>
          <a:p>
            <a:pPr algn="l"/>
            <a:r>
              <a:rPr lang="es-AR" sz="2000" b="1" dirty="0">
                <a:solidFill>
                  <a:schemeClr val="bg1"/>
                </a:solidFill>
              </a:rPr>
              <a:t>Árbol de levas 	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 [e30, e31] = [ 0.003, 0.981]</a:t>
            </a:r>
            <a:endParaRPr lang="es-AR" sz="2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109467F-40E7-8CAA-5174-D65A06E2E7F7}"/>
              </a:ext>
            </a:extLst>
          </p:cNvPr>
          <p:cNvCxnSpPr>
            <a:cxnSpLocks/>
          </p:cNvCxnSpPr>
          <p:nvPr/>
        </p:nvCxnSpPr>
        <p:spPr>
          <a:xfrm flipV="1">
            <a:off x="7794726" y="4550187"/>
            <a:ext cx="1205947" cy="1731498"/>
          </a:xfrm>
          <a:prstGeom prst="straightConnector1">
            <a:avLst/>
          </a:prstGeom>
          <a:ln w="571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D74CE8E-F1FE-4596-88CB-E94D4E34A455}"/>
              </a:ext>
            </a:extLst>
          </p:cNvPr>
          <p:cNvSpPr txBox="1"/>
          <p:nvPr/>
        </p:nvSpPr>
        <p:spPr>
          <a:xfrm>
            <a:off x="7994203" y="4146103"/>
            <a:ext cx="2864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“pesos” entrenados</a:t>
            </a:r>
            <a:endParaRPr lang="es-AR" sz="2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1E55C9-F243-CA44-C6B3-9E210D722AE6}"/>
              </a:ext>
            </a:extLst>
          </p:cNvPr>
          <p:cNvSpPr txBox="1"/>
          <p:nvPr/>
        </p:nvSpPr>
        <p:spPr>
          <a:xfrm>
            <a:off x="5754301" y="1488513"/>
            <a:ext cx="35004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“pesos” inicializados “rand”</a:t>
            </a:r>
            <a:endParaRPr lang="es-AR" sz="2000" dirty="0"/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C669079D-6977-CC75-D56E-CBF9CB94B3DD}"/>
              </a:ext>
            </a:extLst>
          </p:cNvPr>
          <p:cNvSpPr/>
          <p:nvPr/>
        </p:nvSpPr>
        <p:spPr>
          <a:xfrm>
            <a:off x="3723860" y="1692542"/>
            <a:ext cx="2372139" cy="2101968"/>
          </a:xfrm>
          <a:prstGeom prst="clou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450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59657" y="695016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932" y="2397378"/>
            <a:ext cx="40927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dirty="0" err="1">
                <a:solidFill>
                  <a:srgbClr val="FF0000"/>
                </a:solidFill>
              </a:rPr>
              <a:t>One-hot-encoding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!=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Word </a:t>
            </a:r>
            <a:r>
              <a:rPr lang="es-AR" sz="2800" dirty="0" err="1">
                <a:solidFill>
                  <a:srgbClr val="FF0000"/>
                </a:solidFill>
              </a:rPr>
              <a:t>embedding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r="20504" b="6597"/>
          <a:stretch/>
        </p:blipFill>
        <p:spPr>
          <a:xfrm>
            <a:off x="5120967" y="642032"/>
            <a:ext cx="6417219" cy="25552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0761" y="6368455"/>
            <a:ext cx="1092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https://www.shanelynn.ie/get-busy-with-word-embeddings-introduction/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2665" r="26123" b="6714"/>
          <a:stretch/>
        </p:blipFill>
        <p:spPr>
          <a:xfrm>
            <a:off x="5363633" y="3250290"/>
            <a:ext cx="6174553" cy="31699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170" y="4213260"/>
            <a:ext cx="40566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Reducción de dimensiones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Se aprenden propiedades intrínsecas de palabas que pertenecen al mismo grupo.</a:t>
            </a:r>
          </a:p>
        </p:txBody>
      </p:sp>
    </p:spTree>
    <p:extLst>
      <p:ext uri="{BB962C8B-B14F-4D97-AF65-F5344CB8AC3E}">
        <p14:creationId xmlns:p14="http://schemas.microsoft.com/office/powerpoint/2010/main" val="265256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" t="-1621" r="70116" b="1621"/>
          <a:stretch/>
        </p:blipFill>
        <p:spPr>
          <a:xfrm>
            <a:off x="493720" y="1696632"/>
            <a:ext cx="3354410" cy="3971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1788" y="3785247"/>
            <a:ext cx="629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[[</a:t>
            </a:r>
            <a:r>
              <a:rPr lang="es-AR" sz="2400" dirty="0" err="1">
                <a:solidFill>
                  <a:schemeClr val="bg1"/>
                </a:solidFill>
              </a:rPr>
              <a:t>king</a:t>
            </a:r>
            <a:r>
              <a:rPr lang="es-AR" sz="2400" dirty="0">
                <a:solidFill>
                  <a:schemeClr val="bg1"/>
                </a:solidFill>
              </a:rPr>
              <a:t>]] – [[</a:t>
            </a:r>
            <a:r>
              <a:rPr lang="es-AR" sz="2400" dirty="0" err="1">
                <a:solidFill>
                  <a:schemeClr val="bg1"/>
                </a:solidFill>
              </a:rPr>
              <a:t>man</a:t>
            </a:r>
            <a:r>
              <a:rPr lang="es-AR" sz="2400" dirty="0">
                <a:solidFill>
                  <a:schemeClr val="bg1"/>
                </a:solidFill>
              </a:rPr>
              <a:t>]] + [[</a:t>
            </a:r>
            <a:r>
              <a:rPr lang="es-AR" sz="2400" dirty="0" err="1">
                <a:solidFill>
                  <a:schemeClr val="bg1"/>
                </a:solidFill>
              </a:rPr>
              <a:t>woman</a:t>
            </a:r>
            <a:r>
              <a:rPr lang="es-AR" sz="2400" dirty="0">
                <a:solidFill>
                  <a:schemeClr val="bg1"/>
                </a:solidFill>
              </a:rPr>
              <a:t>]] = [[</a:t>
            </a:r>
            <a:r>
              <a:rPr lang="es-AR" sz="2400" dirty="0" err="1">
                <a:solidFill>
                  <a:schemeClr val="bg1"/>
                </a:solidFill>
              </a:rPr>
              <a:t>queen</a:t>
            </a:r>
            <a:r>
              <a:rPr lang="es-AR" sz="2400" dirty="0">
                <a:solidFill>
                  <a:schemeClr val="bg1"/>
                </a:solidFill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65415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25" y="1400717"/>
            <a:ext cx="6803338" cy="47038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972" y="6257993"/>
            <a:ext cx="521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[[Paris]] – [[France]] + [[</a:t>
            </a:r>
            <a:r>
              <a:rPr lang="es-AR" dirty="0" err="1">
                <a:solidFill>
                  <a:schemeClr val="bg1"/>
                </a:solidFill>
              </a:rPr>
              <a:t>Germany</a:t>
            </a:r>
            <a:r>
              <a:rPr lang="es-AR" dirty="0">
                <a:solidFill>
                  <a:schemeClr val="bg1"/>
                </a:solidFill>
              </a:rPr>
              <a:t>]] = [[</a:t>
            </a:r>
            <a:r>
              <a:rPr lang="es-AR" dirty="0" err="1">
                <a:solidFill>
                  <a:schemeClr val="bg1"/>
                </a:solidFill>
              </a:rPr>
              <a:t>Berlin</a:t>
            </a:r>
            <a:r>
              <a:rPr lang="es-AR" dirty="0">
                <a:solidFill>
                  <a:schemeClr val="bg1"/>
                </a:solidFill>
              </a:rPr>
              <a:t>]]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7" y="4798958"/>
            <a:ext cx="2375438" cy="736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3" y="2207013"/>
            <a:ext cx="3619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812" r="6770"/>
          <a:stretch/>
        </p:blipFill>
        <p:spPr>
          <a:xfrm>
            <a:off x="5892262" y="1203161"/>
            <a:ext cx="2662519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472" y="2442680"/>
            <a:ext cx="3333001" cy="9346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23538" y="4649408"/>
            <a:ext cx="2016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PCA??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3" y="4951595"/>
            <a:ext cx="4254956" cy="10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6" t="1523" r="19883" b="12580"/>
          <a:stretch/>
        </p:blipFill>
        <p:spPr>
          <a:xfrm>
            <a:off x="896482" y="720828"/>
            <a:ext cx="4222377" cy="4074459"/>
          </a:xfrm>
          <a:prstGeom prst="rect">
            <a:avLst/>
          </a:prstGeom>
        </p:spPr>
      </p:pic>
      <p:sp>
        <p:nvSpPr>
          <p:cNvPr id="10" name="Subtitle 1"/>
          <p:cNvSpPr txBox="1">
            <a:spLocks/>
          </p:cNvSpPr>
          <p:nvPr/>
        </p:nvSpPr>
        <p:spPr>
          <a:xfrm>
            <a:off x="4523927" y="2274325"/>
            <a:ext cx="981634" cy="714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AR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1656963" y="6178980"/>
            <a:ext cx="8470597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undercomplete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vs </a:t>
            </a:r>
            <a:r>
              <a:rPr lang="es-AR" sz="2800" dirty="0" err="1">
                <a:solidFill>
                  <a:schemeClr val="bg1"/>
                </a:solidFill>
              </a:rPr>
              <a:t>regularized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09DB0D55-5F59-2C88-315C-AB04239B3C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947" t="928" r="22128" b="24959"/>
          <a:stretch/>
        </p:blipFill>
        <p:spPr>
          <a:xfrm>
            <a:off x="485149" y="2371577"/>
            <a:ext cx="300988" cy="77296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9FF0B786-06C7-E1EE-294B-A6E681EB25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947" t="928" r="22128" b="24959"/>
          <a:stretch/>
        </p:blipFill>
        <p:spPr>
          <a:xfrm>
            <a:off x="5242211" y="2371577"/>
            <a:ext cx="300988" cy="772960"/>
          </a:xfrm>
          <a:prstGeom prst="rect">
            <a:avLst/>
          </a:prstGeom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692FE16D-BC3B-DF82-D35F-CF78A1CFBE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947" t="15321" r="22128" b="40537"/>
          <a:stretch/>
        </p:blipFill>
        <p:spPr>
          <a:xfrm>
            <a:off x="7873044" y="3057525"/>
            <a:ext cx="300988" cy="4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9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17" y="4095164"/>
            <a:ext cx="6242649" cy="2669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t="13531" r="3301" b="17138"/>
          <a:stretch/>
        </p:blipFill>
        <p:spPr>
          <a:xfrm>
            <a:off x="262023" y="1749119"/>
            <a:ext cx="6840828" cy="21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943100"/>
            <a:ext cx="6972300" cy="2971800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758" y="5490768"/>
            <a:ext cx="9992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Entrenamiento con predictores, usando esquemas tales como:</a:t>
            </a:r>
          </a:p>
          <a:p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Skip Gram, Continuous Bag of Words (CBOW), and Word2Vec…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false task</a:t>
            </a: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2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CBOW y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skip-gram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69" y="1909025"/>
            <a:ext cx="7543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no solo se aplica a palabras….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2235" y="258599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>
                <a:solidFill>
                  <a:srgbClr val="FF0000"/>
                </a:solidFill>
              </a:rPr>
              <a:t>ver </a:t>
            </a:r>
            <a:r>
              <a:rPr lang="es-AR" sz="3200" dirty="0" err="1">
                <a:solidFill>
                  <a:srgbClr val="FF0000"/>
                </a:solidFill>
              </a:rPr>
              <a:t>colab</a:t>
            </a:r>
            <a:endParaRPr lang="es-A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7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179264"/>
            <a:ext cx="11521994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chemeClr val="bg1"/>
                </a:solidFill>
              </a:rPr>
              <a:t>Undercomplete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vs </a:t>
            </a:r>
            <a:r>
              <a:rPr lang="es-AR" sz="2800" b="1" dirty="0" err="1">
                <a:solidFill>
                  <a:schemeClr val="bg1"/>
                </a:solidFill>
              </a:rPr>
              <a:t>Regularized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003" y="2242399"/>
            <a:ext cx="100067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Si en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tiene capacidad suficiente copiará la entrada (aprende la función identidad).</a:t>
            </a:r>
          </a:p>
          <a:p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Se reduce la capacidad del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(</a:t>
            </a:r>
            <a:r>
              <a:rPr lang="es-AR" sz="2400" b="1" dirty="0" err="1">
                <a:solidFill>
                  <a:schemeClr val="bg1"/>
                </a:solidFill>
              </a:rPr>
              <a:t>undercomplete</a:t>
            </a:r>
            <a:r>
              <a:rPr lang="es-AR" sz="2400" b="1" dirty="0">
                <a:solidFill>
                  <a:schemeClr val="bg1"/>
                </a:solidFill>
              </a:rPr>
              <a:t> …</a:t>
            </a:r>
            <a:r>
              <a:rPr lang="es-AR" sz="2400" dirty="0">
                <a:solidFill>
                  <a:schemeClr val="bg1"/>
                </a:solidFill>
              </a:rPr>
              <a:t>) para que aprenda los “aspectos relevantes” de la entrada. Aprenden la </a:t>
            </a:r>
            <a:r>
              <a:rPr lang="es-AR" sz="2400" i="1" dirty="0" err="1">
                <a:solidFill>
                  <a:schemeClr val="bg1"/>
                </a:solidFill>
              </a:rPr>
              <a:t>latent</a:t>
            </a:r>
            <a:r>
              <a:rPr lang="es-AR" sz="2400" i="1" dirty="0">
                <a:solidFill>
                  <a:schemeClr val="bg1"/>
                </a:solidFill>
              </a:rPr>
              <a:t> variable </a:t>
            </a:r>
            <a:r>
              <a:rPr lang="es-AR" sz="2400" dirty="0">
                <a:solidFill>
                  <a:schemeClr val="bg1"/>
                </a:solidFill>
              </a:rPr>
              <a:t>del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</a:p>
          <a:p>
            <a:endParaRPr lang="es-AR" sz="2400" i="1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Otra manera es “regularizar” sus pesos en el entrenamiento… </a:t>
            </a:r>
            <a:r>
              <a:rPr lang="es-AR" sz="2400" b="1" dirty="0" err="1">
                <a:solidFill>
                  <a:schemeClr val="bg1"/>
                </a:solidFill>
              </a:rPr>
              <a:t>regularized</a:t>
            </a:r>
            <a:r>
              <a:rPr lang="es-AR" sz="2400" b="1" dirty="0">
                <a:solidFill>
                  <a:schemeClr val="bg1"/>
                </a:solidFill>
              </a:rPr>
              <a:t> … </a:t>
            </a:r>
            <a:r>
              <a:rPr lang="es-AR" sz="2400" dirty="0">
                <a:solidFill>
                  <a:schemeClr val="bg1"/>
                </a:solidFill>
              </a:rPr>
              <a:t>para que aprenda otras características del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  <a:endParaRPr lang="es-AR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04" y="5764267"/>
            <a:ext cx="4150962" cy="8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085871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Sparse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limitación de activación neuronas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38033" y="2741013"/>
            <a:ext cx="1152199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b="1" dirty="0" err="1">
                <a:solidFill>
                  <a:schemeClr val="bg1"/>
                </a:solidFill>
              </a:rPr>
              <a:t>Sparse</a:t>
            </a:r>
            <a:r>
              <a:rPr lang="es-AR" sz="2400" b="1" dirty="0">
                <a:solidFill>
                  <a:schemeClr val="bg1"/>
                </a:solidFill>
              </a:rPr>
              <a:t> </a:t>
            </a:r>
            <a:r>
              <a:rPr lang="es-AR" sz="2400" b="1" dirty="0" err="1">
                <a:solidFill>
                  <a:schemeClr val="bg1"/>
                </a:solidFill>
              </a:rPr>
              <a:t>activation</a:t>
            </a:r>
            <a:r>
              <a:rPr lang="es-AR" sz="2400" b="1" dirty="0">
                <a:solidFill>
                  <a:schemeClr val="bg1"/>
                </a:solidFill>
              </a:rPr>
              <a:t> </a:t>
            </a:r>
            <a:r>
              <a:rPr lang="es-AR" sz="2400" dirty="0">
                <a:solidFill>
                  <a:schemeClr val="bg1"/>
                </a:solidFill>
              </a:rPr>
              <a:t>– Para una entrada dada, la mayoría de los </a:t>
            </a:r>
            <a:r>
              <a:rPr lang="es-AR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32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</a:rPr>
              <a:t> producirán una activación muy pequeña.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sz="2400" dirty="0">
                <a:solidFill>
                  <a:schemeClr val="bg1"/>
                </a:solidFill>
              </a:rPr>
              <a:t>Para una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</a:rPr>
              <a:t> dada, su activación promedio (sobre todas las muestras) será un valor cercano a cero.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sz="2400" dirty="0">
              <a:solidFill>
                <a:schemeClr val="bg1"/>
              </a:solidFill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sz="2400" dirty="0">
                <a:solidFill>
                  <a:schemeClr val="bg1"/>
                </a:solidFill>
              </a:rPr>
              <a:t>Esto previene que el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use todas las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</a:rPr>
              <a:t> al mismo tiempo y fuerza a un uso reducido de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74" y="1675930"/>
            <a:ext cx="2514600" cy="90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3" y="1650247"/>
            <a:ext cx="4150962" cy="877847"/>
          </a:xfrm>
          <a:prstGeom prst="rect">
            <a:avLst/>
          </a:prstGeom>
        </p:spPr>
      </p:pic>
      <p:sp>
        <p:nvSpPr>
          <p:cNvPr id="12" name="Subtitle 1"/>
          <p:cNvSpPr txBox="1">
            <a:spLocks/>
          </p:cNvSpPr>
          <p:nvPr/>
        </p:nvSpPr>
        <p:spPr>
          <a:xfrm>
            <a:off x="438033" y="6071320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Sparse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para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obtener </a:t>
            </a:r>
            <a:r>
              <a:rPr lang="es-AR" sz="2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features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para otra tarea  pre-training.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919B4D-0915-DACE-CE26-EF6538DDE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573" y="1888849"/>
            <a:ext cx="2845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fontAlgn="base">
              <a:spcBef>
                <a:spcPct val="0"/>
              </a:spcBef>
              <a:spcAft>
                <a:spcPct val="0"/>
              </a:spcAft>
            </a:pPr>
            <a:r>
              <a:rPr lang="es-AR" sz="2400" b="1" dirty="0">
                <a:solidFill>
                  <a:schemeClr val="bg1"/>
                </a:solidFill>
              </a:rPr>
              <a:t>Regularización L1</a:t>
            </a:r>
            <a:endParaRPr kumimoji="0" lang="es-A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7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1"/>
            <a:ext cx="12511314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38034" y="726505"/>
            <a:ext cx="7103517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800" dirty="0" err="1">
                <a:solidFill>
                  <a:schemeClr val="bg1"/>
                </a:solidFill>
              </a:rPr>
              <a:t>Constractive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CAE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65043" y="5851173"/>
            <a:ext cx="11694985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err="1">
                <a:solidFill>
                  <a:schemeClr val="bg1"/>
                </a:solidFill>
              </a:rPr>
              <a:t>Constractive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autoencodes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 hace que el </a:t>
            </a:r>
            <a:r>
              <a:rPr lang="es-AR" b="1" dirty="0" err="1">
                <a:solidFill>
                  <a:schemeClr val="bg1"/>
                </a:solidFill>
                <a:sym typeface="Wingdings" panose="05000000000000000000" pitchFamily="2" charset="2"/>
              </a:rPr>
              <a:t>encoder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 no varie mucho ante pequeños cambios en </a:t>
            </a:r>
            <a:r>
              <a:rPr lang="es-AR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34" y="1681203"/>
            <a:ext cx="2667000" cy="981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8034" y="3049859"/>
            <a:ext cx="111531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Inputs </a:t>
            </a:r>
            <a:r>
              <a:rPr lang="en-US" sz="2400" dirty="0" err="1">
                <a:solidFill>
                  <a:schemeClr val="bg1"/>
                </a:solidFill>
              </a:rPr>
              <a:t>similares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tendrán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similares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representaciones</a:t>
            </a:r>
            <a:r>
              <a:rPr lang="en-US" sz="2400" dirty="0">
                <a:solidFill>
                  <a:schemeClr val="bg1"/>
                </a:solidFill>
              </a:rPr>
              <a:t>. Se </a:t>
            </a:r>
            <a:r>
              <a:rPr lang="en-US" sz="2400" dirty="0" err="1">
                <a:solidFill>
                  <a:schemeClr val="bg1"/>
                </a:solidFill>
              </a:rPr>
              <a:t>fuerza</a:t>
            </a:r>
            <a:r>
              <a:rPr lang="en-US" sz="2400" dirty="0">
                <a:solidFill>
                  <a:schemeClr val="bg1"/>
                </a:solidFill>
              </a:rPr>
              <a:t> al </a:t>
            </a:r>
            <a:r>
              <a:rPr lang="en-US" sz="2400" dirty="0" err="1">
                <a:solidFill>
                  <a:schemeClr val="bg1"/>
                </a:solidFill>
              </a:rPr>
              <a:t>modelo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aprender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vecindario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reducido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y </a:t>
            </a:r>
            <a:r>
              <a:rPr lang="en-US" sz="2400" dirty="0" err="1">
                <a:solidFill>
                  <a:schemeClr val="bg1"/>
                </a:solidFill>
              </a:rPr>
              <a:t>mapearlo</a:t>
            </a:r>
            <a:r>
              <a:rPr lang="en-US" sz="2400" dirty="0">
                <a:solidFill>
                  <a:schemeClr val="bg1"/>
                </a:solidFill>
              </a:rPr>
              <a:t> a un </a:t>
            </a:r>
            <a:r>
              <a:rPr lang="en-US" sz="2400" dirty="0" err="1">
                <a:solidFill>
                  <a:schemeClr val="bg1"/>
                </a:solidFill>
              </a:rPr>
              <a:t>vecindario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reducido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Undercomplete</a:t>
            </a:r>
            <a:r>
              <a:rPr lang="es-AR" sz="2400" dirty="0">
                <a:solidFill>
                  <a:schemeClr val="bg1"/>
                </a:solidFill>
              </a:rPr>
              <a:t> + </a:t>
            </a:r>
            <a:r>
              <a:rPr lang="es-AR" sz="2400" dirty="0" err="1">
                <a:solidFill>
                  <a:schemeClr val="bg1"/>
                </a:solidFill>
              </a:rPr>
              <a:t>constractive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 se aprenden </a:t>
            </a:r>
            <a:r>
              <a:rPr lang="es-A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s-A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s-AR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dx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pequeñas. Solo un número pequeño de </a:t>
            </a:r>
            <a:r>
              <a:rPr lang="es-AR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AR" sz="2400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 (que se corresponden con un número reducido de direcciones en 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), pueden tener una derivada considerable.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0C730C7-9AFC-5E6D-A355-C3186AB5C130}"/>
              </a:ext>
            </a:extLst>
          </p:cNvPr>
          <p:cNvSpPr/>
          <p:nvPr/>
        </p:nvSpPr>
        <p:spPr>
          <a:xfrm>
            <a:off x="3692494" y="1854842"/>
            <a:ext cx="7461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El </a:t>
            </a:r>
            <a:r>
              <a:rPr lang="en-US" sz="2400" dirty="0" err="1">
                <a:solidFill>
                  <a:schemeClr val="bg1"/>
                </a:solidFill>
              </a:rPr>
              <a:t>objetivo</a:t>
            </a:r>
            <a:r>
              <a:rPr lang="en-US" sz="2400" dirty="0">
                <a:solidFill>
                  <a:schemeClr val="bg1"/>
                </a:solidFill>
              </a:rPr>
              <a:t> es </a:t>
            </a:r>
            <a:r>
              <a:rPr lang="en-US" sz="2400" dirty="0" err="1">
                <a:solidFill>
                  <a:schemeClr val="bg1"/>
                </a:solidFill>
              </a:rPr>
              <a:t>aprender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representación</a:t>
            </a:r>
            <a:r>
              <a:rPr lang="en-US" sz="2400" dirty="0">
                <a:solidFill>
                  <a:schemeClr val="bg1"/>
                </a:solidFill>
              </a:rPr>
              <a:t> que sea </a:t>
            </a:r>
            <a:r>
              <a:rPr lang="en-US" sz="2400" b="1" dirty="0">
                <a:solidFill>
                  <a:schemeClr val="bg1"/>
                </a:solidFill>
              </a:rPr>
              <a:t>poco sensible a </a:t>
            </a:r>
            <a:r>
              <a:rPr lang="en-US" sz="2400" b="1" dirty="0" err="1">
                <a:solidFill>
                  <a:schemeClr val="bg1"/>
                </a:solidFill>
              </a:rPr>
              <a:t>pequeñas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variaciones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datos</a:t>
            </a:r>
            <a:r>
              <a:rPr lang="en-US" sz="2400" dirty="0">
                <a:solidFill>
                  <a:schemeClr val="bg1"/>
                </a:solidFill>
              </a:rPr>
              <a:t> de entrada.</a:t>
            </a:r>
            <a:endParaRPr lang="es-A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0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44" y="1392697"/>
            <a:ext cx="5177424" cy="53444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66AE04-A76E-C95B-B052-BCC1AA793136}"/>
              </a:ext>
            </a:extLst>
          </p:cNvPr>
          <p:cNvSpPr txBox="1"/>
          <p:nvPr/>
        </p:nvSpPr>
        <p:spPr>
          <a:xfrm>
            <a:off x="451633" y="5238311"/>
            <a:ext cx="51774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TODAS LAS NN “ENCUENTRAN” EL MANIFOLD DE LOS DATOS</a:t>
            </a:r>
            <a:endParaRPr lang="es-AR" sz="2000" i="1" dirty="0">
              <a:solidFill>
                <a:srgbClr val="FF0000"/>
              </a:solidFill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9967DCF-4969-3BB9-770E-964FB7B69002}"/>
              </a:ext>
            </a:extLst>
          </p:cNvPr>
          <p:cNvSpPr txBox="1">
            <a:spLocks/>
          </p:cNvSpPr>
          <p:nvPr/>
        </p:nvSpPr>
        <p:spPr>
          <a:xfrm>
            <a:off x="438034" y="726505"/>
            <a:ext cx="5657965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800" dirty="0">
                <a:solidFill>
                  <a:schemeClr val="bg1"/>
                </a:solidFill>
              </a:rPr>
              <a:t>Manifold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con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C29EA7-C710-7191-5130-DFF771AF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9" y="1738940"/>
            <a:ext cx="62550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b="1" dirty="0">
                <a:solidFill>
                  <a:schemeClr val="bg1"/>
                </a:solidFill>
              </a:rPr>
              <a:t>Manifold </a:t>
            </a:r>
            <a:r>
              <a:rPr lang="es-A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es un espacio N-dimensional, de menor dimensión del espacio original donde los datos se concentran.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Si nos desplazamos dentro del </a:t>
            </a:r>
            <a:r>
              <a:rPr lang="es-AR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manifold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 del MNIST, siempre encontraremos un número MNIST.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Si nos salimos de dicho </a:t>
            </a:r>
            <a:r>
              <a:rPr lang="es-AR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manifold</a:t>
            </a:r>
            <a:r>
              <a:rPr lang="es-AR" sz="2400" dirty="0">
                <a:solidFill>
                  <a:schemeClr val="bg1"/>
                </a:solidFill>
                <a:sym typeface="Wingdings" panose="05000000000000000000" pitchFamily="2" charset="2"/>
              </a:rPr>
              <a:t>, no encontraremos un número MNIST.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D0A452-8C75-CC73-84C5-1CF3EE317DE7}"/>
              </a:ext>
            </a:extLst>
          </p:cNvPr>
          <p:cNvSpPr txBox="1"/>
          <p:nvPr/>
        </p:nvSpPr>
        <p:spPr>
          <a:xfrm>
            <a:off x="307918" y="6029248"/>
            <a:ext cx="6255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https://www.youtube.com/watch?v=QHj9uVmwA_0&amp;t=12s&amp;ab_channel=ArtemKirsanov</a:t>
            </a:r>
          </a:p>
        </p:txBody>
      </p:sp>
    </p:spTree>
    <p:extLst>
      <p:ext uri="{BB962C8B-B14F-4D97-AF65-F5344CB8AC3E}">
        <p14:creationId xmlns:p14="http://schemas.microsoft.com/office/powerpoint/2010/main" val="367567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2" y="1782315"/>
            <a:ext cx="5294157" cy="3659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7" y="2725862"/>
            <a:ext cx="5370492" cy="37119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4044" y="6006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https://www.kaggle.com/apapiu/manifold-learning-and-autoencoders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7E863D89-2F7C-6033-DFA1-B37F2A5CBB8B}"/>
              </a:ext>
            </a:extLst>
          </p:cNvPr>
          <p:cNvSpPr txBox="1">
            <a:spLocks/>
          </p:cNvSpPr>
          <p:nvPr/>
        </p:nvSpPr>
        <p:spPr>
          <a:xfrm>
            <a:off x="438034" y="726505"/>
            <a:ext cx="5657965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800" dirty="0">
                <a:solidFill>
                  <a:schemeClr val="bg1"/>
                </a:solidFill>
              </a:rPr>
              <a:t>Manifold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con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5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91919" y="866753"/>
            <a:ext cx="6873246" cy="58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Varationals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</a:t>
            </a:r>
            <a:r>
              <a:rPr lang="es-AR" sz="2800" dirty="0">
                <a:solidFill>
                  <a:schemeClr val="bg1"/>
                </a:solidFill>
              </a:rPr>
              <a:t> - VAE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919" y="1476225"/>
            <a:ext cx="4730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Encoder genera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espacio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latente</a:t>
            </a:r>
            <a:r>
              <a:rPr lang="en-US" sz="2000" dirty="0">
                <a:solidFill>
                  <a:schemeClr val="bg1"/>
                </a:solidFill>
              </a:rPr>
              <a:t> bajo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densidad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probabilidad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06" y="2495749"/>
            <a:ext cx="3335170" cy="16675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b="46639"/>
          <a:stretch/>
        </p:blipFill>
        <p:spPr>
          <a:xfrm>
            <a:off x="4948019" y="1348514"/>
            <a:ext cx="7175912" cy="3059016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42A8C89F-9E09-EFB5-B37C-6B749832B48E}"/>
              </a:ext>
            </a:extLst>
          </p:cNvPr>
          <p:cNvSpPr/>
          <p:nvPr/>
        </p:nvSpPr>
        <p:spPr>
          <a:xfrm>
            <a:off x="543401" y="4436964"/>
            <a:ext cx="105392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Otorga</a:t>
            </a:r>
            <a:r>
              <a:rPr lang="en-US" sz="2000" dirty="0">
                <a:solidFill>
                  <a:schemeClr val="bg1"/>
                </a:solidFill>
              </a:rPr>
              <a:t> control </a:t>
            </a:r>
            <a:r>
              <a:rPr lang="en-US" sz="2000" dirty="0" err="1">
                <a:solidFill>
                  <a:schemeClr val="bg1"/>
                </a:solidFill>
              </a:rPr>
              <a:t>sobre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cómo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distribuye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espacio</a:t>
            </a:r>
            <a:r>
              <a:rPr lang="en-US" sz="2000" dirty="0">
                <a:solidFill>
                  <a:schemeClr val="bg1"/>
                </a:solidFill>
              </a:rPr>
              <a:t> latent de </a:t>
            </a:r>
            <a:r>
              <a:rPr lang="en-US" sz="2000" dirty="0" err="1">
                <a:solidFill>
                  <a:schemeClr val="bg1"/>
                </a:solidFill>
              </a:rPr>
              <a:t>nuestro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modelo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Luego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entrenar</a:t>
            </a:r>
            <a:r>
              <a:rPr lang="en-US" sz="2000" dirty="0">
                <a:solidFill>
                  <a:schemeClr val="bg1"/>
                </a:solidFill>
              </a:rPr>
              <a:t>, se </a:t>
            </a:r>
            <a:r>
              <a:rPr lang="en-US" sz="2000" dirty="0" err="1">
                <a:solidFill>
                  <a:schemeClr val="bg1"/>
                </a:solidFill>
              </a:rPr>
              <a:t>toma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muesta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aleatoria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dicha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función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densidad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probabilidad</a:t>
            </a:r>
            <a:r>
              <a:rPr lang="en-US" sz="2000" dirty="0">
                <a:solidFill>
                  <a:schemeClr val="bg1"/>
                </a:solidFill>
              </a:rPr>
              <a:t> para </a:t>
            </a:r>
            <a:r>
              <a:rPr lang="en-US" sz="2000" dirty="0" err="1">
                <a:solidFill>
                  <a:schemeClr val="bg1"/>
                </a:solidFill>
              </a:rPr>
              <a:t>alimentar</a:t>
            </a:r>
            <a:r>
              <a:rPr lang="en-US" sz="2000" dirty="0">
                <a:solidFill>
                  <a:schemeClr val="bg1"/>
                </a:solidFill>
              </a:rPr>
              <a:t> al decoder.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VAE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espacio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latente</a:t>
            </a:r>
            <a:r>
              <a:rPr lang="en-US" sz="2000" dirty="0">
                <a:solidFill>
                  <a:schemeClr val="bg1"/>
                </a:solidFill>
              </a:rPr>
              <a:t> Z se </a:t>
            </a:r>
            <a:r>
              <a:rPr lang="en-US" sz="2000" dirty="0" err="1">
                <a:solidFill>
                  <a:schemeClr val="bg1"/>
                </a:solidFill>
              </a:rPr>
              <a:t>ve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variable latent con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probabilidad</a:t>
            </a:r>
            <a:r>
              <a:rPr lang="en-US" sz="2000" dirty="0">
                <a:solidFill>
                  <a:schemeClr val="bg1"/>
                </a:solidFill>
              </a:rPr>
              <a:t> P(Z) de que </a:t>
            </a:r>
            <a:r>
              <a:rPr lang="en-US" sz="2000" dirty="0" err="1">
                <a:solidFill>
                  <a:schemeClr val="bg1"/>
                </a:solidFill>
              </a:rPr>
              <a:t>dicha</a:t>
            </a:r>
            <a:r>
              <a:rPr lang="en-US" sz="2000" dirty="0">
                <a:solidFill>
                  <a:schemeClr val="bg1"/>
                </a:solidFill>
              </a:rPr>
              <a:t> variable z </a:t>
            </a:r>
            <a:r>
              <a:rPr lang="en-US" sz="2000" dirty="0" err="1">
                <a:solidFill>
                  <a:schemeClr val="bg1"/>
                </a:solidFill>
              </a:rPr>
              <a:t>pertencezca</a:t>
            </a:r>
            <a:r>
              <a:rPr lang="en-US" sz="2000" dirty="0">
                <a:solidFill>
                  <a:schemeClr val="bg1"/>
                </a:solidFill>
              </a:rPr>
              <a:t> al manifold de </a:t>
            </a:r>
            <a:r>
              <a:rPr lang="en-US" sz="2000" dirty="0" err="1">
                <a:solidFill>
                  <a:schemeClr val="bg1"/>
                </a:solidFill>
              </a:rPr>
              <a:t>los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datos</a:t>
            </a:r>
            <a:r>
              <a:rPr lang="en-US" sz="2000" dirty="0">
                <a:solidFill>
                  <a:schemeClr val="bg1"/>
                </a:solidFill>
              </a:rPr>
              <a:t> de entrada. </a:t>
            </a:r>
          </a:p>
        </p:txBody>
      </p:sp>
    </p:spTree>
    <p:extLst>
      <p:ext uri="{BB962C8B-B14F-4D97-AF65-F5344CB8AC3E}">
        <p14:creationId xmlns:p14="http://schemas.microsoft.com/office/powerpoint/2010/main" val="79861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91919" y="866753"/>
            <a:ext cx="6873246" cy="580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Varationals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</a:t>
            </a:r>
            <a:r>
              <a:rPr lang="es-AR" sz="2800" dirty="0">
                <a:solidFill>
                  <a:schemeClr val="bg1"/>
                </a:solidFill>
              </a:rPr>
              <a:t> - VAE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8" y="2595207"/>
            <a:ext cx="3335170" cy="16675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035BDC5-E0A7-0F90-F2E8-567AA7BE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73" y="1012880"/>
            <a:ext cx="6420729" cy="496697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B107EE-A416-AA0A-140E-B3A6C8C6B758}"/>
              </a:ext>
            </a:extLst>
          </p:cNvPr>
          <p:cNvSpPr txBox="1"/>
          <p:nvPr/>
        </p:nvSpPr>
        <p:spPr>
          <a:xfrm>
            <a:off x="291919" y="6300763"/>
            <a:ext cx="76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https://towardsdatascience.com/what-the-heck-are-vae-gans-17b86023588a</a:t>
            </a:r>
          </a:p>
        </p:txBody>
      </p:sp>
    </p:spTree>
    <p:extLst>
      <p:ext uri="{BB962C8B-B14F-4D97-AF65-F5344CB8AC3E}">
        <p14:creationId xmlns:p14="http://schemas.microsoft.com/office/powerpoint/2010/main" val="339120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7845</TotalTime>
  <Words>1043</Words>
  <Application>Microsoft Office PowerPoint</Application>
  <PresentationFormat>Panorámica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260</cp:revision>
  <dcterms:created xsi:type="dcterms:W3CDTF">2021-10-29T16:05:42Z</dcterms:created>
  <dcterms:modified xsi:type="dcterms:W3CDTF">2023-12-01T19:15:47Z</dcterms:modified>
</cp:coreProperties>
</file>