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54" r:id="rId4"/>
    <p:sldId id="334" r:id="rId5"/>
    <p:sldId id="361" r:id="rId6"/>
    <p:sldId id="359" r:id="rId7"/>
    <p:sldId id="358" r:id="rId8"/>
    <p:sldId id="362" r:id="rId9"/>
    <p:sldId id="363" r:id="rId10"/>
    <p:sldId id="323" r:id="rId11"/>
    <p:sldId id="332" r:id="rId12"/>
    <p:sldId id="355" r:id="rId13"/>
    <p:sldId id="350" r:id="rId14"/>
    <p:sldId id="347" r:id="rId15"/>
    <p:sldId id="351" r:id="rId16"/>
    <p:sldId id="364" r:id="rId17"/>
    <p:sldId id="348" r:id="rId18"/>
    <p:sldId id="349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622D0-86C3-4581-8AC3-C68B59312C02}" v="1" dt="2023-12-13T20:34:04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A4B5FBF0-88D8-43CB-AEB7-4453E11CEACE}"/>
    <pc:docChg chg="custSel addSld modSld">
      <pc:chgData name="Marcos Maillot" userId="fa14b39d-e966-4ebb-a436-4f96f84b9577" providerId="ADAL" clId="{A4B5FBF0-88D8-43CB-AEB7-4453E11CEACE}" dt="2023-08-18T23:03:11.694" v="24" actId="1076"/>
      <pc:docMkLst>
        <pc:docMk/>
      </pc:docMkLst>
      <pc:sldChg chg="addSp delSp modSp add mod">
        <pc:chgData name="Marcos Maillot" userId="fa14b39d-e966-4ebb-a436-4f96f84b9577" providerId="ADAL" clId="{A4B5FBF0-88D8-43CB-AEB7-4453E11CEACE}" dt="2023-08-18T23:03:11.694" v="24" actId="1076"/>
        <pc:sldMkLst>
          <pc:docMk/>
          <pc:sldMk cId="1900095533" sldId="362"/>
        </pc:sldMkLst>
        <pc:spChg chg="add mod">
          <ac:chgData name="Marcos Maillot" userId="fa14b39d-e966-4ebb-a436-4f96f84b9577" providerId="ADAL" clId="{A4B5FBF0-88D8-43CB-AEB7-4453E11CEACE}" dt="2023-08-18T23:03:02.255" v="18" actId="1076"/>
          <ac:spMkLst>
            <pc:docMk/>
            <pc:sldMk cId="1900095533" sldId="362"/>
            <ac:spMk id="6" creationId="{0D89458B-06A0-07DA-045D-F9FAE1B2DED5}"/>
          </ac:spMkLst>
        </pc:spChg>
        <pc:spChg chg="add mod">
          <ac:chgData name="Marcos Maillot" userId="fa14b39d-e966-4ebb-a436-4f96f84b9577" providerId="ADAL" clId="{A4B5FBF0-88D8-43CB-AEB7-4453E11CEACE}" dt="2023-08-18T23:03:11.694" v="24" actId="1076"/>
          <ac:spMkLst>
            <pc:docMk/>
            <pc:sldMk cId="1900095533" sldId="362"/>
            <ac:spMk id="8" creationId="{0D1A8245-FE45-D301-8C1C-AD588606ABAE}"/>
          </ac:spMkLst>
        </pc:spChg>
        <pc:spChg chg="mod">
          <ac:chgData name="Marcos Maillot" userId="fa14b39d-e966-4ebb-a436-4f96f84b9577" providerId="ADAL" clId="{A4B5FBF0-88D8-43CB-AEB7-4453E11CEACE}" dt="2023-08-18T23:02:42.015" v="11" actId="1076"/>
          <ac:spMkLst>
            <pc:docMk/>
            <pc:sldMk cId="1900095533" sldId="362"/>
            <ac:spMk id="9" creationId="{3CC4C91B-D1B6-4B85-0C60-474E765AA993}"/>
          </ac:spMkLst>
        </pc:spChg>
        <pc:spChg chg="mod">
          <ac:chgData name="Marcos Maillot" userId="fa14b39d-e966-4ebb-a436-4f96f84b9577" providerId="ADAL" clId="{A4B5FBF0-88D8-43CB-AEB7-4453E11CEACE}" dt="2023-08-18T23:02:45.567" v="13" actId="1076"/>
          <ac:spMkLst>
            <pc:docMk/>
            <pc:sldMk cId="1900095533" sldId="362"/>
            <ac:spMk id="10" creationId="{9241FF65-4241-DE52-6A64-75594F8D8931}"/>
          </ac:spMkLst>
        </pc:spChg>
        <pc:spChg chg="mod">
          <ac:chgData name="Marcos Maillot" userId="fa14b39d-e966-4ebb-a436-4f96f84b9577" providerId="ADAL" clId="{A4B5FBF0-88D8-43CB-AEB7-4453E11CEACE}" dt="2023-08-18T23:02:47.919" v="14" actId="1076"/>
          <ac:spMkLst>
            <pc:docMk/>
            <pc:sldMk cId="1900095533" sldId="362"/>
            <ac:spMk id="21" creationId="{E8F43549-4D83-6AA4-3046-86BFC31F5C71}"/>
          </ac:spMkLst>
        </pc:spChg>
        <pc:grpChg chg="del">
          <ac:chgData name="Marcos Maillot" userId="fa14b39d-e966-4ebb-a436-4f96f84b9577" providerId="ADAL" clId="{A4B5FBF0-88D8-43CB-AEB7-4453E11CEACE}" dt="2023-08-18T23:02:17.330" v="2" actId="478"/>
          <ac:grpSpMkLst>
            <pc:docMk/>
            <pc:sldMk cId="1900095533" sldId="362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A4B5FBF0-88D8-43CB-AEB7-4453E11CEACE}" dt="2023-08-18T23:02:15.694" v="1" actId="478"/>
          <ac:grpSpMkLst>
            <pc:docMk/>
            <pc:sldMk cId="1900095533" sldId="362"/>
            <ac:grpSpMk id="29" creationId="{384B1848-A929-1009-E6D8-9785B1B07B87}"/>
          </ac:grpSpMkLst>
        </pc:grpChg>
        <pc:grpChg chg="del">
          <ac:chgData name="Marcos Maillot" userId="fa14b39d-e966-4ebb-a436-4f96f84b9577" providerId="ADAL" clId="{A4B5FBF0-88D8-43CB-AEB7-4453E11CEACE}" dt="2023-08-18T23:02:18.120" v="3" actId="478"/>
          <ac:grpSpMkLst>
            <pc:docMk/>
            <pc:sldMk cId="1900095533" sldId="362"/>
            <ac:grpSpMk id="34" creationId="{50EC2E31-2A2E-E2D9-8E84-E39DBF3135D8}"/>
          </ac:grpSpMkLst>
        </pc:grpChg>
        <pc:picChg chg="mod">
          <ac:chgData name="Marcos Maillot" userId="fa14b39d-e966-4ebb-a436-4f96f84b9577" providerId="ADAL" clId="{A4B5FBF0-88D8-43CB-AEB7-4453E11CEACE}" dt="2023-08-18T23:03:05.079" v="21" actId="1076"/>
          <ac:picMkLst>
            <pc:docMk/>
            <pc:sldMk cId="1900095533" sldId="362"/>
            <ac:picMk id="31" creationId="{CD46A953-1561-8618-5E56-CCF894E5D979}"/>
          </ac:picMkLst>
        </pc:picChg>
        <pc:picChg chg="del">
          <ac:chgData name="Marcos Maillot" userId="fa14b39d-e966-4ebb-a436-4f96f84b9577" providerId="ADAL" clId="{A4B5FBF0-88D8-43CB-AEB7-4453E11CEACE}" dt="2023-08-18T23:02:44.035" v="12" actId="478"/>
          <ac:picMkLst>
            <pc:docMk/>
            <pc:sldMk cId="1900095533" sldId="362"/>
            <ac:picMk id="39" creationId="{CA4E3869-5994-DB70-6479-C3774F3DBEEE}"/>
          </ac:picMkLst>
        </pc:picChg>
        <pc:cxnChg chg="mod">
          <ac:chgData name="Marcos Maillot" userId="fa14b39d-e966-4ebb-a436-4f96f84b9577" providerId="ADAL" clId="{A4B5FBF0-88D8-43CB-AEB7-4453E11CEACE}" dt="2023-08-18T23:02:34.359" v="8" actId="1076"/>
          <ac:cxnSpMkLst>
            <pc:docMk/>
            <pc:sldMk cId="1900095533" sldId="362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A4B5FBF0-88D8-43CB-AEB7-4453E11CEACE}" dt="2023-08-18T23:02:49.375" v="15" actId="1076"/>
          <ac:cxnSpMkLst>
            <pc:docMk/>
            <pc:sldMk cId="1900095533" sldId="362"/>
            <ac:cxnSpMk id="5" creationId="{79E2AA7B-0C05-90F6-2742-E9A887A241AB}"/>
          </ac:cxnSpMkLst>
        </pc:cxnChg>
      </pc:sldChg>
    </pc:docChg>
  </pc:docChgLst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582622D0-86C3-4581-8AC3-C68B59312C02}"/>
    <pc:docChg chg="custSel addSld modSld sldOrd">
      <pc:chgData name="Marcos Maillot" userId="fa14b39d-e966-4ebb-a436-4f96f84b9577" providerId="ADAL" clId="{582622D0-86C3-4581-8AC3-C68B59312C02}" dt="2023-12-14T00:44:59.095" v="19" actId="729"/>
      <pc:docMkLst>
        <pc:docMk/>
      </pc:docMkLst>
      <pc:sldChg chg="delSp modSp mod">
        <pc:chgData name="Marcos Maillot" userId="fa14b39d-e966-4ebb-a436-4f96f84b9577" providerId="ADAL" clId="{582622D0-86C3-4581-8AC3-C68B59312C02}" dt="2023-12-13T15:07:37.467" v="4" actId="1076"/>
        <pc:sldMkLst>
          <pc:docMk/>
          <pc:sldMk cId="787285808" sldId="256"/>
        </pc:sldMkLst>
        <pc:spChg chg="del">
          <ac:chgData name="Marcos Maillot" userId="fa14b39d-e966-4ebb-a436-4f96f84b9577" providerId="ADAL" clId="{582622D0-86C3-4581-8AC3-C68B59312C02}" dt="2023-12-13T15:07:28.736" v="1" actId="478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582622D0-86C3-4581-8AC3-C68B59312C02}" dt="2023-12-13T15:07:37.467" v="4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addSp modSp mod modShow">
        <pc:chgData name="Marcos Maillot" userId="fa14b39d-e966-4ebb-a436-4f96f84b9577" providerId="ADAL" clId="{582622D0-86C3-4581-8AC3-C68B59312C02}" dt="2023-12-14T00:44:55.799" v="18" actId="729"/>
        <pc:sldMkLst>
          <pc:docMk/>
          <pc:sldMk cId="973184105" sldId="347"/>
        </pc:sldMkLst>
        <pc:spChg chg="add mod">
          <ac:chgData name="Marcos Maillot" userId="fa14b39d-e966-4ebb-a436-4f96f84b9577" providerId="ADAL" clId="{582622D0-86C3-4581-8AC3-C68B59312C02}" dt="2023-12-13T20:36:36.648" v="17" actId="1076"/>
          <ac:spMkLst>
            <pc:docMk/>
            <pc:sldMk cId="973184105" sldId="347"/>
            <ac:spMk id="7" creationId="{1F24B687-3B3C-ADFA-726B-AE3D08239213}"/>
          </ac:spMkLst>
        </pc:spChg>
        <pc:picChg chg="mod">
          <ac:chgData name="Marcos Maillot" userId="fa14b39d-e966-4ebb-a436-4f96f84b9577" providerId="ADAL" clId="{582622D0-86C3-4581-8AC3-C68B59312C02}" dt="2023-12-13T20:36:31.550" v="15" actId="1076"/>
          <ac:picMkLst>
            <pc:docMk/>
            <pc:sldMk cId="973184105" sldId="347"/>
            <ac:picMk id="3" creationId="{00000000-0000-0000-0000-000000000000}"/>
          </ac:picMkLst>
        </pc:picChg>
      </pc:sldChg>
      <pc:sldChg chg="mod modShow">
        <pc:chgData name="Marcos Maillot" userId="fa14b39d-e966-4ebb-a436-4f96f84b9577" providerId="ADAL" clId="{582622D0-86C3-4581-8AC3-C68B59312C02}" dt="2023-12-14T00:44:59.095" v="19" actId="729"/>
        <pc:sldMkLst>
          <pc:docMk/>
          <pc:sldMk cId="2542735254" sldId="351"/>
        </pc:sldMkLst>
      </pc:sldChg>
      <pc:sldChg chg="ord">
        <pc:chgData name="Marcos Maillot" userId="fa14b39d-e966-4ebb-a436-4f96f84b9577" providerId="ADAL" clId="{582622D0-86C3-4581-8AC3-C68B59312C02}" dt="2023-12-13T15:09:06.472" v="6"/>
        <pc:sldMkLst>
          <pc:docMk/>
          <pc:sldMk cId="2145966389" sldId="354"/>
        </pc:sldMkLst>
      </pc:sldChg>
      <pc:sldChg chg="ord">
        <pc:chgData name="Marcos Maillot" userId="fa14b39d-e966-4ebb-a436-4f96f84b9577" providerId="ADAL" clId="{582622D0-86C3-4581-8AC3-C68B59312C02}" dt="2023-12-13T15:09:41.152" v="8"/>
        <pc:sldMkLst>
          <pc:docMk/>
          <pc:sldMk cId="1421392979" sldId="359"/>
        </pc:sldMkLst>
      </pc:sldChg>
      <pc:sldChg chg="ord">
        <pc:chgData name="Marcos Maillot" userId="fa14b39d-e966-4ebb-a436-4f96f84b9577" providerId="ADAL" clId="{582622D0-86C3-4581-8AC3-C68B59312C02}" dt="2023-12-13T15:10:29.376" v="10"/>
        <pc:sldMkLst>
          <pc:docMk/>
          <pc:sldMk cId="1900095533" sldId="362"/>
        </pc:sldMkLst>
      </pc:sldChg>
      <pc:sldChg chg="add">
        <pc:chgData name="Marcos Maillot" userId="fa14b39d-e966-4ebb-a436-4f96f84b9577" providerId="ADAL" clId="{582622D0-86C3-4581-8AC3-C68B59312C02}" dt="2023-12-13T20:34:04.598" v="13"/>
        <pc:sldMkLst>
          <pc:docMk/>
          <pc:sldMk cId="927860414" sldId="364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  <pc:docChgLst>
    <pc:chgData name="Marcos Maillot" userId="fa14b39d-e966-4ebb-a436-4f96f84b9577" providerId="ADAL" clId="{0BECDD63-AA0E-4F05-9B9F-79BBF0C86FD4}"/>
    <pc:docChg chg="undo custSel addSld modSld sldOrd">
      <pc:chgData name="Marcos Maillot" userId="fa14b39d-e966-4ebb-a436-4f96f84b9577" providerId="ADAL" clId="{0BECDD63-AA0E-4F05-9B9F-79BBF0C86FD4}" dt="2023-10-18T23:24:23.660" v="26"/>
      <pc:docMkLst>
        <pc:docMk/>
      </pc:docMkLst>
      <pc:sldChg chg="modSp mod">
        <pc:chgData name="Marcos Maillot" userId="fa14b39d-e966-4ebb-a436-4f96f84b9577" providerId="ADAL" clId="{0BECDD63-AA0E-4F05-9B9F-79BBF0C86FD4}" dt="2023-10-16T15:39:04.698" v="3" actId="1076"/>
        <pc:sldMkLst>
          <pc:docMk/>
          <pc:sldMk cId="2528944947" sldId="361"/>
        </pc:sldMkLst>
        <pc:spChg chg="mod">
          <ac:chgData name="Marcos Maillot" userId="fa14b39d-e966-4ebb-a436-4f96f84b9577" providerId="ADAL" clId="{0BECDD63-AA0E-4F05-9B9F-79BBF0C86FD4}" dt="2023-10-16T15:39:04.245" v="2" actId="1076"/>
          <ac:spMkLst>
            <pc:docMk/>
            <pc:sldMk cId="2528944947" sldId="361"/>
            <ac:spMk id="13" creationId="{7CEE8649-6685-48ED-332D-9CAB11E68EEF}"/>
          </ac:spMkLst>
        </pc:spChg>
        <pc:spChg chg="mod">
          <ac:chgData name="Marcos Maillot" userId="fa14b39d-e966-4ebb-a436-4f96f84b9577" providerId="ADAL" clId="{0BECDD63-AA0E-4F05-9B9F-79BBF0C86FD4}" dt="2023-10-16T15:39:04.698" v="3" actId="1076"/>
          <ac:spMkLst>
            <pc:docMk/>
            <pc:sldMk cId="2528944947" sldId="361"/>
            <ac:spMk id="19" creationId="{0EE19F03-CC19-C315-698F-ED1617A7B088}"/>
          </ac:spMkLst>
        </pc:spChg>
      </pc:sldChg>
      <pc:sldChg chg="addSp delSp modSp add mod ord">
        <pc:chgData name="Marcos Maillot" userId="fa14b39d-e966-4ebb-a436-4f96f84b9577" providerId="ADAL" clId="{0BECDD63-AA0E-4F05-9B9F-79BBF0C86FD4}" dt="2023-10-18T23:24:23.660" v="26"/>
        <pc:sldMkLst>
          <pc:docMk/>
          <pc:sldMk cId="2561978675" sldId="363"/>
        </pc:sldMkLst>
        <pc:spChg chg="add mod">
          <ac:chgData name="Marcos Maillot" userId="fa14b39d-e966-4ebb-a436-4f96f84b9577" providerId="ADAL" clId="{0BECDD63-AA0E-4F05-9B9F-79BBF0C86FD4}" dt="2023-10-18T23:04:04.949" v="24" actId="1076"/>
          <ac:spMkLst>
            <pc:docMk/>
            <pc:sldMk cId="2561978675" sldId="363"/>
            <ac:spMk id="7" creationId="{700844DC-699E-EFA9-F8E4-7446F1ED942C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9" creationId="{3CC4C91B-D1B6-4B85-0C60-474E765AA993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10" creationId="{9241FF65-4241-DE52-6A64-75594F8D8931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1" creationId="{786610DA-0C4D-A6B8-BCDC-9E16E3D907EF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3" creationId="{7CEE8649-6685-48ED-332D-9CAB11E68EEF}"/>
          </ac:spMkLst>
        </pc:spChg>
        <pc:spChg chg="del">
          <ac:chgData name="Marcos Maillot" userId="fa14b39d-e966-4ebb-a436-4f96f84b9577" providerId="ADAL" clId="{0BECDD63-AA0E-4F05-9B9F-79BBF0C86FD4}" dt="2023-10-18T23:02:55.991" v="10" actId="478"/>
          <ac:spMkLst>
            <pc:docMk/>
            <pc:sldMk cId="2561978675" sldId="363"/>
            <ac:spMk id="15" creationId="{55F7F7D5-E549-29DA-B389-E677AFFEF69F}"/>
          </ac:spMkLst>
        </pc:spChg>
        <pc:spChg chg="del">
          <ac:chgData name="Marcos Maillot" userId="fa14b39d-e966-4ebb-a436-4f96f84b9577" providerId="ADAL" clId="{0BECDD63-AA0E-4F05-9B9F-79BBF0C86FD4}" dt="2023-10-18T23:02:59.525" v="12" actId="478"/>
          <ac:spMkLst>
            <pc:docMk/>
            <pc:sldMk cId="2561978675" sldId="363"/>
            <ac:spMk id="17" creationId="{B377829B-A29D-FDCC-45F1-E09CEB0E7CDD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19" creationId="{0EE19F03-CC19-C315-698F-ED1617A7B088}"/>
          </ac:spMkLst>
        </pc:spChg>
        <pc:spChg chg="mod">
          <ac:chgData name="Marcos Maillot" userId="fa14b39d-e966-4ebb-a436-4f96f84b9577" providerId="ADAL" clId="{0BECDD63-AA0E-4F05-9B9F-79BBF0C86FD4}" dt="2023-10-18T23:03:30.358" v="18" actId="1076"/>
          <ac:spMkLst>
            <pc:docMk/>
            <pc:sldMk cId="2561978675" sldId="363"/>
            <ac:spMk id="21" creationId="{E8F43549-4D83-6AA4-3046-86BFC31F5C71}"/>
          </ac:spMkLst>
        </pc:spChg>
        <pc:spChg chg="mod">
          <ac:chgData name="Marcos Maillot" userId="fa14b39d-e966-4ebb-a436-4f96f84b9577" providerId="ADAL" clId="{0BECDD63-AA0E-4F05-9B9F-79BBF0C86FD4}" dt="2023-10-18T23:02:48.036" v="6" actId="6549"/>
          <ac:spMkLst>
            <pc:docMk/>
            <pc:sldMk cId="2561978675" sldId="363"/>
            <ac:spMk id="28" creationId="{24249022-FA09-7788-9E2A-20CF32BC6F22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32" creationId="{6B9115E1-08DB-5990-8730-9030B27874B5}"/>
          </ac:spMkLst>
        </pc:spChg>
        <pc:spChg chg="del">
          <ac:chgData name="Marcos Maillot" userId="fa14b39d-e966-4ebb-a436-4f96f84b9577" providerId="ADAL" clId="{0BECDD63-AA0E-4F05-9B9F-79BBF0C86FD4}" dt="2023-10-18T23:02:54.468" v="9" actId="478"/>
          <ac:spMkLst>
            <pc:docMk/>
            <pc:sldMk cId="2561978675" sldId="363"/>
            <ac:spMk id="33" creationId="{6C8E394D-12A5-0177-516B-D96CCB3330D1}"/>
          </ac:spMkLst>
        </pc:spChg>
        <pc:grpChg chg="del">
          <ac:chgData name="Marcos Maillot" userId="fa14b39d-e966-4ebb-a436-4f96f84b9577" providerId="ADAL" clId="{0BECDD63-AA0E-4F05-9B9F-79BBF0C86FD4}" dt="2023-10-18T23:02:56.580" v="11" actId="478"/>
          <ac:grpSpMkLst>
            <pc:docMk/>
            <pc:sldMk cId="2561978675" sldId="363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0BECDD63-AA0E-4F05-9B9F-79BBF0C86FD4}" dt="2023-10-18T23:02:49.615" v="7" actId="478"/>
          <ac:grpSpMkLst>
            <pc:docMk/>
            <pc:sldMk cId="2561978675" sldId="363"/>
            <ac:grpSpMk id="29" creationId="{384B1848-A929-1009-E6D8-9785B1B07B87}"/>
          </ac:grpSpMkLst>
        </pc:grpChg>
        <pc:grpChg chg="mod">
          <ac:chgData name="Marcos Maillot" userId="fa14b39d-e966-4ebb-a436-4f96f84b9577" providerId="ADAL" clId="{0BECDD63-AA0E-4F05-9B9F-79BBF0C86FD4}" dt="2023-10-18T23:03:26.556" v="17" actId="14100"/>
          <ac:grpSpMkLst>
            <pc:docMk/>
            <pc:sldMk cId="2561978675" sldId="363"/>
            <ac:grpSpMk id="34" creationId="{50EC2E31-2A2E-E2D9-8E84-E39DBF3135D8}"/>
          </ac:grpSpMkLst>
        </pc:grpChg>
        <pc:picChg chg="del">
          <ac:chgData name="Marcos Maillot" userId="fa14b39d-e966-4ebb-a436-4f96f84b9577" providerId="ADAL" clId="{0BECDD63-AA0E-4F05-9B9F-79BBF0C86FD4}" dt="2023-10-18T23:02:47.166" v="5" actId="478"/>
          <ac:picMkLst>
            <pc:docMk/>
            <pc:sldMk cId="2561978675" sldId="363"/>
            <ac:picMk id="31" creationId="{CD46A953-1561-8618-5E56-CCF894E5D979}"/>
          </ac:picMkLst>
        </pc:picChg>
        <pc:picChg chg="mod">
          <ac:chgData name="Marcos Maillot" userId="fa14b39d-e966-4ebb-a436-4f96f84b9577" providerId="ADAL" clId="{0BECDD63-AA0E-4F05-9B9F-79BBF0C86FD4}" dt="2023-10-18T23:03:30.358" v="18" actId="1076"/>
          <ac:picMkLst>
            <pc:docMk/>
            <pc:sldMk cId="2561978675" sldId="363"/>
            <ac:picMk id="39" creationId="{CA4E3869-5994-DB70-6479-C3774F3DBEEE}"/>
          </ac:picMkLst>
        </pc:picChg>
        <pc:cxnChg chg="mod">
          <ac:chgData name="Marcos Maillot" userId="fa14b39d-e966-4ebb-a436-4f96f84b9577" providerId="ADAL" clId="{0BECDD63-AA0E-4F05-9B9F-79BBF0C86FD4}" dt="2023-10-18T23:03:13.725" v="15" actId="1076"/>
          <ac:cxnSpMkLst>
            <pc:docMk/>
            <pc:sldMk cId="2561978675" sldId="363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0BECDD63-AA0E-4F05-9B9F-79BBF0C86FD4}" dt="2023-10-18T23:03:03.062" v="13" actId="1076"/>
          <ac:cxnSpMkLst>
            <pc:docMk/>
            <pc:sldMk cId="2561978675" sldId="363"/>
            <ac:cxnSpMk id="5" creationId="{79E2AA7B-0C05-90F6-2742-E9A887A241AB}"/>
          </ac:cxnSpMkLst>
        </pc:cxnChg>
        <pc:cxnChg chg="mod">
          <ac:chgData name="Marcos Maillot" userId="fa14b39d-e966-4ebb-a436-4f96f84b9577" providerId="ADAL" clId="{0BECDD63-AA0E-4F05-9B9F-79BBF0C86FD4}" dt="2023-10-18T23:03:44.919" v="19" actId="1076"/>
          <ac:cxnSpMkLst>
            <pc:docMk/>
            <pc:sldMk cId="2561978675" sldId="363"/>
            <ac:cxnSpMk id="41" creationId="{2305497B-CEE7-1195-8B1E-AB4A2C35B986}"/>
          </ac:cxnSpMkLst>
        </pc:cxn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13/12/2023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196760" y="140083"/>
            <a:ext cx="6517084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49" y="4801576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24B687-3B3C-ADFA-726B-AE3D08239213}"/>
              </a:ext>
            </a:extLst>
          </p:cNvPr>
          <p:cNvSpPr txBox="1"/>
          <p:nvPr/>
        </p:nvSpPr>
        <p:spPr>
          <a:xfrm>
            <a:off x="331365" y="6356425"/>
            <a:ext cx="6316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https://neptune.ai/blog/gan-loss-functions</a:t>
            </a: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92786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371060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5605670" y="1085871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58885" y="328445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9" y="319990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95002" y="6027923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52FDF2A-438C-37A9-7060-FB2E1F25DF1D}"/>
              </a:ext>
            </a:extLst>
          </p:cNvPr>
          <p:cNvGrpSpPr/>
          <p:nvPr/>
        </p:nvGrpSpPr>
        <p:grpSpPr>
          <a:xfrm>
            <a:off x="7617003" y="1008130"/>
            <a:ext cx="3130163" cy="2532006"/>
            <a:chOff x="989692" y="2516687"/>
            <a:chExt cx="4698135" cy="4095829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E8D21AA1-915D-899A-6121-C43BFEA2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23" name="Abrir llave 22">
              <a:extLst>
                <a:ext uri="{FF2B5EF4-FFF2-40B4-BE49-F238E27FC236}">
                  <a16:creationId xmlns:a16="http://schemas.microsoft.com/office/drawing/2014/main" id="{DC039523-941B-5322-DBB4-73B26FEC173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2B53E6-3217-AD41-6EDD-C03F9659A0B2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84B1848-A929-1009-E6D8-9785B1B07B87}"/>
              </a:ext>
            </a:extLst>
          </p:cNvPr>
          <p:cNvGrpSpPr/>
          <p:nvPr/>
        </p:nvGrpSpPr>
        <p:grpSpPr>
          <a:xfrm>
            <a:off x="1139447" y="1128223"/>
            <a:ext cx="3093641" cy="2411912"/>
            <a:chOff x="1139447" y="1128222"/>
            <a:chExt cx="4698135" cy="4214431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771742FB-A9D8-D697-4538-6F1AF6BF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</p:spPr>
        </p:pic>
        <p:sp>
          <p:nvSpPr>
            <p:cNvPr id="27" name="Abrir llave 26">
              <a:extLst>
                <a:ext uri="{FF2B5EF4-FFF2-40B4-BE49-F238E27FC236}">
                  <a16:creationId xmlns:a16="http://schemas.microsoft.com/office/drawing/2014/main" id="{8CA25993-34E2-9A60-2763-1F875DE8F142}"/>
                </a:ext>
              </a:extLst>
            </p:cNvPr>
            <p:cNvSpPr/>
            <p:nvPr/>
          </p:nvSpPr>
          <p:spPr>
            <a:xfrm rot="16200000">
              <a:off x="3866949" y="3979243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4249022-FA09-7788-9E2A-20CF32BC6F22}"/>
                </a:ext>
              </a:extLst>
            </p:cNvPr>
            <p:cNvSpPr txBox="1"/>
            <p:nvPr/>
          </p:nvSpPr>
          <p:spPr>
            <a:xfrm>
              <a:off x="2916734" y="4626610"/>
              <a:ext cx="2168460" cy="716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6" y="3934158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6215124" y="4001354"/>
            <a:ext cx="3130163" cy="2532006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9800541" y="4266153"/>
            <a:ext cx="2323923" cy="1526515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19" y="1291203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854391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151313" y="1052969"/>
            <a:ext cx="264777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rgbClr val="FF0000"/>
                </a:solidFill>
              </a:rPr>
              <a:t>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4559D8-4EA6-E606-0916-F774AEFC21C2}"/>
              </a:ext>
            </a:extLst>
          </p:cNvPr>
          <p:cNvGrpSpPr/>
          <p:nvPr/>
        </p:nvGrpSpPr>
        <p:grpSpPr>
          <a:xfrm>
            <a:off x="6886910" y="2210977"/>
            <a:ext cx="4698135" cy="4485180"/>
            <a:chOff x="989692" y="1991560"/>
            <a:chExt cx="4698135" cy="4485180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C9A2F921-87F9-F696-BC27-AD71E9B1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16" name="Subtitle 1">
              <a:extLst>
                <a:ext uri="{FF2B5EF4-FFF2-40B4-BE49-F238E27FC236}">
                  <a16:creationId xmlns:a16="http://schemas.microsoft.com/office/drawing/2014/main" id="{AD0B28E0-D22E-F3BE-B975-F36DBFA0ECA1}"/>
                </a:ext>
              </a:extLst>
            </p:cNvPr>
            <p:cNvSpPr txBox="1">
              <a:spLocks/>
            </p:cNvSpPr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Fine </a:t>
              </a:r>
              <a:r>
                <a:rPr lang="es-AR" sz="2800" dirty="0" err="1">
                  <a:solidFill>
                    <a:schemeClr val="bg1"/>
                  </a:solidFill>
                </a:rPr>
                <a:t>tuning</a:t>
              </a:r>
              <a:endParaRPr lang="es-AR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E6AB87E9-25D4-491A-8C3E-94BD21E7087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6B6539-D238-981E-9681-58849C1CF412}"/>
                </a:ext>
              </a:extLst>
            </p:cNvPr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CDA50A-CE57-62FE-6E87-F8AC8BE4D97A}"/>
              </a:ext>
            </a:extLst>
          </p:cNvPr>
          <p:cNvGrpSpPr/>
          <p:nvPr/>
        </p:nvGrpSpPr>
        <p:grpSpPr>
          <a:xfrm>
            <a:off x="748402" y="2103223"/>
            <a:ext cx="4698135" cy="4485180"/>
            <a:chOff x="6504175" y="1991560"/>
            <a:chExt cx="4698135" cy="4485180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264D80DE-3DD3-6902-30C6-7B7D7BCA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</p:spPr>
        </p:pic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6E44B1AE-5F03-28EE-5C2B-ABADEC460FE2}"/>
                </a:ext>
              </a:extLst>
            </p:cNvPr>
            <p:cNvSpPr txBox="1">
              <a:spLocks/>
            </p:cNvSpPr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 err="1">
                  <a:solidFill>
                    <a:schemeClr val="bg1"/>
                  </a:solidFill>
                </a:rPr>
                <a:t>Feature</a:t>
              </a:r>
              <a:r>
                <a:rPr lang="es-AR" sz="2800" dirty="0">
                  <a:solidFill>
                    <a:schemeClr val="bg1"/>
                  </a:solidFill>
                </a:rPr>
                <a:t> extractor</a:t>
              </a:r>
            </a:p>
          </p:txBody>
        </p:sp>
        <p:sp>
          <p:nvSpPr>
            <p:cNvPr id="21" name="Abrir llave 20">
              <a:extLst>
                <a:ext uri="{FF2B5EF4-FFF2-40B4-BE49-F238E27FC236}">
                  <a16:creationId xmlns:a16="http://schemas.microsoft.com/office/drawing/2014/main" id="{E7BBE94A-759F-D4E2-7414-EB5CF7FFCA42}"/>
                </a:ext>
              </a:extLst>
            </p:cNvPr>
            <p:cNvSpPr/>
            <p:nvPr/>
          </p:nvSpPr>
          <p:spPr>
            <a:xfrm rot="16200000">
              <a:off x="9231677" y="5367708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152222-1E01-75F9-8635-810DDAA0A9B0}"/>
                </a:ext>
              </a:extLst>
            </p:cNvPr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2345635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8288889" y="1167610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-33779" y="1730107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8" y="2345635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30478" y="4158665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1" y="3936150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89458B-06A0-07DA-045D-F9FAE1B2DED5}"/>
              </a:ext>
            </a:extLst>
          </p:cNvPr>
          <p:cNvSpPr txBox="1"/>
          <p:nvPr/>
        </p:nvSpPr>
        <p:spPr>
          <a:xfrm>
            <a:off x="405877" y="2679228"/>
            <a:ext cx="6255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https://discuss.pytorch.org/t/how-can-i-replace-the-forward-method-of-a-predefined-torchvision-model-with-my-customized-forward-function/54224/8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1A8245-FE45-D301-8C1C-AD588606ABAE}"/>
              </a:ext>
            </a:extLst>
          </p:cNvPr>
          <p:cNvSpPr txBox="1"/>
          <p:nvPr/>
        </p:nvSpPr>
        <p:spPr>
          <a:xfrm>
            <a:off x="5321835" y="3905395"/>
            <a:ext cx="2674200" cy="174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https://github.com/mortezamg63/Accessing-and-modifying-different-layers-of-a-pretrained-model-in-pytorch/blob/master/README.md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9000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163703" y="188173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2557670" y="1157944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3388" y="145558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464992" y="137103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2441986" y="564734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2303179" y="6027003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7372042" y="4597691"/>
            <a:ext cx="339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3127532" y="2626525"/>
            <a:ext cx="3727622" cy="3018891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8174879" y="2835921"/>
            <a:ext cx="2770795" cy="1820052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8933240" y="3429000"/>
            <a:ext cx="0" cy="8663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844DC-699E-EFA9-F8E4-7446F1ED942C}"/>
              </a:ext>
            </a:extLst>
          </p:cNvPr>
          <p:cNvSpPr txBox="1"/>
          <p:nvPr/>
        </p:nvSpPr>
        <p:spPr>
          <a:xfrm>
            <a:off x="7663144" y="5517696"/>
            <a:ext cx="4267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AR" dirty="0"/>
              <a:t>https://pytorch.org/blog/introducing-torchvision-new-multi-weight-support-api/</a:t>
            </a:r>
          </a:p>
        </p:txBody>
      </p:sp>
    </p:spTree>
    <p:extLst>
      <p:ext uri="{BB962C8B-B14F-4D97-AF65-F5344CB8AC3E}">
        <p14:creationId xmlns:p14="http://schemas.microsoft.com/office/powerpoint/2010/main" val="256197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8189</TotalTime>
  <Words>644</Words>
  <Application>Microsoft Office PowerPoint</Application>
  <PresentationFormat>Panorámica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256</cp:revision>
  <dcterms:created xsi:type="dcterms:W3CDTF">2021-10-29T16:05:42Z</dcterms:created>
  <dcterms:modified xsi:type="dcterms:W3CDTF">2023-12-14T00:45:07Z</dcterms:modified>
</cp:coreProperties>
</file>