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de10de2e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de10de2e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de10de2e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de10de2e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e10de2e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de10de2e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de10de2e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de10de2e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de10de2e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de10de2e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353828" y="17415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  Saúde Digital </a:t>
            </a:r>
            <a:endParaRPr sz="5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66925" y="42039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Enzo Andrelo </a:t>
            </a:r>
            <a:endParaRPr sz="2400"/>
          </a:p>
        </p:txBody>
      </p:sp>
      <p:sp>
        <p:nvSpPr>
          <p:cNvPr id="130" name="Google Shape;130;p13"/>
          <p:cNvSpPr txBox="1"/>
          <p:nvPr/>
        </p:nvSpPr>
        <p:spPr>
          <a:xfrm>
            <a:off x="3998025" y="2571750"/>
            <a:ext cx="147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948650" y="1980550"/>
            <a:ext cx="975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38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do Sistema: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2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Cadastrar, gerenciar e calcular o IMC de pacientes em uma clínica.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2.Facilitar o cadastro e acompanhamento de pacientes, com cálculo automático de IMC.</a:t>
            </a:r>
            <a:endParaRPr sz="16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3.Oferecer uma solução simples para gerenciamento de dados de pacientes e avaliação de saúde.</a:t>
            </a:r>
            <a:endParaRPr sz="22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do Sistema: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679900" y="1766225"/>
            <a:ext cx="83322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Bibliotecas: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sqlite3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ttk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 Github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551275"/>
            <a:ext cx="3919825" cy="2808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4572000" y="3421650"/>
            <a:ext cx="403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https://github.com/EnzoAndrelo/projetofinal/tree/main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Sistema: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17"/>
              <a:t>C</a:t>
            </a:r>
            <a:r>
              <a:rPr lang="pt-BR" sz="2043"/>
              <a:t>adastro do Paciente: O usuário preenche os dados do paciente e armazena no banco de dados</a:t>
            </a:r>
            <a:endParaRPr sz="204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43"/>
              <a:t>Exibição do Paciente: A tabela exibe os pacientes cadastrados com os dados e o IMC calculado.</a:t>
            </a:r>
            <a:endParaRPr sz="204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43"/>
              <a:t>Atualização: O usuário pode selecionar um paciente para atualizar os dados</a:t>
            </a:r>
            <a:endParaRPr sz="204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43"/>
              <a:t>Exclusão: O usuário pode excluir o cadastro de um paciente da tabela</a:t>
            </a:r>
            <a:r>
              <a:rPr lang="pt-BR" sz="1925"/>
              <a:t>.</a:t>
            </a:r>
            <a:endParaRPr sz="19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que área seria útil?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Clínicas Médicas: Para gerenciar os dados do paciente.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Academias: Para manter o controle dos dados do aluno.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Consultórios de Nutrição: Para controlar as informações sobre a saúde dos pacientes.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