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76" r:id="rId3"/>
    <p:sldId id="286" r:id="rId4"/>
    <p:sldId id="266" r:id="rId5"/>
    <p:sldId id="284" r:id="rId6"/>
    <p:sldId id="260" r:id="rId7"/>
    <p:sldId id="262" r:id="rId8"/>
    <p:sldId id="261" r:id="rId9"/>
    <p:sldId id="267" r:id="rId10"/>
    <p:sldId id="257" r:id="rId11"/>
    <p:sldId id="280" r:id="rId12"/>
    <p:sldId id="282" r:id="rId13"/>
    <p:sldId id="283" r:id="rId14"/>
    <p:sldId id="275" r:id="rId15"/>
    <p:sldId id="278" r:id="rId16"/>
    <p:sldId id="258" r:id="rId17"/>
    <p:sldId id="271" r:id="rId18"/>
    <p:sldId id="272" r:id="rId19"/>
    <p:sldId id="273" r:id="rId20"/>
    <p:sldId id="274" r:id="rId21"/>
    <p:sldId id="264" r:id="rId22"/>
    <p:sldId id="268" r:id="rId23"/>
    <p:sldId id="285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00561-4EBA-407C-AFDF-D19F2CB0E8C4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44CF5-2B05-47AF-8D2A-5CC333025A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3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04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8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8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76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9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0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8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5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0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8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5D93-40CE-4CD5-AF39-C6669D40C763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D69F-BE9A-49FD-BA53-379189406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8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69D1A"/>
                </a:solidFill>
              </a:rPr>
              <a:t>Outils Data : </a:t>
            </a:r>
            <a:r>
              <a:rPr lang="fr-FR" dirty="0" smtClean="0">
                <a:solidFill>
                  <a:srgbClr val="F69D1A"/>
                </a:solidFill>
              </a:rPr>
              <a:t/>
            </a:r>
            <a:br>
              <a:rPr lang="fr-FR" dirty="0" smtClean="0">
                <a:solidFill>
                  <a:srgbClr val="F69D1A"/>
                </a:solidFill>
              </a:rPr>
            </a:br>
            <a:r>
              <a:rPr lang="fr-FR" dirty="0" smtClean="0">
                <a:solidFill>
                  <a:srgbClr val="F69D1A"/>
                </a:solidFill>
              </a:rPr>
              <a:t>Comment améliorer </a:t>
            </a:r>
            <a:r>
              <a:rPr lang="fr-FR" dirty="0">
                <a:solidFill>
                  <a:srgbClr val="F69D1A"/>
                </a:solidFill>
              </a:rPr>
              <a:t>leur </a:t>
            </a:r>
            <a:r>
              <a:rPr lang="fr-FR" dirty="0" smtClean="0">
                <a:solidFill>
                  <a:srgbClr val="F69D1A"/>
                </a:solidFill>
              </a:rPr>
              <a:t>accessibilit</a:t>
            </a:r>
            <a:r>
              <a:rPr lang="fr-FR" dirty="0">
                <a:solidFill>
                  <a:srgbClr val="F69D1A"/>
                </a:solidFill>
              </a:rPr>
              <a:t>é</a:t>
            </a:r>
            <a:r>
              <a:rPr lang="fr-FR" dirty="0" smtClean="0">
                <a:solidFill>
                  <a:srgbClr val="F69D1A"/>
                </a:solidFill>
              </a:rPr>
              <a:t> </a:t>
            </a:r>
            <a:r>
              <a:rPr lang="fr-FR" dirty="0">
                <a:solidFill>
                  <a:srgbClr val="F69D1A"/>
                </a:solidFill>
              </a:rPr>
              <a:t>pour les populariser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Enzo Bonnal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Maître d’apprentissage : Bruno </a:t>
            </a:r>
            <a:r>
              <a:rPr lang="fr-FR" dirty="0" err="1" smtClean="0">
                <a:solidFill>
                  <a:schemeClr val="bg1"/>
                </a:solidFill>
              </a:rPr>
              <a:t>Kauffmann</a:t>
            </a:r>
            <a:r>
              <a:rPr lang="fr-FR" dirty="0" smtClean="0">
                <a:solidFill>
                  <a:schemeClr val="bg1"/>
                </a:solidFill>
              </a:rPr>
              <a:t> Tutrice enseignante : Fatiha </a:t>
            </a:r>
            <a:r>
              <a:rPr lang="fr-FR" dirty="0" err="1" smtClean="0">
                <a:solidFill>
                  <a:schemeClr val="bg1"/>
                </a:solidFill>
              </a:rPr>
              <a:t>Zaïdi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74" name="Picture 2" descr="Résultat de recherche d'images pour &quot;orang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55437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paris sacla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242077"/>
            <a:ext cx="2376264" cy="104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cfa afia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22381" r="7908" b="24403"/>
          <a:stretch/>
        </p:blipFill>
        <p:spPr bwMode="auto">
          <a:xfrm>
            <a:off x="6228184" y="5251209"/>
            <a:ext cx="2520280" cy="104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\Latex\memoireM1\config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8" b="36866"/>
          <a:stretch/>
        </p:blipFill>
        <p:spPr bwMode="auto">
          <a:xfrm>
            <a:off x="-12223" y="2369713"/>
            <a:ext cx="9156223" cy="18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660665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crédits : Nebojsa </a:t>
            </a:r>
            <a:r>
              <a:rPr lang="fr-FR" sz="1200" dirty="0" err="1" smtClean="0"/>
              <a:t>Topolscak</a:t>
            </a:r>
            <a:endParaRPr lang="fr-FR" sz="1200" dirty="0"/>
          </a:p>
        </p:txBody>
      </p:sp>
      <p:pic>
        <p:nvPicPr>
          <p:cNvPr id="7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42868"/>
            <a:ext cx="1296144" cy="2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33205"/>
            <a:ext cx="1296144" cy="4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97151"/>
            <a:ext cx="1296144" cy="4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25628" y="18864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Exemple de besoin :</a:t>
            </a:r>
            <a:endParaRPr lang="fr-FR" sz="4000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\Latex\memoireM1\config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8"/>
          <a:stretch/>
        </p:blipFill>
        <p:spPr bwMode="auto">
          <a:xfrm>
            <a:off x="-12223" y="2369713"/>
            <a:ext cx="9156223" cy="42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660665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crédits : Nebojsa </a:t>
            </a:r>
            <a:r>
              <a:rPr lang="fr-FR" sz="1200" dirty="0" err="1" smtClean="0"/>
              <a:t>Topolscak</a:t>
            </a:r>
            <a:endParaRPr lang="fr-FR" sz="1200" dirty="0"/>
          </a:p>
        </p:txBody>
      </p:sp>
      <p:pic>
        <p:nvPicPr>
          <p:cNvPr id="7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42868"/>
            <a:ext cx="1296144" cy="2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33205"/>
            <a:ext cx="1296144" cy="4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97151"/>
            <a:ext cx="1296144" cy="4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25628" y="18864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Exemple de besoin :</a:t>
            </a:r>
            <a:endParaRPr lang="fr-FR" sz="4000" dirty="0">
              <a:solidFill>
                <a:srgbClr val="F69D1A"/>
              </a:solidFill>
            </a:endParaRPr>
          </a:p>
        </p:txBody>
      </p:sp>
      <p:pic>
        <p:nvPicPr>
          <p:cNvPr id="8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10489250" cy="24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Prog\Latex\memoireM1\pink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14732"/>
            <a:ext cx="202680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Prog\Latex\memoireM1\pink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48" y="4214732"/>
            <a:ext cx="375120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6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\Latex\memoireM1\config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8"/>
          <a:stretch/>
        </p:blipFill>
        <p:spPr bwMode="auto">
          <a:xfrm>
            <a:off x="-12223" y="2369713"/>
            <a:ext cx="9156223" cy="42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660665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crédits : Nebojsa </a:t>
            </a:r>
            <a:r>
              <a:rPr lang="fr-FR" sz="1200" dirty="0" err="1" smtClean="0"/>
              <a:t>Topolscak</a:t>
            </a:r>
            <a:endParaRPr lang="fr-FR" sz="1200" dirty="0"/>
          </a:p>
        </p:txBody>
      </p:sp>
      <p:pic>
        <p:nvPicPr>
          <p:cNvPr id="7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42868"/>
            <a:ext cx="1296144" cy="2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33205"/>
            <a:ext cx="1296144" cy="4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97151"/>
            <a:ext cx="1296144" cy="4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25628" y="18864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Exemple de besoin :</a:t>
            </a:r>
            <a:endParaRPr lang="fr-FR" sz="4000" dirty="0">
              <a:solidFill>
                <a:srgbClr val="F69D1A"/>
              </a:solidFill>
            </a:endParaRPr>
          </a:p>
        </p:txBody>
      </p:sp>
      <p:pic>
        <p:nvPicPr>
          <p:cNvPr id="8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66" y="4221088"/>
            <a:ext cx="8401018" cy="24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Prog\Latex\memoireM1\pink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48" y="4214732"/>
            <a:ext cx="374760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\Latex\memoireM1\config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8"/>
          <a:stretch/>
        </p:blipFill>
        <p:spPr bwMode="auto">
          <a:xfrm>
            <a:off x="-12223" y="2369713"/>
            <a:ext cx="9156223" cy="42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660665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crédits : Nebojsa </a:t>
            </a:r>
            <a:r>
              <a:rPr lang="fr-FR" sz="1200" dirty="0" err="1" smtClean="0"/>
              <a:t>Topolscak</a:t>
            </a:r>
            <a:endParaRPr lang="fr-FR" sz="1200" dirty="0"/>
          </a:p>
        </p:txBody>
      </p:sp>
      <p:pic>
        <p:nvPicPr>
          <p:cNvPr id="7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42868"/>
            <a:ext cx="1296144" cy="2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33205"/>
            <a:ext cx="1296144" cy="4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\Latex\memoireM1\bl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97151"/>
            <a:ext cx="1296144" cy="4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25628" y="18864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Exemple de besoin :</a:t>
            </a:r>
            <a:endParaRPr lang="fr-FR" sz="4000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Prog\Latex\memoireM1\config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3" y="188640"/>
            <a:ext cx="9156223" cy="64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660665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crédits : Nebojsa </a:t>
            </a:r>
            <a:r>
              <a:rPr lang="fr-FR" sz="1200" dirty="0" err="1" smtClean="0"/>
              <a:t>Topolscak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189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Prog\Latex\memoireM1\config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99"/>
          <a:stretch/>
        </p:blipFill>
        <p:spPr bwMode="auto">
          <a:xfrm>
            <a:off x="-12223" y="188640"/>
            <a:ext cx="9156223" cy="20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ésultat de recherche d'images pour &quot;hadoop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43" y="4797152"/>
            <a:ext cx="2664296" cy="178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4014640" y="2420888"/>
            <a:ext cx="1415689" cy="2225647"/>
          </a:xfrm>
          <a:prstGeom prst="downArrow">
            <a:avLst>
              <a:gd name="adj1" fmla="val 50000"/>
              <a:gd name="adj2" fmla="val 51883"/>
            </a:avLst>
          </a:pr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8" name="Picture 6" descr="Résultat de recherche d'images pour &quot;jav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25" y="4496789"/>
            <a:ext cx="1160893" cy="215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2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C:\Prog\Latex\memoireM1\pseudo_di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9" y="106723"/>
            <a:ext cx="9022463" cy="67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660665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crédits : Nebojsa </a:t>
            </a:r>
            <a:r>
              <a:rPr lang="fr-FR" sz="1200" dirty="0" err="1" smtClean="0"/>
              <a:t>Topolscak</a:t>
            </a:r>
            <a:endParaRPr lang="fr-FR" sz="1200" dirty="0"/>
          </a:p>
        </p:txBody>
      </p:sp>
      <p:pic>
        <p:nvPicPr>
          <p:cNvPr id="3078" name="Picture 6" descr="Résultat de recherche d'images pour &quot;antl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32227"/>
            <a:ext cx="1635665" cy="60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ésultat de recherche d'images pour &quot;hadoop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" t="-909" r="-830" b="37477"/>
          <a:stretch/>
        </p:blipFill>
        <p:spPr bwMode="auto">
          <a:xfrm>
            <a:off x="3635896" y="4631780"/>
            <a:ext cx="1368152" cy="58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181" y="1916832"/>
            <a:ext cx="10081120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id,	name,			email,			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308,	Toy Story (1995),	marc@live.com,		</a:t>
            </a:r>
            <a:r>
              <a:rPr lang="fr-F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159.8.244.119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299,	Die Hard (1988),		marc@live.com, 		</a:t>
            </a:r>
            <a:r>
              <a:rPr lang="fr-F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159.8.244.119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299,	Die Hard (1988),		jean.dupont@orange.fr,	</a:t>
            </a:r>
            <a:r>
              <a:rPr lang="fr-F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24.37.248.45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291,	Twister (1996),		serge@hotmail.com,	</a:t>
            </a:r>
            <a:r>
              <a:rPr lang="fr-F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134.71.255.139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38,	Aladdin (1992),		bernard@gmail.com,	</a:t>
            </a:r>
            <a:r>
              <a:rPr lang="fr-F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133.70.122.98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65,	Casper (1995),		enzo.bonnal@u-psud.fr,	</a:t>
            </a:r>
            <a:r>
              <a:rPr lang="fr-F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196.88.249.72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fr-FR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18864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INPUT :</a:t>
            </a:r>
            <a:endParaRPr lang="fr-FR" sz="4000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91680" y="1556792"/>
            <a:ext cx="5256584" cy="4032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983696" y="19697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CONFIG :</a:t>
            </a:r>
            <a:endParaRPr lang="fr-FR" sz="4000" dirty="0">
              <a:solidFill>
                <a:srgbClr val="F69D1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764703"/>
            <a:ext cx="87129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.path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"/PATH/movies.csv"</a:t>
            </a: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.path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"/PATH/movies_pseudo.csv“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.path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"/PATH/movies_logs.csv"</a:t>
            </a: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.keepHeaders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en-US" sz="24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.separator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.separator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"\t"</a:t>
            </a:r>
          </a:p>
          <a:p>
            <a:r>
              <a:rPr lang="en-US" sz="24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out1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out2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out3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.fromChar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skipLine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out3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.header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email_domain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out4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.createHashMap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map1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out4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.header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hashed_ip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fr-F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15" y="2420888"/>
            <a:ext cx="90160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	name,			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email_domain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hashed_ip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308	Toy Story (1995)	live.com		</a:t>
            </a:r>
            <a:r>
              <a:rPr lang="fr-F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HiSqevy8bPHx6CTI87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299	Die Hard (1988)	live.com		</a:t>
            </a:r>
            <a:r>
              <a:rPr lang="fr-F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HiSqevy8bPHx6CTI87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299	Die Hard (1988)	orange.fr		119P0ltRNR5BVWdvFi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291	Twister (1996)		hotmail.com		5R8UblJOTpI7CSTkjk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	Aladdin (1992)		gmail.com		A7AED0H5x8gM93C813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	Casper (1995)		u-psud.fr		Nqi9938A862C3CHfiz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fr-F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049" y="209855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OUTPUT :</a:t>
            </a:r>
            <a:endParaRPr lang="fr-FR" sz="4000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69D1A"/>
                </a:solidFill>
              </a:rPr>
              <a:t>Rôle de DIESE:</a:t>
            </a:r>
            <a:br>
              <a:rPr lang="fr-FR" dirty="0" smtClean="0">
                <a:solidFill>
                  <a:srgbClr val="F69D1A"/>
                </a:solidFill>
              </a:rPr>
            </a:br>
            <a:r>
              <a:rPr lang="fr-FR" sz="2700" dirty="0" smtClean="0">
                <a:solidFill>
                  <a:srgbClr val="F69D1A"/>
                </a:solidFill>
              </a:rPr>
              <a:t>(Data Intelligence </a:t>
            </a:r>
            <a:r>
              <a:rPr lang="fr-FR" sz="2700" dirty="0" err="1" smtClean="0">
                <a:solidFill>
                  <a:srgbClr val="F69D1A"/>
                </a:solidFill>
              </a:rPr>
              <a:t>Enablers</a:t>
            </a:r>
            <a:r>
              <a:rPr lang="fr-FR" sz="2700" dirty="0" smtClean="0">
                <a:solidFill>
                  <a:srgbClr val="F69D1A"/>
                </a:solidFill>
              </a:rPr>
              <a:t> and Software </a:t>
            </a:r>
            <a:r>
              <a:rPr lang="fr-FR" sz="2700" dirty="0" err="1" smtClean="0">
                <a:solidFill>
                  <a:srgbClr val="F69D1A"/>
                </a:solidFill>
              </a:rPr>
              <a:t>Environment</a:t>
            </a:r>
            <a:r>
              <a:rPr lang="fr-FR" sz="2700" dirty="0" smtClean="0">
                <a:solidFill>
                  <a:srgbClr val="F69D1A"/>
                </a:solidFill>
              </a:rPr>
              <a:t>)</a:t>
            </a:r>
            <a:endParaRPr lang="fr-FR" sz="2700" dirty="0">
              <a:solidFill>
                <a:srgbClr val="F69D1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Accompagnement des autres entités dans :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</a:rPr>
              <a:t>Traitement </a:t>
            </a:r>
            <a:r>
              <a:rPr lang="fr-FR" dirty="0">
                <a:solidFill>
                  <a:schemeClr val="bg1"/>
                </a:solidFill>
              </a:rPr>
              <a:t>massif </a:t>
            </a:r>
            <a:r>
              <a:rPr lang="fr-FR" dirty="0" smtClean="0">
                <a:solidFill>
                  <a:schemeClr val="bg1"/>
                </a:solidFill>
              </a:rPr>
              <a:t>des données disponibles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</a:rPr>
              <a:t>Réalisation </a:t>
            </a:r>
            <a:r>
              <a:rPr lang="fr-FR" dirty="0">
                <a:solidFill>
                  <a:schemeClr val="bg1"/>
                </a:solidFill>
              </a:rPr>
              <a:t>de mesures </a:t>
            </a:r>
            <a:r>
              <a:rPr lang="fr-FR" dirty="0" smtClean="0">
                <a:solidFill>
                  <a:schemeClr val="bg1"/>
                </a:solidFill>
              </a:rPr>
              <a:t>prédictives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</a:rPr>
              <a:t>Mise à disposition d’environnements adaptés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S</a:t>
            </a:r>
            <a:r>
              <a:rPr lang="fr-FR" dirty="0" smtClean="0">
                <a:solidFill>
                  <a:schemeClr val="bg1"/>
                </a:solidFill>
              </a:rPr>
              <a:t>écurité </a:t>
            </a:r>
            <a:r>
              <a:rPr lang="fr-FR" dirty="0">
                <a:solidFill>
                  <a:schemeClr val="bg1"/>
                </a:solidFill>
              </a:rPr>
              <a:t>des </a:t>
            </a:r>
            <a:r>
              <a:rPr lang="fr-FR" dirty="0" smtClean="0">
                <a:solidFill>
                  <a:schemeClr val="bg1"/>
                </a:solidFill>
              </a:rPr>
              <a:t>données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Déploiement des solutions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2348880"/>
            <a:ext cx="90774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map1 :</a:t>
            </a:r>
          </a:p>
          <a:p>
            <a:endParaRPr lang="fr-F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159.8.244.119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HiSqevy8bPHx6CTI87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24.37.248.45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119P0ltRNR5BVWdvFi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134.71.255.139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5R8UblJOTpI7CSTkjk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133.70.122.98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A7AED0H5x8gM93C813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196.88.249.72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Nqi9938A862C3CHfiz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fr-F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18864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MAP :</a:t>
            </a:r>
            <a:endParaRPr lang="fr-FR" sz="4000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3" y="1556792"/>
            <a:ext cx="907745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STAT: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hdfs://PATH/movies.csv 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duration:976ms, 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linesTotal:100000, 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invalidLines:3, 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headersSkipped:0, 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fieldErrorsTotal:0, 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linesWithFieldErrors:0, </a:t>
            </a:r>
          </a:p>
          <a:p>
            <a:endParaRPr lang="fr-FR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invalidLinesBuffer:3/10(not </a:t>
            </a:r>
            <a:r>
              <a:rPr lang="fr-FR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saturated</a:t>
            </a:r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130,	</a:t>
            </a:r>
            <a:r>
              <a:rPr lang="fr-FR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Restoration</a:t>
            </a:r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(1995), 	</a:t>
            </a:r>
            <a:r>
              <a:rPr lang="fr-FR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218.195.148.201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	</a:t>
            </a:r>
            <a:r>
              <a:rPr lang="fr-FR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Chasing</a:t>
            </a:r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Amy (1997), 	</a:t>
            </a:r>
            <a:r>
              <a:rPr lang="fr-FR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16.214.37.162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268, 	</a:t>
            </a:r>
            <a:r>
              <a:rPr lang="fr-FR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Curdled</a:t>
            </a:r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(1996), 		</a:t>
            </a:r>
            <a:r>
              <a:rPr lang="fr-FR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fr-F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87.237.93.170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18864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LOGS :</a:t>
            </a:r>
            <a:endParaRPr lang="fr-FR" sz="4000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69D1A"/>
                </a:solidFill>
              </a:rPr>
              <a:t>Merci !</a:t>
            </a:r>
            <a:endParaRPr lang="fr-FR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Prog\Latex\memoireM1\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142412" cy="64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>
                <a:solidFill>
                  <a:srgbClr val="F69D1A"/>
                </a:solidFill>
              </a:rPr>
              <a:t>Outils Data : </a:t>
            </a:r>
            <a:br>
              <a:rPr lang="fr-FR" sz="4800" dirty="0" smtClean="0">
                <a:solidFill>
                  <a:srgbClr val="F69D1A"/>
                </a:solidFill>
              </a:rPr>
            </a:br>
            <a:r>
              <a:rPr lang="fr-FR" sz="4800" dirty="0" smtClean="0">
                <a:solidFill>
                  <a:srgbClr val="F69D1A"/>
                </a:solidFill>
              </a:rPr>
              <a:t>Comment améliorer leur accessibilité pour les populariser ? </a:t>
            </a:r>
            <a:endParaRPr lang="fr-FR" sz="4800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r>
              <a:rPr lang="fr-FR" sz="9600" dirty="0" err="1" smtClean="0">
                <a:solidFill>
                  <a:srgbClr val="F69D1A"/>
                </a:solidFill>
              </a:rPr>
              <a:t>PyKhiops</a:t>
            </a:r>
            <a:endParaRPr lang="fr-FR" sz="9600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696" y="2780928"/>
            <a:ext cx="8229600" cy="4525963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Outil de machine </a:t>
            </a:r>
            <a:r>
              <a:rPr lang="fr-FR" dirty="0" err="1" smtClean="0">
                <a:solidFill>
                  <a:schemeClr val="bg1"/>
                </a:solidFill>
              </a:rPr>
              <a:t>learning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Classification et Régression supervisées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Clustering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>
                <a:solidFill>
                  <a:srgbClr val="F69D1A"/>
                </a:solidFill>
              </a:rPr>
              <a:t>Khiops</a:t>
            </a:r>
            <a:r>
              <a:rPr lang="fr-FR" dirty="0" smtClean="0">
                <a:solidFill>
                  <a:srgbClr val="F69D1A"/>
                </a:solidFill>
              </a:rPr>
              <a:t>:</a:t>
            </a:r>
            <a:endParaRPr lang="fr-FR" dirty="0">
              <a:solidFill>
                <a:srgbClr val="F69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C:\Prog\Latex\memoireM1\screen_ihm_khi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811019" cy="687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Prog\Latex\memoireM1\script_monotab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 b="-3098"/>
          <a:stretch/>
        </p:blipFill>
        <p:spPr bwMode="auto">
          <a:xfrm>
            <a:off x="0" y="2060848"/>
            <a:ext cx="905831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2891" y="196976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69D1A"/>
                </a:solidFill>
              </a:rPr>
              <a:t>Exemple de script</a:t>
            </a:r>
          </a:p>
        </p:txBody>
      </p:sp>
      <p:pic>
        <p:nvPicPr>
          <p:cNvPr id="1026" name="Picture 2" descr="R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42" y="5229200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Prog\Latex\memoireM1\bl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83" y="2060848"/>
            <a:ext cx="2448272" cy="69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Prog\Latex\memoireM1\pykhi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" y="764704"/>
            <a:ext cx="9173307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18996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Writes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AutoShape 4" descr="Résultat de recherche d'images pour &quot;data base logo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Résultat de recherche d'images pour &quot;data base logo&quot;"/>
          <p:cNvSpPr>
            <a:spLocks noChangeAspect="1" noChangeArrowheads="1"/>
          </p:cNvSpPr>
          <p:nvPr/>
        </p:nvSpPr>
        <p:spPr bwMode="auto">
          <a:xfrm>
            <a:off x="307975" y="-14557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Résultat de recherche d'images pour &quot;data base logo&quot;"/>
          <p:cNvSpPr>
            <a:spLocks noChangeAspect="1" noChangeArrowheads="1"/>
          </p:cNvSpPr>
          <p:nvPr/>
        </p:nvSpPr>
        <p:spPr bwMode="auto">
          <a:xfrm>
            <a:off x="460375" y="-13033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7" descr="data base logo - Recherche Google - Mozilla Firefox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8" t="45683" r="56062" b="13812"/>
          <a:stretch/>
        </p:blipFill>
        <p:spPr>
          <a:xfrm>
            <a:off x="5216444" y="1890920"/>
            <a:ext cx="340969" cy="336136"/>
          </a:xfrm>
          <a:prstGeom prst="rect">
            <a:avLst/>
          </a:prstGeom>
        </p:spPr>
      </p:pic>
      <p:pic>
        <p:nvPicPr>
          <p:cNvPr id="10" name="Picture 9" descr="data base logo - Recherche Google - Mozilla Firefox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8" t="45684" r="54761" b="9036"/>
          <a:stretch/>
        </p:blipFill>
        <p:spPr>
          <a:xfrm>
            <a:off x="4406993" y="4514996"/>
            <a:ext cx="360040" cy="3757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4128" y="3923764"/>
            <a:ext cx="8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Reads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5363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Writes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Picture 12" descr="data base logo - Recherche Google - Mozilla Firefox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8" t="45684" r="54761" b="9036"/>
          <a:stretch/>
        </p:blipFill>
        <p:spPr>
          <a:xfrm>
            <a:off x="5943143" y="4331779"/>
            <a:ext cx="360040" cy="3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7936" y="27173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9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2565529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800" dirty="0" err="1" smtClean="0">
                <a:solidFill>
                  <a:srgbClr val="F69D1A"/>
                </a:solidFill>
              </a:rPr>
              <a:t>Pseudonymizer</a:t>
            </a:r>
            <a:endParaRPr lang="fr-FR" sz="8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2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14484</TotalTime>
  <Words>208</Words>
  <Application>Microsoft Office PowerPoint</Application>
  <PresentationFormat>On-screen Show (4:3)</PresentationFormat>
  <Paragraphs>91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Outils Data :  Comment améliorer leur accessibilité pour les populariser ? </vt:lpstr>
      <vt:lpstr>Rôle de DIESE: (Data Intelligence Enablers and Software Environment)</vt:lpstr>
      <vt:lpstr>PowerPoint Presentation</vt:lpstr>
      <vt:lpstr>PyKhiops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!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BONNAL Enzo IMT/OLS</dc:creator>
  <cp:lastModifiedBy>BONNAL Enzo IMT/OLS</cp:lastModifiedBy>
  <cp:revision>35</cp:revision>
  <dcterms:created xsi:type="dcterms:W3CDTF">2018-08-28T08:12:13Z</dcterms:created>
  <dcterms:modified xsi:type="dcterms:W3CDTF">2018-09-07T09:39:27Z</dcterms:modified>
</cp:coreProperties>
</file>