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79C-4991-4D4F-AA12-42C823D8FA82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7338-72F4-417A-B2CE-C3A6AE1378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08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79C-4991-4D4F-AA12-42C823D8FA82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7338-72F4-417A-B2CE-C3A6AE1378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4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79C-4991-4D4F-AA12-42C823D8FA82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7338-72F4-417A-B2CE-C3A6AE1378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02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79C-4991-4D4F-AA12-42C823D8FA82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7338-72F4-417A-B2CE-C3A6AE1378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57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79C-4991-4D4F-AA12-42C823D8FA82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7338-72F4-417A-B2CE-C3A6AE1378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16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79C-4991-4D4F-AA12-42C823D8FA82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7338-72F4-417A-B2CE-C3A6AE1378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74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79C-4991-4D4F-AA12-42C823D8FA82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7338-72F4-417A-B2CE-C3A6AE1378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90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79C-4991-4D4F-AA12-42C823D8FA82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7338-72F4-417A-B2CE-C3A6AE1378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19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79C-4991-4D4F-AA12-42C823D8FA82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7338-72F4-417A-B2CE-C3A6AE1378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23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79C-4991-4D4F-AA12-42C823D8FA82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7338-72F4-417A-B2CE-C3A6AE1378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477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379C-4991-4D4F-AA12-42C823D8FA82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27338-72F4-417A-B2CE-C3A6AE1378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22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379C-4991-4D4F-AA12-42C823D8FA82}" type="datetimeFigureOut">
              <a:rPr lang="fr-FR" smtClean="0"/>
              <a:t>22/08/2018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27338-72F4-417A-B2CE-C3A6AE1378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46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6594" y="1151268"/>
            <a:ext cx="286231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i="1" dirty="0" err="1" smtClean="0"/>
              <a:t>PseudoConfigFactory</a:t>
            </a:r>
            <a:endParaRPr lang="fr-FR" sz="24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076056" y="1151267"/>
            <a:ext cx="302433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i="1" dirty="0" err="1" smtClean="0"/>
              <a:t>LineProcessorCompiler</a:t>
            </a:r>
            <a:endParaRPr lang="fr-FR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6495" y="257440"/>
            <a:ext cx="23042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command line options</a:t>
            </a:r>
          </a:p>
        </p:txBody>
      </p:sp>
      <p:cxnSp>
        <p:nvCxnSpPr>
          <p:cNvPr id="9" name="Straight Arrow Connector 8"/>
          <p:cNvCxnSpPr>
            <a:stCxn id="7" idx="2"/>
            <a:endCxn id="5" idx="0"/>
          </p:cNvCxnSpPr>
          <p:nvPr/>
        </p:nvCxnSpPr>
        <p:spPr>
          <a:xfrm>
            <a:off x="1178623" y="626772"/>
            <a:ext cx="1179130" cy="5244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39107" y="3310227"/>
            <a:ext cx="2637293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i="1" dirty="0" err="1" smtClean="0"/>
              <a:t>PseudoConfig</a:t>
            </a:r>
            <a:endParaRPr lang="fr-FR" sz="2400" i="1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78623" y="3792815"/>
            <a:ext cx="214223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job Informations</a:t>
            </a:r>
            <a:endParaRPr lang="fr-FR" dirty="0"/>
          </a:p>
        </p:txBody>
      </p:sp>
      <p:sp>
        <p:nvSpPr>
          <p:cNvPr id="13" name="TextBox 12"/>
          <p:cNvSpPr txBox="1"/>
          <p:nvPr/>
        </p:nvSpPr>
        <p:spPr>
          <a:xfrm>
            <a:off x="1178623" y="4275437"/>
            <a:ext cx="214223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i="1" dirty="0" err="1" smtClean="0"/>
              <a:t>LineProcessor</a:t>
            </a:r>
            <a:r>
              <a:rPr lang="fr-FR" dirty="0" smtClean="0"/>
              <a:t> source</a:t>
            </a:r>
            <a:endParaRPr lang="fr-FR" dirty="0"/>
          </a:p>
        </p:txBody>
      </p:sp>
      <p:sp>
        <p:nvSpPr>
          <p:cNvPr id="14" name="Down Arrow 13"/>
          <p:cNvSpPr/>
          <p:nvPr/>
        </p:nvSpPr>
        <p:spPr>
          <a:xfrm>
            <a:off x="2155231" y="1612934"/>
            <a:ext cx="405045" cy="167205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1269758" y="1987291"/>
            <a:ext cx="2175992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creates</a:t>
            </a:r>
            <a:r>
              <a:rPr lang="fr-FR" dirty="0" smtClean="0"/>
              <a:t> (</a:t>
            </a:r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i="1" dirty="0" err="1" smtClean="0"/>
              <a:t>PseudoConfigVisitor</a:t>
            </a:r>
            <a:r>
              <a:rPr lang="fr-FR" i="1" dirty="0" smtClean="0"/>
              <a:t>)</a:t>
            </a:r>
            <a:endParaRPr lang="fr-FR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2560276" y="257440"/>
            <a:ext cx="230425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configuration file</a:t>
            </a:r>
          </a:p>
        </p:txBody>
      </p:sp>
      <p:cxnSp>
        <p:nvCxnSpPr>
          <p:cNvPr id="24" name="Straight Arrow Connector 23"/>
          <p:cNvCxnSpPr>
            <a:stCxn id="21" idx="2"/>
            <a:endCxn id="5" idx="0"/>
          </p:cNvCxnSpPr>
          <p:nvPr/>
        </p:nvCxnSpPr>
        <p:spPr>
          <a:xfrm flipH="1">
            <a:off x="2357753" y="626772"/>
            <a:ext cx="1354651" cy="5244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3"/>
            <a:endCxn id="6" idx="0"/>
          </p:cNvCxnSpPr>
          <p:nvPr/>
        </p:nvCxnSpPr>
        <p:spPr>
          <a:xfrm flipV="1">
            <a:off x="3320861" y="1151267"/>
            <a:ext cx="3267363" cy="3308836"/>
          </a:xfrm>
          <a:prstGeom prst="bentConnector4">
            <a:avLst>
              <a:gd name="adj1" fmla="val 26859"/>
              <a:gd name="adj2" fmla="val 106909"/>
            </a:avLst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36095" y="3238817"/>
            <a:ext cx="230425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i="1" dirty="0" err="1" smtClean="0"/>
              <a:t>LineProcessor</a:t>
            </a:r>
            <a:endParaRPr lang="fr-FR" sz="2400" i="1" dirty="0" smtClean="0"/>
          </a:p>
        </p:txBody>
      </p:sp>
      <p:cxnSp>
        <p:nvCxnSpPr>
          <p:cNvPr id="33" name="Elbow Connector 32"/>
          <p:cNvCxnSpPr>
            <a:stCxn id="10" idx="2"/>
            <a:endCxn id="34" idx="1"/>
          </p:cNvCxnSpPr>
          <p:nvPr/>
        </p:nvCxnSpPr>
        <p:spPr>
          <a:xfrm rot="16200000" flipH="1">
            <a:off x="3767970" y="3469670"/>
            <a:ext cx="323166" cy="3143599"/>
          </a:xfrm>
          <a:prstGeom prst="bentConnector2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01353" y="4879887"/>
            <a:ext cx="217374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serialized</a:t>
            </a:r>
            <a:r>
              <a:rPr lang="fr-FR" dirty="0" smtClean="0"/>
              <a:t> &amp; sent to cluster </a:t>
            </a:r>
            <a:r>
              <a:rPr lang="fr-FR" dirty="0" err="1" smtClean="0"/>
              <a:t>nodes</a:t>
            </a:r>
            <a:endParaRPr lang="fr-FR" dirty="0"/>
          </a:p>
        </p:txBody>
      </p:sp>
      <p:cxnSp>
        <p:nvCxnSpPr>
          <p:cNvPr id="38" name="Elbow Connector 37"/>
          <p:cNvCxnSpPr>
            <a:stCxn id="29" idx="2"/>
            <a:endCxn id="34" idx="0"/>
          </p:cNvCxnSpPr>
          <p:nvPr/>
        </p:nvCxnSpPr>
        <p:spPr>
          <a:xfrm rot="16200000" flipH="1">
            <a:off x="5998521" y="4290183"/>
            <a:ext cx="117940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6385701" y="1612932"/>
            <a:ext cx="405045" cy="167205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/>
          <p:cNvSpPr txBox="1"/>
          <p:nvPr/>
        </p:nvSpPr>
        <p:spPr>
          <a:xfrm>
            <a:off x="6010190" y="2125791"/>
            <a:ext cx="1156067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compiles</a:t>
            </a:r>
            <a:endParaRPr lang="fr-FR" b="1" dirty="0"/>
          </a:p>
        </p:txBody>
      </p:sp>
      <p:cxnSp>
        <p:nvCxnSpPr>
          <p:cNvPr id="46" name="Elbow Connector 45"/>
          <p:cNvCxnSpPr>
            <a:stCxn id="34" idx="2"/>
            <a:endCxn id="54" idx="3"/>
          </p:cNvCxnSpPr>
          <p:nvPr/>
        </p:nvCxnSpPr>
        <p:spPr>
          <a:xfrm rot="5400000">
            <a:off x="5456269" y="5146005"/>
            <a:ext cx="751742" cy="1512168"/>
          </a:xfrm>
          <a:prstGeom prst="bentConnector2">
            <a:avLst/>
          </a:prstGeom>
          <a:ln w="38100">
            <a:prstDash val="sysDot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995936" y="6093294"/>
            <a:ext cx="1080120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/>
              <a:t>job </a:t>
            </a:r>
            <a:r>
              <a:rPr lang="fr-FR" b="1" dirty="0" err="1" smtClean="0"/>
              <a:t>starts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0772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84341" y="36165"/>
            <a:ext cx="287458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Orange </a:t>
            </a:r>
            <a:r>
              <a:rPr lang="fr-FR" sz="2400" dirty="0" err="1" smtClean="0"/>
              <a:t>Corporate</a:t>
            </a:r>
            <a:endParaRPr lang="fr-F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646151" y="1059993"/>
            <a:ext cx="555096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DIESE </a:t>
            </a:r>
          </a:p>
          <a:p>
            <a:pPr algn="ctr"/>
            <a:r>
              <a:rPr lang="en-US" dirty="0" smtClean="0"/>
              <a:t>(Data Intelligence Enablers and Software Environment)</a:t>
            </a:r>
            <a:endParaRPr lang="fr-FR" dirty="0"/>
          </a:p>
        </p:txBody>
      </p:sp>
      <p:sp>
        <p:nvSpPr>
          <p:cNvPr id="6" name="TextBox 5"/>
          <p:cNvSpPr txBox="1"/>
          <p:nvPr/>
        </p:nvSpPr>
        <p:spPr>
          <a:xfrm>
            <a:off x="2699792" y="2060848"/>
            <a:ext cx="345638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DIA </a:t>
            </a:r>
          </a:p>
          <a:p>
            <a:pPr algn="ctr"/>
            <a:r>
              <a:rPr lang="fr-FR" dirty="0" smtClean="0"/>
              <a:t>(Data Intelligence and </a:t>
            </a:r>
            <a:r>
              <a:rPr lang="fr-FR" dirty="0" err="1" smtClean="0"/>
              <a:t>Algorithms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3301749"/>
            <a:ext cx="3096344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DAS</a:t>
            </a:r>
          </a:p>
          <a:p>
            <a:pPr algn="ctr"/>
            <a:r>
              <a:rPr lang="fr-FR" b="1" dirty="0" smtClean="0"/>
              <a:t>(Data </a:t>
            </a:r>
            <a:r>
              <a:rPr lang="fr-FR" b="1" dirty="0" err="1" smtClean="0"/>
              <a:t>Analytics</a:t>
            </a:r>
            <a:r>
              <a:rPr lang="fr-FR" b="1" dirty="0" smtClean="0"/>
              <a:t> and Sciences)</a:t>
            </a:r>
            <a:endParaRPr lang="fr-FR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63810" y="3284983"/>
            <a:ext cx="2915816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PROF 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PROFiling</a:t>
            </a:r>
            <a:r>
              <a:rPr lang="fr-FR" dirty="0" smtClean="0"/>
              <a:t> and data </a:t>
            </a:r>
            <a:r>
              <a:rPr lang="fr-FR" dirty="0" err="1" smtClean="0"/>
              <a:t>mining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4421634" y="1706324"/>
            <a:ext cx="6350" cy="3545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2"/>
            <a:endCxn id="7" idx="0"/>
          </p:cNvCxnSpPr>
          <p:nvPr/>
        </p:nvCxnSpPr>
        <p:spPr>
          <a:xfrm rot="5400000">
            <a:off x="3356613" y="2230378"/>
            <a:ext cx="594570" cy="1548172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8" idx="0"/>
          </p:cNvCxnSpPr>
          <p:nvPr/>
        </p:nvCxnSpPr>
        <p:spPr>
          <a:xfrm rot="16200000" flipH="1">
            <a:off x="4885949" y="2249214"/>
            <a:ext cx="577804" cy="1493734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5" idx="0"/>
          </p:cNvCxnSpPr>
          <p:nvPr/>
        </p:nvCxnSpPr>
        <p:spPr>
          <a:xfrm>
            <a:off x="4421634" y="497830"/>
            <a:ext cx="0" cy="5621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86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>
            <a:stCxn id="12" idx="3"/>
            <a:endCxn id="30" idx="1"/>
          </p:cNvCxnSpPr>
          <p:nvPr/>
        </p:nvCxnSpPr>
        <p:spPr>
          <a:xfrm flipV="1">
            <a:off x="2263520" y="1482033"/>
            <a:ext cx="439987" cy="2750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135554" y="365462"/>
            <a:ext cx="2948613" cy="42780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i="1" dirty="0" err="1" smtClean="0"/>
              <a:t>PyKhiopsClassifier</a:t>
            </a:r>
            <a:r>
              <a:rPr lang="fr-FR" sz="2400" dirty="0" smtClean="0"/>
              <a:t> </a:t>
            </a:r>
          </a:p>
          <a:p>
            <a:pPr algn="ctr"/>
            <a:r>
              <a:rPr lang="fr-FR" sz="2400" dirty="0" smtClean="0"/>
              <a:t>instance</a:t>
            </a:r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800" dirty="0"/>
          </a:p>
          <a:p>
            <a:endParaRPr lang="fr-FR" sz="2800" dirty="0" smtClean="0"/>
          </a:p>
          <a:p>
            <a:endParaRPr lang="fr-FR" sz="2800" dirty="0" smtClean="0"/>
          </a:p>
          <a:p>
            <a:endParaRPr lang="fr-FR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3194969"/>
            <a:ext cx="158417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/>
              <a:t>Prediction</a:t>
            </a:r>
            <a:endParaRPr lang="fr-FR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339698" y="1251200"/>
            <a:ext cx="64807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FIT</a:t>
            </a:r>
            <a:endParaRPr lang="fr-FR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79345" y="1253950"/>
            <a:ext cx="158417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Train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4521" y="3181616"/>
            <a:ext cx="158417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Test Data</a:t>
            </a:r>
          </a:p>
        </p:txBody>
      </p:sp>
      <p:cxnSp>
        <p:nvCxnSpPr>
          <p:cNvPr id="18" name="Straight Arrow Connector 17"/>
          <p:cNvCxnSpPr>
            <a:stCxn id="8" idx="3"/>
            <a:endCxn id="9" idx="1"/>
          </p:cNvCxnSpPr>
          <p:nvPr/>
        </p:nvCxnSpPr>
        <p:spPr>
          <a:xfrm>
            <a:off x="5319878" y="3412451"/>
            <a:ext cx="1268346" cy="13351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6840" y="1673512"/>
            <a:ext cx="2089183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pandas</a:t>
            </a:r>
            <a:r>
              <a:rPr lang="fr-FR" dirty="0" smtClean="0"/>
              <a:t> </a:t>
            </a:r>
            <a:r>
              <a:rPr lang="fr-FR" dirty="0" err="1" smtClean="0"/>
              <a:t>DataFrames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or </a:t>
            </a:r>
            <a:r>
              <a:rPr lang="fr-FR" i="1" dirty="0" err="1" smtClean="0"/>
              <a:t>numpy</a:t>
            </a:r>
            <a:r>
              <a:rPr lang="fr-FR" dirty="0" smtClean="0"/>
              <a:t> </a:t>
            </a:r>
            <a:r>
              <a:rPr lang="fr-FR" dirty="0" err="1" smtClean="0"/>
              <a:t>array</a:t>
            </a:r>
            <a:endParaRPr lang="fr-FR" dirty="0" smtClean="0"/>
          </a:p>
          <a:p>
            <a:pPr algn="ctr"/>
            <a:r>
              <a:rPr lang="fr-FR" dirty="0" smtClean="0"/>
              <a:t>or </a:t>
            </a:r>
            <a:r>
              <a:rPr lang="fr-FR" dirty="0" err="1" smtClean="0"/>
              <a:t>nested</a:t>
            </a:r>
            <a:r>
              <a:rPr lang="fr-FR" dirty="0" smtClean="0"/>
              <a:t> </a:t>
            </a:r>
            <a:r>
              <a:rPr lang="fr-FR" dirty="0" err="1" smtClean="0"/>
              <a:t>lists</a:t>
            </a:r>
            <a:endParaRPr lang="fr-FR" dirty="0"/>
          </a:p>
        </p:txBody>
      </p:sp>
      <p:sp>
        <p:nvSpPr>
          <p:cNvPr id="21" name="TextBox 20"/>
          <p:cNvSpPr txBox="1"/>
          <p:nvPr/>
        </p:nvSpPr>
        <p:spPr>
          <a:xfrm>
            <a:off x="432016" y="3632963"/>
            <a:ext cx="2089183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pandas</a:t>
            </a:r>
            <a:r>
              <a:rPr lang="fr-FR" dirty="0" smtClean="0"/>
              <a:t> </a:t>
            </a:r>
            <a:r>
              <a:rPr lang="fr-FR" dirty="0" err="1" smtClean="0"/>
              <a:t>DataFrames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or </a:t>
            </a:r>
            <a:r>
              <a:rPr lang="fr-FR" i="1" dirty="0" err="1" smtClean="0"/>
              <a:t>numpy</a:t>
            </a:r>
            <a:r>
              <a:rPr lang="fr-FR" dirty="0" smtClean="0"/>
              <a:t> </a:t>
            </a:r>
            <a:r>
              <a:rPr lang="fr-FR" dirty="0" err="1" smtClean="0"/>
              <a:t>array</a:t>
            </a:r>
            <a:endParaRPr lang="fr-FR" dirty="0" smtClean="0"/>
          </a:p>
          <a:p>
            <a:pPr algn="ctr"/>
            <a:r>
              <a:rPr lang="fr-FR" dirty="0" smtClean="0"/>
              <a:t>or </a:t>
            </a:r>
            <a:r>
              <a:rPr lang="fr-FR" dirty="0" err="1" smtClean="0"/>
              <a:t>nested</a:t>
            </a:r>
            <a:r>
              <a:rPr lang="fr-FR" dirty="0" smtClean="0"/>
              <a:t> </a:t>
            </a:r>
            <a:r>
              <a:rPr lang="fr-FR" dirty="0" err="1" smtClean="0"/>
              <a:t>lists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6335719" y="3633198"/>
            <a:ext cx="2089183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i="1" dirty="0" smtClean="0"/>
              <a:t>pandas</a:t>
            </a:r>
            <a:r>
              <a:rPr lang="fr-FR" dirty="0" smtClean="0"/>
              <a:t> </a:t>
            </a:r>
            <a:r>
              <a:rPr lang="fr-FR" dirty="0" err="1" smtClean="0"/>
              <a:t>DataFrames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or </a:t>
            </a:r>
            <a:r>
              <a:rPr lang="fr-FR" i="1" dirty="0" err="1" smtClean="0"/>
              <a:t>numpy</a:t>
            </a:r>
            <a:r>
              <a:rPr lang="fr-FR" dirty="0" smtClean="0"/>
              <a:t> </a:t>
            </a:r>
            <a:r>
              <a:rPr lang="fr-FR" dirty="0" err="1" smtClean="0"/>
              <a:t>array</a:t>
            </a:r>
            <a:endParaRPr lang="fr-FR" dirty="0" smtClean="0"/>
          </a:p>
          <a:p>
            <a:pPr algn="ctr"/>
            <a:r>
              <a:rPr lang="fr-FR" dirty="0" smtClean="0"/>
              <a:t>or </a:t>
            </a:r>
            <a:r>
              <a:rPr lang="fr-FR" dirty="0" err="1" smtClean="0"/>
              <a:t>nested</a:t>
            </a:r>
            <a:r>
              <a:rPr lang="fr-FR" dirty="0" smtClean="0"/>
              <a:t> </a:t>
            </a:r>
            <a:r>
              <a:rPr lang="fr-FR" dirty="0" err="1" smtClean="0"/>
              <a:t>lists</a:t>
            </a:r>
            <a:endParaRPr lang="fr-FR" dirty="0"/>
          </a:p>
        </p:txBody>
      </p:sp>
      <p:cxnSp>
        <p:nvCxnSpPr>
          <p:cNvPr id="24" name="Straight Arrow Connector 23"/>
          <p:cNvCxnSpPr>
            <a:stCxn id="11" idx="2"/>
            <a:endCxn id="8" idx="0"/>
          </p:cNvCxnSpPr>
          <p:nvPr/>
        </p:nvCxnSpPr>
        <p:spPr>
          <a:xfrm>
            <a:off x="4663734" y="1712865"/>
            <a:ext cx="0" cy="1468753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59685" y="2135177"/>
            <a:ext cx="80836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allows</a:t>
            </a:r>
            <a:endParaRPr lang="fr-FR" dirty="0"/>
          </a:p>
        </p:txBody>
      </p:sp>
      <p:sp>
        <p:nvSpPr>
          <p:cNvPr id="30" name="TextBox 29"/>
          <p:cNvSpPr txBox="1"/>
          <p:nvPr/>
        </p:nvSpPr>
        <p:spPr>
          <a:xfrm>
            <a:off x="2703507" y="1297367"/>
            <a:ext cx="8640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checks</a:t>
            </a:r>
            <a:endParaRPr lang="fr-FR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703507" y="3233085"/>
            <a:ext cx="8640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err="1" smtClean="0"/>
              <a:t>checks</a:t>
            </a:r>
            <a:endParaRPr lang="fr-FR" dirty="0" smtClean="0"/>
          </a:p>
        </p:txBody>
      </p:sp>
      <p:cxnSp>
        <p:nvCxnSpPr>
          <p:cNvPr id="34" name="Straight Arrow Connector 33"/>
          <p:cNvCxnSpPr>
            <a:stCxn id="30" idx="3"/>
            <a:endCxn id="11" idx="1"/>
          </p:cNvCxnSpPr>
          <p:nvPr/>
        </p:nvCxnSpPr>
        <p:spPr>
          <a:xfrm>
            <a:off x="3567603" y="1482033"/>
            <a:ext cx="772095" cy="0"/>
          </a:xfrm>
          <a:prstGeom prst="straightConnector1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1" idx="3"/>
          </p:cNvCxnSpPr>
          <p:nvPr/>
        </p:nvCxnSpPr>
        <p:spPr>
          <a:xfrm>
            <a:off x="3567603" y="3417751"/>
            <a:ext cx="439987" cy="5301"/>
          </a:xfrm>
          <a:prstGeom prst="straightConnector1">
            <a:avLst/>
          </a:prstGeom>
          <a:ln w="57150">
            <a:solidFill>
              <a:schemeClr val="accent3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301205" y="3423052"/>
            <a:ext cx="439987" cy="2750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07590" y="3181618"/>
            <a:ext cx="131228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PREDICT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5162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95</Words>
  <Application>Microsoft Office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ORANGE FT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BONNAL Enzo IMT/OLS</dc:creator>
  <cp:lastModifiedBy>BONNAL Enzo IMT/OLS</cp:lastModifiedBy>
  <cp:revision>8</cp:revision>
  <dcterms:created xsi:type="dcterms:W3CDTF">2018-08-21T18:56:24Z</dcterms:created>
  <dcterms:modified xsi:type="dcterms:W3CDTF">2018-08-22T20:06:40Z</dcterms:modified>
</cp:coreProperties>
</file>