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Light"/>
      <p:regular r:id="rId30"/>
      <p:bold r:id="rId31"/>
      <p:italic r:id="rId32"/>
      <p:boldItalic r:id="rId33"/>
    </p:embeddedFont>
    <p:embeddedFont>
      <p:font typeface="Montserrat ExtraBold"/>
      <p:bold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bold.fntdata"/><Relationship Id="rId30" Type="http://schemas.openxmlformats.org/officeDocument/2006/relationships/font" Target="fonts/MontserratLigh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2c56f7f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2c56f7f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db9241b4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db9241b4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b9241b4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db9241b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db9241b4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db9241b4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db9241b4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db9241b4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db9241b4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db9241b4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226d67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226d67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5830f5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25830f5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db9241b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db9241b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db9241b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db9241b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db9241b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db9241b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db9241b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db9241b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b9241b4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b9241b4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db9241b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db9241b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5830f5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5830f5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db9241b4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db9241b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 flipH="1">
            <a:off x="1543725" y="2044925"/>
            <a:ext cx="6417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Chatbot Q&amp;A Multi-Agente</a:t>
            </a:r>
            <a:endParaRPr sz="25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Iniciação Científica</a:t>
            </a:r>
            <a:endParaRPr sz="24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Arquitetura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68675" y="1126675"/>
            <a:ext cx="7803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Usuário faz uma pergunta para a aplicação do chatbot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Pergunta é direcionada para o Bot Agente que determina a temática da pergunta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Pergunta é encaminhada para o Bot Especialista responder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eriod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Diálogo se mantém com esse Bot Especialista até acontecer uma troca de temática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Temática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768675" y="1126675"/>
            <a:ext cx="7803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Associado ao tema do Augmented Democracy a ideia é o tema ser política no viés de Corrupção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No projeto com Portugal vamos definir quais são os temas mais relevantes junto com a Corrupção por LDA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Assim que os temas adjacentes forem definidos os Chatbots Especialistas serão implementados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Ferramenta: Watson Assistant (IBM)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768675" y="1126675"/>
            <a:ext cx="7803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Watson é uma plataforma de IA e Conversação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 uma resposta bem rápida e técnicas de PLN de ponta para abstrair as informações recebidas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Nele você pode organizar de forma fácil as variáveis de contexto, intenções e entidades que serão usadas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Modelar por nós as intenções e tipos de entidades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Ferramenta: Web Scrapping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768675" y="1126675"/>
            <a:ext cx="7803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 ideia é ser uma prova de conceito, o chatbot não vai saber resolver tudo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Mas para ele não ser falho uma ideia é ele poder “colar” ou ter acesso à um banco de dados público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Ideia inicial: usar páginas da Wikipédia e de jornais para ter acesso à dados que possam responder algumas perguntas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Relevância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768675" y="1126675"/>
            <a:ext cx="7803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Esse tipo de arquitetura é interessante por conta de sua escalabilidade e abordagem aos bugs de forma facilitada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Escalabilidade: Assim que um Agente específico está pronto é só adicionar ele ao projeto global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Bugs: Cada Bot 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 uma função específica e output esperado, facilitando o processo de encontrar e corrigir os bugs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Próximos passos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768675" y="1126675"/>
            <a:ext cx="7803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Até agora estava na “fase” de revisão bibliográfica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 partir de agora vou realmente começar a montar um teste piloto da funcionalidade de multi-agentes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Definir a temática dos outros dois Agentes Específicos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Construir um banco de dados para os Bots terem um maior repertório de Respostas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 flipH="1">
            <a:off x="1363050" y="2114550"/>
            <a:ext cx="6417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Dúvidas?</a:t>
            </a:r>
            <a:endParaRPr sz="25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Sugestões?</a:t>
            </a:r>
            <a:endParaRPr sz="25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Um adendo: Augmented Democracy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68675" y="1126675"/>
            <a:ext cx="7803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Projeto paralelo com a prof. Anna Reali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Uso de técnicas de PLN para extração dos dados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Entrada são as atas do Parlamento Português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Saída são respostas gráficas a respeito das citações sobre corrupção dentro deste ambiente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Um adendo: Augmented Democracy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500" y="1104640"/>
            <a:ext cx="8101000" cy="293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Um adendo: Augmented Democracy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500" y="1104640"/>
            <a:ext cx="8101000" cy="293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Um adendo: Augmented Democracy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1226" y="907650"/>
            <a:ext cx="4121551" cy="412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Chatbot Multi-Agentes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68675" y="1126675"/>
            <a:ext cx="7803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Temática: Amazônia Azul → Política e Corrupção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Ideia do projeto é fazer uma prova de conceito desse tipo de arquitetura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Q&amp;A → Recebe perguntas do usuário e gera respostas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Métodos de PLN específicos dos chatbots: frases de treinamento, intenção, entidade, variáveis de contexto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Breve glossário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68675" y="1126675"/>
            <a:ext cx="7803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Intenção: O que o usuário deseja fazer, no nosso caso é uma consulta a um banco de dados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Entidade: Dada a intenção o usuário pode querer ações com informações específicas, por exemplo nome de um partido ou político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Variável de Contexto: Ajudam no fluxo da conversa e resolução de ambiguidades, o assunto da conversa em certo instante é uma variável de contexto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Breve glossário: Tipos de Chatbots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768675" y="1126675"/>
            <a:ext cx="7803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Sociais: Tem como objetivo entreter e divertir o usuário, manter a conversa e até “puxar assunto”. Ex.: Robô Ed e a XiaoIce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Orientados a tarefas: Seguem diálogos lineares, com um objetivo pré-definido. Ex.: Atendimento Online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Q&amp;A: Usados em grande maioria para sanar dúvidas dos usuários, FAQs e com finalidade informativa e explicativa. Sendo um dos tipos mais famosos atualmente e amplamente usado por empresas.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15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596500" y="329850"/>
            <a:ext cx="577800" cy="5778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68675" y="329850"/>
            <a:ext cx="7115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Arquitetura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280" y="4114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1226" y="907650"/>
            <a:ext cx="4121550" cy="41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