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Tenor Sans"/>
      <p:regular r:id="rId11"/>
    </p:embeddedFon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TenorSans-regular.fntdata"/><Relationship Id="rId10" Type="http://schemas.openxmlformats.org/officeDocument/2006/relationships/slide" Target="slides/slide5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Olá para quem não me conhece sou o Enzo Bustos, ano passado eu já fiz uma bolsa junto com o C2D e este ano estou fazendo mais uma chamada </a:t>
            </a:r>
            <a:r>
              <a:rPr lang="en">
                <a:solidFill>
                  <a:schemeClr val="dk1"/>
                </a:solidFill>
              </a:rPr>
              <a:t>Democracia Aumentada: Um Sistema para a Democracia Digital com orientação novamente da professora Anna Reali.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05a1a7d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05a1a7d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Aqui vou dar um breve histórico já que essa IC é uma continuação da IC passada. Durante a primeira bolsa eu trabalhei com as atas do Diário da Assembleia da República portuguesa, que são basicamente o conjunto de falas que são feitas durante essas reuniões legislativas. E além de criar essa base de dados para ser utilizada no projeto, juntamente com o grupo aplicamos algumas técnicas de Processamento de Linguagem Natural para extrair dados com maior qualidade e insights desses textos.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4a9633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4a9633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ferramenta proposta para essa nova IC é uma Interface Web que irá permitir integrar as diversas funcionalidades que já foram desenvolvidas e também criar visualizações interativas com o usuário, com o uso de dados adicionais e cruzamento de informações. Além disso, também planeja-se adicionar mais módulos de funcionalidades a esta arquitetura, como o de Análise de Sentimentos.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05a1a7dbb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105a1a7d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a criação deste sistema planeja-se utilizar o FrameWork do Django para a criação da página Web, por ter uma boa integração com a linguagem Python,  Hugging Face Transformers por ser a principal “biblioteca” deste tipo de modelos para NLP e o Google Collab para o desenvolvimento dos códigos em linguagem Python.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4a96338c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4a96338c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2050" y="1311025"/>
            <a:ext cx="47907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829725" y="2789274"/>
            <a:ext cx="3959100" cy="412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742050" y="2042325"/>
            <a:ext cx="4790700" cy="45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6423374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8155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62497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423374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92936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72771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6249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92936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62497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23374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858155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292936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27717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89202" y="2789702"/>
            <a:ext cx="718188" cy="670662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6393824" y="3219962"/>
            <a:ext cx="721863" cy="67972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7495591" y="3871946"/>
            <a:ext cx="265955" cy="677165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hasCustomPrompt="1" type="title"/>
          </p:nvPr>
        </p:nvSpPr>
        <p:spPr>
          <a:xfrm>
            <a:off x="3296250" y="1299938"/>
            <a:ext cx="5105700" cy="138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3469100" y="2844788"/>
            <a:ext cx="4932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" name="Google Shape;108;p11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1"/>
          <p:cNvSpPr/>
          <p:nvPr/>
        </p:nvSpPr>
        <p:spPr>
          <a:xfrm>
            <a:off x="1604109" y="95750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742049" y="526624"/>
            <a:ext cx="1134087" cy="675135"/>
          </a:xfrm>
          <a:custGeom>
            <a:rect b="b" l="l" r="r" t="t"/>
            <a:pathLst>
              <a:path extrusionOk="0" h="11477" w="19279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173285" y="1394800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742402" y="1394800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173285" y="1832100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742402" y="1832100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>
            <a:off x="1160283" y="3948137"/>
            <a:ext cx="244006" cy="244418"/>
          </a:xfrm>
          <a:custGeom>
            <a:rect b="b" l="l" r="r" t="t"/>
            <a:pathLst>
              <a:path extrusionOk="0" h="4155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1160283" y="3517313"/>
            <a:ext cx="244006" cy="244359"/>
          </a:xfrm>
          <a:custGeom>
            <a:rect b="b" l="l" r="r" t="t"/>
            <a:pathLst>
              <a:path extrusionOk="0" h="4154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2026579" y="3517313"/>
            <a:ext cx="244418" cy="244359"/>
          </a:xfrm>
          <a:custGeom>
            <a:rect b="b" l="l" r="r" t="t"/>
            <a:pathLst>
              <a:path extrusionOk="0" h="4154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1558978" y="3517313"/>
            <a:ext cx="733371" cy="675370"/>
          </a:xfrm>
          <a:custGeom>
            <a:rect b="b" l="l" r="r" t="t"/>
            <a:pathLst>
              <a:path extrusionOk="0" h="11481" w="12467">
                <a:moveTo>
                  <a:pt x="9773" y="0"/>
                </a:moveTo>
                <a:cubicBezTo>
                  <a:pt x="8763" y="0"/>
                  <a:pt x="7790" y="740"/>
                  <a:pt x="7695" y="1908"/>
                </a:cubicBezTo>
                <a:lnTo>
                  <a:pt x="7695" y="1934"/>
                </a:lnTo>
                <a:cubicBezTo>
                  <a:pt x="7623" y="3086"/>
                  <a:pt x="7135" y="4180"/>
                  <a:pt x="6327" y="5007"/>
                </a:cubicBezTo>
                <a:lnTo>
                  <a:pt x="4622" y="6738"/>
                </a:lnTo>
                <a:cubicBezTo>
                  <a:pt x="4217" y="7149"/>
                  <a:pt x="3669" y="7375"/>
                  <a:pt x="3107" y="7375"/>
                </a:cubicBezTo>
                <a:cubicBezTo>
                  <a:pt x="3000" y="7375"/>
                  <a:pt x="2893" y="7367"/>
                  <a:pt x="2786" y="7350"/>
                </a:cubicBezTo>
                <a:cubicBezTo>
                  <a:pt x="2666" y="7330"/>
                  <a:pt x="2548" y="7321"/>
                  <a:pt x="2433" y="7321"/>
                </a:cubicBezTo>
                <a:cubicBezTo>
                  <a:pt x="1045" y="7321"/>
                  <a:pt x="0" y="8708"/>
                  <a:pt x="481" y="10085"/>
                </a:cubicBezTo>
                <a:cubicBezTo>
                  <a:pt x="794" y="10980"/>
                  <a:pt x="1613" y="11476"/>
                  <a:pt x="2447" y="11476"/>
                </a:cubicBezTo>
                <a:cubicBezTo>
                  <a:pt x="3001" y="11476"/>
                  <a:pt x="3562" y="11256"/>
                  <a:pt x="3984" y="10788"/>
                </a:cubicBezTo>
                <a:cubicBezTo>
                  <a:pt x="4596" y="10111"/>
                  <a:pt x="5462" y="9727"/>
                  <a:pt x="6373" y="9727"/>
                </a:cubicBezTo>
                <a:lnTo>
                  <a:pt x="6451" y="9727"/>
                </a:lnTo>
                <a:cubicBezTo>
                  <a:pt x="7096" y="9733"/>
                  <a:pt x="7701" y="10059"/>
                  <a:pt x="8066" y="10593"/>
                </a:cubicBezTo>
                <a:cubicBezTo>
                  <a:pt x="8461" y="11162"/>
                  <a:pt x="9100" y="11481"/>
                  <a:pt x="9762" y="11481"/>
                </a:cubicBezTo>
                <a:cubicBezTo>
                  <a:pt x="9993" y="11481"/>
                  <a:pt x="10227" y="11442"/>
                  <a:pt x="10455" y="11361"/>
                </a:cubicBezTo>
                <a:cubicBezTo>
                  <a:pt x="11341" y="11055"/>
                  <a:pt x="11901" y="10196"/>
                  <a:pt x="11842" y="9265"/>
                </a:cubicBezTo>
                <a:cubicBezTo>
                  <a:pt x="11770" y="8249"/>
                  <a:pt x="10846" y="7357"/>
                  <a:pt x="9830" y="7324"/>
                </a:cubicBezTo>
                <a:cubicBezTo>
                  <a:pt x="9811" y="7324"/>
                  <a:pt x="9791" y="7324"/>
                  <a:pt x="9772" y="7324"/>
                </a:cubicBezTo>
                <a:cubicBezTo>
                  <a:pt x="9084" y="7324"/>
                  <a:pt x="8439" y="7659"/>
                  <a:pt x="8053" y="8229"/>
                </a:cubicBezTo>
                <a:cubicBezTo>
                  <a:pt x="7688" y="8757"/>
                  <a:pt x="7089" y="9076"/>
                  <a:pt x="6445" y="9076"/>
                </a:cubicBezTo>
                <a:lnTo>
                  <a:pt x="5377" y="9069"/>
                </a:lnTo>
                <a:cubicBezTo>
                  <a:pt x="4797" y="9063"/>
                  <a:pt x="4400" y="8483"/>
                  <a:pt x="4609" y="7943"/>
                </a:cubicBezTo>
                <a:cubicBezTo>
                  <a:pt x="4719" y="7656"/>
                  <a:pt x="4882" y="7396"/>
                  <a:pt x="5090" y="7181"/>
                </a:cubicBezTo>
                <a:lnTo>
                  <a:pt x="6718" y="5534"/>
                </a:lnTo>
                <a:cubicBezTo>
                  <a:pt x="7564" y="4681"/>
                  <a:pt x="8697" y="4219"/>
                  <a:pt x="9889" y="4154"/>
                </a:cubicBezTo>
                <a:cubicBezTo>
                  <a:pt x="9921" y="4154"/>
                  <a:pt x="9954" y="4147"/>
                  <a:pt x="9993" y="4141"/>
                </a:cubicBezTo>
                <a:cubicBezTo>
                  <a:pt x="11731" y="3945"/>
                  <a:pt x="12467" y="1816"/>
                  <a:pt x="11210" y="592"/>
                </a:cubicBezTo>
                <a:cubicBezTo>
                  <a:pt x="10792" y="185"/>
                  <a:pt x="10278" y="0"/>
                  <a:pt x="97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hasCustomPrompt="1" type="title"/>
          </p:nvPr>
        </p:nvSpPr>
        <p:spPr>
          <a:xfrm flipH="1">
            <a:off x="3277675" y="1603154"/>
            <a:ext cx="996600" cy="6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1" type="subTitle"/>
          </p:nvPr>
        </p:nvSpPr>
        <p:spPr>
          <a:xfrm>
            <a:off x="742050" y="1812125"/>
            <a:ext cx="23061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2" type="subTitle"/>
          </p:nvPr>
        </p:nvSpPr>
        <p:spPr>
          <a:xfrm>
            <a:off x="742050" y="1476475"/>
            <a:ext cx="230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3" type="title"/>
          </p:nvPr>
        </p:nvSpPr>
        <p:spPr>
          <a:xfrm>
            <a:off x="227070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4" type="title"/>
          </p:nvPr>
        </p:nvSpPr>
        <p:spPr>
          <a:xfrm flipH="1">
            <a:off x="3277675" y="3082164"/>
            <a:ext cx="996600" cy="6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5" type="subTitle"/>
          </p:nvPr>
        </p:nvSpPr>
        <p:spPr>
          <a:xfrm>
            <a:off x="742050" y="3290650"/>
            <a:ext cx="23061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6" type="subTitle"/>
          </p:nvPr>
        </p:nvSpPr>
        <p:spPr>
          <a:xfrm>
            <a:off x="742050" y="2955000"/>
            <a:ext cx="230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7" type="title"/>
          </p:nvPr>
        </p:nvSpPr>
        <p:spPr>
          <a:xfrm>
            <a:off x="4867075" y="1603154"/>
            <a:ext cx="996600" cy="6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8" type="subTitle"/>
          </p:nvPr>
        </p:nvSpPr>
        <p:spPr>
          <a:xfrm flipH="1">
            <a:off x="6087154" y="1812125"/>
            <a:ext cx="23061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9" type="subTitle"/>
          </p:nvPr>
        </p:nvSpPr>
        <p:spPr>
          <a:xfrm flipH="1">
            <a:off x="6087154" y="1476475"/>
            <a:ext cx="230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13" type="title"/>
          </p:nvPr>
        </p:nvSpPr>
        <p:spPr>
          <a:xfrm>
            <a:off x="4867075" y="3082164"/>
            <a:ext cx="996600" cy="6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14" type="subTitle"/>
          </p:nvPr>
        </p:nvSpPr>
        <p:spPr>
          <a:xfrm flipH="1">
            <a:off x="6087154" y="3290642"/>
            <a:ext cx="23061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5" type="subTitle"/>
          </p:nvPr>
        </p:nvSpPr>
        <p:spPr>
          <a:xfrm flipH="1">
            <a:off x="6087154" y="2954992"/>
            <a:ext cx="230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" name="Google Shape;136;p13"/>
          <p:cNvGrpSpPr/>
          <p:nvPr/>
        </p:nvGrpSpPr>
        <p:grpSpPr>
          <a:xfrm rot="-5400000">
            <a:off x="288656" y="302237"/>
            <a:ext cx="772283" cy="723676"/>
            <a:chOff x="684236" y="4244586"/>
            <a:chExt cx="772283" cy="723676"/>
          </a:xfrm>
        </p:grpSpPr>
        <p:grpSp>
          <p:nvGrpSpPr>
            <p:cNvPr id="137" name="Google Shape;137;p13"/>
            <p:cNvGrpSpPr/>
            <p:nvPr/>
          </p:nvGrpSpPr>
          <p:grpSpPr>
            <a:xfrm>
              <a:off x="733675" y="4244587"/>
              <a:ext cx="722844" cy="723676"/>
              <a:chOff x="622275" y="4230287"/>
              <a:chExt cx="722844" cy="723676"/>
            </a:xfrm>
          </p:grpSpPr>
          <p:sp>
            <p:nvSpPr>
              <p:cNvPr id="138" name="Google Shape;138;p13"/>
              <p:cNvSpPr/>
              <p:nvPr/>
            </p:nvSpPr>
            <p:spPr>
              <a:xfrm rot="-5400000">
                <a:off x="1056225" y="4714412"/>
                <a:ext cx="239400" cy="239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 rot="-5400000">
                <a:off x="1056225" y="4279632"/>
                <a:ext cx="239400" cy="239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 rot="-5400000">
                <a:off x="622425" y="4714412"/>
                <a:ext cx="239400" cy="239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 flipH="1" rot="-2700000">
                <a:off x="1056276" y="4279844"/>
                <a:ext cx="239285" cy="239285"/>
              </a:xfrm>
              <a:prstGeom prst="teardrop">
                <a:avLst>
                  <a:gd fmla="val 10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2" name="Google Shape;142;p13"/>
              <p:cNvCxnSpPr/>
              <p:nvPr/>
            </p:nvCxnSpPr>
            <p:spPr>
              <a:xfrm>
                <a:off x="953775" y="4212125"/>
                <a:ext cx="0" cy="374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3" name="Google Shape;143;p13"/>
            <p:cNvSpPr/>
            <p:nvPr/>
          </p:nvSpPr>
          <p:spPr>
            <a:xfrm rot="-5400000">
              <a:off x="733825" y="4290933"/>
              <a:ext cx="239400" cy="23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 rot="-8100000">
              <a:off x="1167676" y="4294144"/>
              <a:ext cx="239285" cy="239285"/>
            </a:xfrm>
            <a:prstGeom prst="teardrop">
              <a:avLst>
                <a:gd fmla="val 10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3"/>
            <p:cNvCxnSpPr/>
            <p:nvPr/>
          </p:nvCxnSpPr>
          <p:spPr>
            <a:xfrm rot="10800000">
              <a:off x="1287325" y="4409600"/>
              <a:ext cx="0" cy="46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3"/>
            <p:cNvSpPr/>
            <p:nvPr/>
          </p:nvSpPr>
          <p:spPr>
            <a:xfrm flipH="1" rot="8100000">
              <a:off x="733793" y="4294144"/>
              <a:ext cx="239285" cy="239285"/>
            </a:xfrm>
            <a:prstGeom prst="teardrop">
              <a:avLst>
                <a:gd fmla="val 10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3"/>
          <p:cNvSpPr/>
          <p:nvPr/>
        </p:nvSpPr>
        <p:spPr>
          <a:xfrm rot="5400000">
            <a:off x="333462" y="324212"/>
            <a:ext cx="721863" cy="67972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5400000">
            <a:off x="7865911" y="60026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5400000">
            <a:off x="8299711" y="60026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4"/>
          <p:cNvSpPr txBox="1"/>
          <p:nvPr>
            <p:ph type="title"/>
          </p:nvPr>
        </p:nvSpPr>
        <p:spPr>
          <a:xfrm>
            <a:off x="3883575" y="3086754"/>
            <a:ext cx="4222800" cy="37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2523075" y="1532504"/>
            <a:ext cx="5683500" cy="12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4" name="Google Shape;154;p14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4"/>
          <p:cNvSpPr/>
          <p:nvPr/>
        </p:nvSpPr>
        <p:spPr>
          <a:xfrm>
            <a:off x="1604109" y="95750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742049" y="526624"/>
            <a:ext cx="1134087" cy="675135"/>
          </a:xfrm>
          <a:custGeom>
            <a:rect b="b" l="l" r="r" t="t"/>
            <a:pathLst>
              <a:path extrusionOk="0" h="11477" w="19279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173285" y="1394800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742402" y="1394800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1173285" y="1832100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742402" y="1832100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7882285" y="526682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7010577" y="526623"/>
            <a:ext cx="707488" cy="244241"/>
          </a:xfrm>
          <a:custGeom>
            <a:rect b="b" l="l" r="r" t="t"/>
            <a:pathLst>
              <a:path extrusionOk="0" h="4152" w="12027">
                <a:moveTo>
                  <a:pt x="2080" y="1"/>
                </a:moveTo>
                <a:cubicBezTo>
                  <a:pt x="1845" y="1"/>
                  <a:pt x="1606" y="41"/>
                  <a:pt x="1375" y="125"/>
                </a:cubicBezTo>
                <a:cubicBezTo>
                  <a:pt x="548" y="424"/>
                  <a:pt x="1" y="1206"/>
                  <a:pt x="7" y="2085"/>
                </a:cubicBezTo>
                <a:cubicBezTo>
                  <a:pt x="7" y="2964"/>
                  <a:pt x="561" y="3745"/>
                  <a:pt x="1394" y="4031"/>
                </a:cubicBezTo>
                <a:cubicBezTo>
                  <a:pt x="1620" y="4111"/>
                  <a:pt x="1853" y="4150"/>
                  <a:pt x="2084" y="4150"/>
                </a:cubicBezTo>
                <a:cubicBezTo>
                  <a:pt x="2696" y="4150"/>
                  <a:pt x="3290" y="3877"/>
                  <a:pt x="3692" y="3380"/>
                </a:cubicBezTo>
                <a:cubicBezTo>
                  <a:pt x="4207" y="2736"/>
                  <a:pt x="4988" y="2365"/>
                  <a:pt x="5815" y="2365"/>
                </a:cubicBezTo>
                <a:cubicBezTo>
                  <a:pt x="5829" y="2364"/>
                  <a:pt x="5843" y="2364"/>
                  <a:pt x="5856" y="2364"/>
                </a:cubicBezTo>
                <a:cubicBezTo>
                  <a:pt x="6629" y="2364"/>
                  <a:pt x="7353" y="2721"/>
                  <a:pt x="7833" y="3335"/>
                </a:cubicBezTo>
                <a:cubicBezTo>
                  <a:pt x="8251" y="3884"/>
                  <a:pt x="8867" y="4152"/>
                  <a:pt x="9480" y="4152"/>
                </a:cubicBezTo>
                <a:cubicBezTo>
                  <a:pt x="10203" y="4152"/>
                  <a:pt x="10922" y="3780"/>
                  <a:pt x="11310" y="3061"/>
                </a:cubicBezTo>
                <a:cubicBezTo>
                  <a:pt x="12026" y="1733"/>
                  <a:pt x="11128" y="105"/>
                  <a:pt x="9624" y="8"/>
                </a:cubicBezTo>
                <a:cubicBezTo>
                  <a:pt x="9576" y="5"/>
                  <a:pt x="9529" y="3"/>
                  <a:pt x="9482" y="3"/>
                </a:cubicBezTo>
                <a:cubicBezTo>
                  <a:pt x="8863" y="3"/>
                  <a:pt x="8279" y="279"/>
                  <a:pt x="7885" y="763"/>
                </a:cubicBezTo>
                <a:cubicBezTo>
                  <a:pt x="7403" y="1355"/>
                  <a:pt x="6687" y="1701"/>
                  <a:pt x="5932" y="1707"/>
                </a:cubicBezTo>
                <a:lnTo>
                  <a:pt x="5776" y="1707"/>
                </a:lnTo>
                <a:cubicBezTo>
                  <a:pt x="5761" y="1707"/>
                  <a:pt x="5747" y="1707"/>
                  <a:pt x="5733" y="1707"/>
                </a:cubicBezTo>
                <a:cubicBezTo>
                  <a:pt x="4941" y="1707"/>
                  <a:pt x="4191" y="1358"/>
                  <a:pt x="3679" y="756"/>
                </a:cubicBezTo>
                <a:cubicBezTo>
                  <a:pt x="3276" y="269"/>
                  <a:pt x="2687" y="1"/>
                  <a:pt x="20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227070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6" name="Google Shape;166;p15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/>
          <p:nvPr/>
        </p:nvSpPr>
        <p:spPr>
          <a:xfrm>
            <a:off x="521390" y="597924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956450" y="597983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 rot="-5400000">
            <a:off x="7502146" y="608279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 rot="-5400000">
            <a:off x="8137887" y="393008"/>
            <a:ext cx="265065" cy="674899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rot="-5400000">
            <a:off x="8378246" y="966693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 txBox="1"/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 rot="5400000">
            <a:off x="8510998" y="597939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7854550" y="382669"/>
            <a:ext cx="265065" cy="674899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27070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1" name="Google Shape;181;p17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7"/>
          <p:cNvSpPr/>
          <p:nvPr/>
        </p:nvSpPr>
        <p:spPr>
          <a:xfrm rot="5400000">
            <a:off x="1213423" y="597939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 rot="5400000">
            <a:off x="556975" y="382669"/>
            <a:ext cx="265065" cy="674899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8097174" y="596357"/>
            <a:ext cx="694782" cy="675311"/>
          </a:xfrm>
          <a:custGeom>
            <a:rect b="b" l="l" r="r" t="t"/>
            <a:pathLst>
              <a:path extrusionOk="0" h="11480" w="11811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 txBox="1"/>
          <p:nvPr>
            <p:ph type="title"/>
          </p:nvPr>
        </p:nvSpPr>
        <p:spPr>
          <a:xfrm>
            <a:off x="1294500" y="526625"/>
            <a:ext cx="65550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9"/>
          <p:cNvSpPr txBox="1"/>
          <p:nvPr>
            <p:ph hasCustomPrompt="1" type="title"/>
          </p:nvPr>
        </p:nvSpPr>
        <p:spPr>
          <a:xfrm flipH="1">
            <a:off x="4353547" y="931238"/>
            <a:ext cx="1660200" cy="10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3" name="Google Shape;193;p19"/>
          <p:cNvSpPr txBox="1"/>
          <p:nvPr>
            <p:ph idx="2" type="title"/>
          </p:nvPr>
        </p:nvSpPr>
        <p:spPr>
          <a:xfrm>
            <a:off x="4291700" y="2375625"/>
            <a:ext cx="39435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4626500" y="3252538"/>
            <a:ext cx="32370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5240061" y="3598665"/>
            <a:ext cx="23277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2" type="subTitle"/>
          </p:nvPr>
        </p:nvSpPr>
        <p:spPr>
          <a:xfrm>
            <a:off x="5240062" y="3210535"/>
            <a:ext cx="2327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227070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0" name="Google Shape;200;p20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1576236" y="3598665"/>
            <a:ext cx="23277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1576237" y="3210535"/>
            <a:ext cx="2327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03" name="Google Shape;203;p20"/>
          <p:cNvSpPr/>
          <p:nvPr/>
        </p:nvSpPr>
        <p:spPr>
          <a:xfrm rot="5400000">
            <a:off x="8552474" y="372027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rot="5400000">
            <a:off x="8552474" y="2858570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5400000">
            <a:off x="8100816" y="3294689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820804" y="1447564"/>
            <a:ext cx="244065" cy="244359"/>
          </a:xfrm>
          <a:custGeom>
            <a:rect b="b" l="l" r="r" t="t"/>
            <a:pathLst>
              <a:path extrusionOk="0" h="4154" w="4149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820804" y="585857"/>
            <a:ext cx="244065" cy="244359"/>
          </a:xfrm>
          <a:custGeom>
            <a:rect b="b" l="l" r="r" t="t"/>
            <a:pathLst>
              <a:path extrusionOk="0" h="4154" w="4149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47098" y="585621"/>
            <a:ext cx="720077" cy="1106204"/>
          </a:xfrm>
          <a:custGeom>
            <a:rect b="b" l="l" r="r" t="t"/>
            <a:pathLst>
              <a:path extrusionOk="0" h="18805" w="12241">
                <a:moveTo>
                  <a:pt x="2712" y="1"/>
                </a:moveTo>
                <a:cubicBezTo>
                  <a:pt x="2199" y="1"/>
                  <a:pt x="1677" y="192"/>
                  <a:pt x="1257" y="616"/>
                </a:cubicBezTo>
                <a:cubicBezTo>
                  <a:pt x="0" y="1873"/>
                  <a:pt x="808" y="4028"/>
                  <a:pt x="2585" y="4151"/>
                </a:cubicBezTo>
                <a:lnTo>
                  <a:pt x="2598" y="4151"/>
                </a:lnTo>
                <a:cubicBezTo>
                  <a:pt x="3763" y="4197"/>
                  <a:pt x="4870" y="4666"/>
                  <a:pt x="5704" y="5480"/>
                </a:cubicBezTo>
                <a:lnTo>
                  <a:pt x="7019" y="6782"/>
                </a:lnTo>
                <a:cubicBezTo>
                  <a:pt x="7709" y="7472"/>
                  <a:pt x="8080" y="8416"/>
                  <a:pt x="8054" y="9386"/>
                </a:cubicBezTo>
                <a:lnTo>
                  <a:pt x="8054" y="9412"/>
                </a:lnTo>
                <a:cubicBezTo>
                  <a:pt x="8080" y="10389"/>
                  <a:pt x="7709" y="11326"/>
                  <a:pt x="7019" y="12016"/>
                </a:cubicBezTo>
                <a:lnTo>
                  <a:pt x="4427" y="14588"/>
                </a:lnTo>
                <a:cubicBezTo>
                  <a:pt x="4313" y="14699"/>
                  <a:pt x="4166" y="14753"/>
                  <a:pt x="4021" y="14753"/>
                </a:cubicBezTo>
                <a:cubicBezTo>
                  <a:pt x="3834" y="14753"/>
                  <a:pt x="3649" y="14665"/>
                  <a:pt x="3536" y="14497"/>
                </a:cubicBezTo>
                <a:cubicBezTo>
                  <a:pt x="3301" y="14145"/>
                  <a:pt x="3047" y="13689"/>
                  <a:pt x="3047" y="13325"/>
                </a:cubicBezTo>
                <a:lnTo>
                  <a:pt x="3047" y="12902"/>
                </a:lnTo>
                <a:cubicBezTo>
                  <a:pt x="3041" y="12179"/>
                  <a:pt x="3379" y="11502"/>
                  <a:pt x="3952" y="11072"/>
                </a:cubicBezTo>
                <a:cubicBezTo>
                  <a:pt x="4668" y="10545"/>
                  <a:pt x="4968" y="9614"/>
                  <a:pt x="4694" y="8761"/>
                </a:cubicBezTo>
                <a:cubicBezTo>
                  <a:pt x="4421" y="7915"/>
                  <a:pt x="3627" y="7335"/>
                  <a:pt x="2735" y="7329"/>
                </a:cubicBezTo>
                <a:cubicBezTo>
                  <a:pt x="2730" y="7329"/>
                  <a:pt x="2725" y="7329"/>
                  <a:pt x="2719" y="7329"/>
                </a:cubicBezTo>
                <a:cubicBezTo>
                  <a:pt x="1834" y="7329"/>
                  <a:pt x="1040" y="7893"/>
                  <a:pt x="755" y="8728"/>
                </a:cubicBezTo>
                <a:cubicBezTo>
                  <a:pt x="469" y="9575"/>
                  <a:pt x="755" y="10512"/>
                  <a:pt x="1465" y="11053"/>
                </a:cubicBezTo>
                <a:cubicBezTo>
                  <a:pt x="2045" y="11489"/>
                  <a:pt x="2390" y="12173"/>
                  <a:pt x="2396" y="12902"/>
                </a:cubicBezTo>
                <a:lnTo>
                  <a:pt x="2396" y="13357"/>
                </a:lnTo>
                <a:cubicBezTo>
                  <a:pt x="2390" y="14035"/>
                  <a:pt x="2058" y="14660"/>
                  <a:pt x="1504" y="15044"/>
                </a:cubicBezTo>
                <a:cubicBezTo>
                  <a:pt x="248" y="15949"/>
                  <a:pt x="391" y="17863"/>
                  <a:pt x="1771" y="18572"/>
                </a:cubicBezTo>
                <a:cubicBezTo>
                  <a:pt x="2081" y="18732"/>
                  <a:pt x="2404" y="18805"/>
                  <a:pt x="2718" y="18805"/>
                </a:cubicBezTo>
                <a:cubicBezTo>
                  <a:pt x="3805" y="18805"/>
                  <a:pt x="4794" y="17932"/>
                  <a:pt x="4799" y="16730"/>
                </a:cubicBezTo>
                <a:lnTo>
                  <a:pt x="4799" y="16717"/>
                </a:lnTo>
                <a:cubicBezTo>
                  <a:pt x="4773" y="15740"/>
                  <a:pt x="5144" y="14803"/>
                  <a:pt x="5834" y="14113"/>
                </a:cubicBezTo>
                <a:lnTo>
                  <a:pt x="7461" y="12498"/>
                </a:lnTo>
                <a:cubicBezTo>
                  <a:pt x="8100" y="11847"/>
                  <a:pt x="8980" y="11480"/>
                  <a:pt x="9889" y="11480"/>
                </a:cubicBezTo>
                <a:cubicBezTo>
                  <a:pt x="9935" y="11480"/>
                  <a:pt x="9981" y="11481"/>
                  <a:pt x="10027" y="11482"/>
                </a:cubicBezTo>
                <a:lnTo>
                  <a:pt x="10124" y="11482"/>
                </a:lnTo>
                <a:cubicBezTo>
                  <a:pt x="11244" y="11476"/>
                  <a:pt x="12162" y="10590"/>
                  <a:pt x="12201" y="9477"/>
                </a:cubicBezTo>
                <a:cubicBezTo>
                  <a:pt x="12240" y="8357"/>
                  <a:pt x="11381" y="7413"/>
                  <a:pt x="10267" y="7335"/>
                </a:cubicBezTo>
                <a:cubicBezTo>
                  <a:pt x="10202" y="7329"/>
                  <a:pt x="10131" y="7329"/>
                  <a:pt x="10066" y="7329"/>
                </a:cubicBezTo>
                <a:cubicBezTo>
                  <a:pt x="10018" y="7331"/>
                  <a:pt x="9970" y="7332"/>
                  <a:pt x="9922" y="7332"/>
                </a:cubicBezTo>
                <a:cubicBezTo>
                  <a:pt x="9023" y="7332"/>
                  <a:pt x="8156" y="6983"/>
                  <a:pt x="7507" y="6359"/>
                </a:cubicBezTo>
                <a:lnTo>
                  <a:pt x="6153" y="5017"/>
                </a:lnTo>
                <a:cubicBezTo>
                  <a:pt x="5339" y="4204"/>
                  <a:pt x="4857" y="3116"/>
                  <a:pt x="4799" y="1964"/>
                </a:cubicBezTo>
                <a:lnTo>
                  <a:pt x="4799" y="1925"/>
                </a:lnTo>
                <a:cubicBezTo>
                  <a:pt x="4708" y="749"/>
                  <a:pt x="3727" y="1"/>
                  <a:pt x="2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hasCustomPrompt="1" type="title"/>
          </p:nvPr>
        </p:nvSpPr>
        <p:spPr>
          <a:xfrm flipH="1">
            <a:off x="2945400" y="931238"/>
            <a:ext cx="1575300" cy="10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1058571" y="2375638"/>
            <a:ext cx="35217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1058571" y="3252550"/>
            <a:ext cx="32334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" name="Google Shape;36;p3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845750" y="2933150"/>
            <a:ext cx="21057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2" type="subTitle"/>
          </p:nvPr>
        </p:nvSpPr>
        <p:spPr>
          <a:xfrm>
            <a:off x="845760" y="2534413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3" type="subTitle"/>
          </p:nvPr>
        </p:nvSpPr>
        <p:spPr>
          <a:xfrm>
            <a:off x="3519150" y="2933150"/>
            <a:ext cx="21057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4" type="subTitle"/>
          </p:nvPr>
        </p:nvSpPr>
        <p:spPr>
          <a:xfrm>
            <a:off x="3519160" y="2534413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5" type="subTitle"/>
          </p:nvPr>
        </p:nvSpPr>
        <p:spPr>
          <a:xfrm>
            <a:off x="6192550" y="2933150"/>
            <a:ext cx="21057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6" type="subTitle"/>
          </p:nvPr>
        </p:nvSpPr>
        <p:spPr>
          <a:xfrm>
            <a:off x="6192560" y="2534413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type="title"/>
          </p:nvPr>
        </p:nvSpPr>
        <p:spPr>
          <a:xfrm>
            <a:off x="742000" y="526625"/>
            <a:ext cx="5979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8" name="Google Shape;218;p21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1"/>
          <p:cNvSpPr/>
          <p:nvPr/>
        </p:nvSpPr>
        <p:spPr>
          <a:xfrm>
            <a:off x="7864465" y="813341"/>
            <a:ext cx="694782" cy="675311"/>
          </a:xfrm>
          <a:custGeom>
            <a:rect b="b" l="l" r="r" t="t"/>
            <a:pathLst>
              <a:path extrusionOk="0" h="11480" w="11811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7429475" y="382533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1708423" y="1742663"/>
            <a:ext cx="2105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1708423" y="1379575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1708423" y="3466618"/>
            <a:ext cx="2105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4" type="subTitle"/>
          </p:nvPr>
        </p:nvSpPr>
        <p:spPr>
          <a:xfrm>
            <a:off x="1708423" y="3109675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5645273" y="1742663"/>
            <a:ext cx="2105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6" type="subTitle"/>
          </p:nvPr>
        </p:nvSpPr>
        <p:spPr>
          <a:xfrm>
            <a:off x="5645273" y="1379575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7" type="subTitle"/>
          </p:nvPr>
        </p:nvSpPr>
        <p:spPr>
          <a:xfrm>
            <a:off x="5645273" y="3466618"/>
            <a:ext cx="2105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8" type="subTitle"/>
          </p:nvPr>
        </p:nvSpPr>
        <p:spPr>
          <a:xfrm>
            <a:off x="5645273" y="3109675"/>
            <a:ext cx="2105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74205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2" name="Google Shape;232;p22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2"/>
          <p:cNvSpPr/>
          <p:nvPr/>
        </p:nvSpPr>
        <p:spPr>
          <a:xfrm>
            <a:off x="8524531" y="863937"/>
            <a:ext cx="244006" cy="244418"/>
          </a:xfrm>
          <a:custGeom>
            <a:rect b="b" l="l" r="r" t="t"/>
            <a:pathLst>
              <a:path extrusionOk="0" h="4155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8524531" y="433113"/>
            <a:ext cx="244006" cy="244359"/>
          </a:xfrm>
          <a:custGeom>
            <a:rect b="b" l="l" r="r" t="t"/>
            <a:pathLst>
              <a:path extrusionOk="0" h="4154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7657824" y="433113"/>
            <a:ext cx="244418" cy="244359"/>
          </a:xfrm>
          <a:custGeom>
            <a:rect b="b" l="l" r="r" t="t"/>
            <a:pathLst>
              <a:path extrusionOk="0" h="4154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7636471" y="433113"/>
            <a:ext cx="733371" cy="675370"/>
          </a:xfrm>
          <a:custGeom>
            <a:rect b="b" l="l" r="r" t="t"/>
            <a:pathLst>
              <a:path extrusionOk="0" h="11481" w="12467">
                <a:moveTo>
                  <a:pt x="9773" y="0"/>
                </a:moveTo>
                <a:cubicBezTo>
                  <a:pt x="8763" y="0"/>
                  <a:pt x="7790" y="740"/>
                  <a:pt x="7695" y="1908"/>
                </a:cubicBezTo>
                <a:lnTo>
                  <a:pt x="7695" y="1934"/>
                </a:lnTo>
                <a:cubicBezTo>
                  <a:pt x="7623" y="3086"/>
                  <a:pt x="7135" y="4180"/>
                  <a:pt x="6327" y="5007"/>
                </a:cubicBezTo>
                <a:lnTo>
                  <a:pt x="4622" y="6738"/>
                </a:lnTo>
                <a:cubicBezTo>
                  <a:pt x="4217" y="7149"/>
                  <a:pt x="3669" y="7375"/>
                  <a:pt x="3107" y="7375"/>
                </a:cubicBezTo>
                <a:cubicBezTo>
                  <a:pt x="3000" y="7375"/>
                  <a:pt x="2893" y="7367"/>
                  <a:pt x="2786" y="7350"/>
                </a:cubicBezTo>
                <a:cubicBezTo>
                  <a:pt x="2666" y="7330"/>
                  <a:pt x="2548" y="7321"/>
                  <a:pt x="2433" y="7321"/>
                </a:cubicBezTo>
                <a:cubicBezTo>
                  <a:pt x="1045" y="7321"/>
                  <a:pt x="0" y="8708"/>
                  <a:pt x="481" y="10085"/>
                </a:cubicBezTo>
                <a:cubicBezTo>
                  <a:pt x="794" y="10980"/>
                  <a:pt x="1613" y="11476"/>
                  <a:pt x="2447" y="11476"/>
                </a:cubicBezTo>
                <a:cubicBezTo>
                  <a:pt x="3001" y="11476"/>
                  <a:pt x="3562" y="11256"/>
                  <a:pt x="3984" y="10788"/>
                </a:cubicBezTo>
                <a:cubicBezTo>
                  <a:pt x="4596" y="10111"/>
                  <a:pt x="5462" y="9727"/>
                  <a:pt x="6373" y="9727"/>
                </a:cubicBezTo>
                <a:lnTo>
                  <a:pt x="6451" y="9727"/>
                </a:lnTo>
                <a:cubicBezTo>
                  <a:pt x="7096" y="9733"/>
                  <a:pt x="7701" y="10059"/>
                  <a:pt x="8066" y="10593"/>
                </a:cubicBezTo>
                <a:cubicBezTo>
                  <a:pt x="8461" y="11162"/>
                  <a:pt x="9100" y="11481"/>
                  <a:pt x="9762" y="11481"/>
                </a:cubicBezTo>
                <a:cubicBezTo>
                  <a:pt x="9993" y="11481"/>
                  <a:pt x="10227" y="11442"/>
                  <a:pt x="10455" y="11361"/>
                </a:cubicBezTo>
                <a:cubicBezTo>
                  <a:pt x="11341" y="11055"/>
                  <a:pt x="11901" y="10196"/>
                  <a:pt x="11842" y="9265"/>
                </a:cubicBezTo>
                <a:cubicBezTo>
                  <a:pt x="11770" y="8249"/>
                  <a:pt x="10846" y="7357"/>
                  <a:pt x="9830" y="7324"/>
                </a:cubicBezTo>
                <a:cubicBezTo>
                  <a:pt x="9811" y="7324"/>
                  <a:pt x="9791" y="7324"/>
                  <a:pt x="9772" y="7324"/>
                </a:cubicBezTo>
                <a:cubicBezTo>
                  <a:pt x="9084" y="7324"/>
                  <a:pt x="8439" y="7659"/>
                  <a:pt x="8053" y="8229"/>
                </a:cubicBezTo>
                <a:cubicBezTo>
                  <a:pt x="7688" y="8757"/>
                  <a:pt x="7089" y="9076"/>
                  <a:pt x="6445" y="9076"/>
                </a:cubicBezTo>
                <a:lnTo>
                  <a:pt x="5377" y="9069"/>
                </a:lnTo>
                <a:cubicBezTo>
                  <a:pt x="4797" y="9063"/>
                  <a:pt x="4400" y="8483"/>
                  <a:pt x="4609" y="7943"/>
                </a:cubicBezTo>
                <a:cubicBezTo>
                  <a:pt x="4719" y="7656"/>
                  <a:pt x="4882" y="7396"/>
                  <a:pt x="5090" y="7181"/>
                </a:cubicBezTo>
                <a:lnTo>
                  <a:pt x="6718" y="5534"/>
                </a:lnTo>
                <a:cubicBezTo>
                  <a:pt x="7564" y="4681"/>
                  <a:pt x="8697" y="4219"/>
                  <a:pt x="9889" y="4154"/>
                </a:cubicBezTo>
                <a:cubicBezTo>
                  <a:pt x="9921" y="4154"/>
                  <a:pt x="9954" y="4147"/>
                  <a:pt x="9993" y="4141"/>
                </a:cubicBezTo>
                <a:cubicBezTo>
                  <a:pt x="11731" y="3945"/>
                  <a:pt x="12467" y="1816"/>
                  <a:pt x="11210" y="592"/>
                </a:cubicBezTo>
                <a:cubicBezTo>
                  <a:pt x="10792" y="185"/>
                  <a:pt x="10278" y="0"/>
                  <a:pt x="97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5873145" y="433100"/>
            <a:ext cx="244006" cy="244418"/>
          </a:xfrm>
          <a:custGeom>
            <a:rect b="b" l="l" r="r" t="t"/>
            <a:pathLst>
              <a:path extrusionOk="0" h="4155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5426895" y="433100"/>
            <a:ext cx="244006" cy="244418"/>
          </a:xfrm>
          <a:custGeom>
            <a:rect b="b" l="l" r="r" t="t"/>
            <a:pathLst>
              <a:path extrusionOk="0" h="4155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8513988" y="1294793"/>
            <a:ext cx="265065" cy="674899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086674" y="1294812"/>
            <a:ext cx="244006" cy="244418"/>
          </a:xfrm>
          <a:custGeom>
            <a:rect b="b" l="l" r="r" t="t"/>
            <a:pathLst>
              <a:path extrusionOk="0" h="4155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1537850" y="1721072"/>
            <a:ext cx="1634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2" type="subTitle"/>
          </p:nvPr>
        </p:nvSpPr>
        <p:spPr>
          <a:xfrm>
            <a:off x="1537850" y="1382670"/>
            <a:ext cx="1634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4149038" y="1721072"/>
            <a:ext cx="1634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4" type="subTitle"/>
          </p:nvPr>
        </p:nvSpPr>
        <p:spPr>
          <a:xfrm>
            <a:off x="4149038" y="1382670"/>
            <a:ext cx="1634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6767250" y="1721070"/>
            <a:ext cx="1634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6" type="subTitle"/>
          </p:nvPr>
        </p:nvSpPr>
        <p:spPr>
          <a:xfrm>
            <a:off x="6767250" y="1382670"/>
            <a:ext cx="1634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7" type="subTitle"/>
          </p:nvPr>
        </p:nvSpPr>
        <p:spPr>
          <a:xfrm>
            <a:off x="1537850" y="3268769"/>
            <a:ext cx="1634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8" type="subTitle"/>
          </p:nvPr>
        </p:nvSpPr>
        <p:spPr>
          <a:xfrm>
            <a:off x="1537850" y="2930367"/>
            <a:ext cx="1634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9" type="subTitle"/>
          </p:nvPr>
        </p:nvSpPr>
        <p:spPr>
          <a:xfrm>
            <a:off x="4149038" y="3268769"/>
            <a:ext cx="1634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13" type="subTitle"/>
          </p:nvPr>
        </p:nvSpPr>
        <p:spPr>
          <a:xfrm>
            <a:off x="4149038" y="2930367"/>
            <a:ext cx="1634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74205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4" name="Google Shape;254;p23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3"/>
          <p:cNvSpPr/>
          <p:nvPr/>
        </p:nvSpPr>
        <p:spPr>
          <a:xfrm rot="-5400000">
            <a:off x="5574371" y="608279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6210112" y="393008"/>
            <a:ext cx="265065" cy="674899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flipH="1">
            <a:off x="6873304" y="3828599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flipH="1">
            <a:off x="6873304" y="3397775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flipH="1">
            <a:off x="7304128" y="3397775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flipH="1">
            <a:off x="6468554" y="3828638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7734953" y="2966951"/>
            <a:ext cx="244418" cy="244359"/>
          </a:xfrm>
          <a:custGeom>
            <a:rect b="b" l="l" r="r" t="t"/>
            <a:pathLst>
              <a:path extrusionOk="0" h="4154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7278059" y="3397775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0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759175" y="1594684"/>
            <a:ext cx="26970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24"/>
          <p:cNvSpPr txBox="1"/>
          <p:nvPr>
            <p:ph idx="2" type="subTitle"/>
          </p:nvPr>
        </p:nvSpPr>
        <p:spPr>
          <a:xfrm>
            <a:off x="759175" y="1196100"/>
            <a:ext cx="2697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67" name="Google Shape;267;p24"/>
          <p:cNvSpPr txBox="1"/>
          <p:nvPr>
            <p:ph idx="3" type="subTitle"/>
          </p:nvPr>
        </p:nvSpPr>
        <p:spPr>
          <a:xfrm>
            <a:off x="759175" y="2714331"/>
            <a:ext cx="26970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4" type="subTitle"/>
          </p:nvPr>
        </p:nvSpPr>
        <p:spPr>
          <a:xfrm>
            <a:off x="759175" y="2315738"/>
            <a:ext cx="2697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5" type="subTitle"/>
          </p:nvPr>
        </p:nvSpPr>
        <p:spPr>
          <a:xfrm>
            <a:off x="759175" y="3833984"/>
            <a:ext cx="26970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>
            <p:ph idx="6" type="subTitle"/>
          </p:nvPr>
        </p:nvSpPr>
        <p:spPr>
          <a:xfrm>
            <a:off x="759175" y="3435400"/>
            <a:ext cx="2697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7" type="subTitle"/>
          </p:nvPr>
        </p:nvSpPr>
        <p:spPr>
          <a:xfrm>
            <a:off x="4882500" y="1594684"/>
            <a:ext cx="26970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idx="8" type="subTitle"/>
          </p:nvPr>
        </p:nvSpPr>
        <p:spPr>
          <a:xfrm>
            <a:off x="4882500" y="1196100"/>
            <a:ext cx="2697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9" type="subTitle"/>
          </p:nvPr>
        </p:nvSpPr>
        <p:spPr>
          <a:xfrm>
            <a:off x="4882500" y="2714331"/>
            <a:ext cx="26970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13" type="subTitle"/>
          </p:nvPr>
        </p:nvSpPr>
        <p:spPr>
          <a:xfrm>
            <a:off x="4882500" y="2315738"/>
            <a:ext cx="2697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14" type="subTitle"/>
          </p:nvPr>
        </p:nvSpPr>
        <p:spPr>
          <a:xfrm>
            <a:off x="4882500" y="3833984"/>
            <a:ext cx="26970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15" type="subTitle"/>
          </p:nvPr>
        </p:nvSpPr>
        <p:spPr>
          <a:xfrm>
            <a:off x="4882500" y="3435400"/>
            <a:ext cx="2697000" cy="33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277" name="Google Shape;277;p24"/>
          <p:cNvSpPr txBox="1"/>
          <p:nvPr>
            <p:ph type="title"/>
          </p:nvPr>
        </p:nvSpPr>
        <p:spPr>
          <a:xfrm>
            <a:off x="742050" y="526625"/>
            <a:ext cx="56505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8" name="Google Shape;278;p24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4"/>
          <p:cNvSpPr/>
          <p:nvPr/>
        </p:nvSpPr>
        <p:spPr>
          <a:xfrm>
            <a:off x="8154911" y="325651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8590735" y="756475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8117734" y="325533"/>
            <a:ext cx="723136" cy="675311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8155089" y="1184616"/>
            <a:ext cx="244006" cy="244359"/>
          </a:xfrm>
          <a:custGeom>
            <a:rect b="b" l="l" r="r" t="t"/>
            <a:pathLst>
              <a:path extrusionOk="0" h="4154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590561" y="1184616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7724213" y="325651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5"/>
          <p:cNvSpPr txBox="1"/>
          <p:nvPr>
            <p:ph hasCustomPrompt="1" type="title"/>
          </p:nvPr>
        </p:nvSpPr>
        <p:spPr>
          <a:xfrm>
            <a:off x="1230875" y="634350"/>
            <a:ext cx="2761200" cy="71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288" name="Google Shape;288;p25"/>
          <p:cNvSpPr txBox="1"/>
          <p:nvPr>
            <p:ph idx="1" type="subTitle"/>
          </p:nvPr>
        </p:nvSpPr>
        <p:spPr>
          <a:xfrm>
            <a:off x="742000" y="1394500"/>
            <a:ext cx="3060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5"/>
          <p:cNvSpPr txBox="1"/>
          <p:nvPr>
            <p:ph hasCustomPrompt="1" idx="2" type="title"/>
          </p:nvPr>
        </p:nvSpPr>
        <p:spPr>
          <a:xfrm>
            <a:off x="5151800" y="634350"/>
            <a:ext cx="2761200" cy="71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290" name="Google Shape;290;p25"/>
          <p:cNvSpPr txBox="1"/>
          <p:nvPr>
            <p:ph idx="3" type="subTitle"/>
          </p:nvPr>
        </p:nvSpPr>
        <p:spPr>
          <a:xfrm>
            <a:off x="5341400" y="1394500"/>
            <a:ext cx="3060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hasCustomPrompt="1" idx="4" type="title"/>
          </p:nvPr>
        </p:nvSpPr>
        <p:spPr>
          <a:xfrm>
            <a:off x="1230875" y="2692950"/>
            <a:ext cx="2761200" cy="71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292" name="Google Shape;292;p25"/>
          <p:cNvSpPr txBox="1"/>
          <p:nvPr>
            <p:ph idx="5" type="subTitle"/>
          </p:nvPr>
        </p:nvSpPr>
        <p:spPr>
          <a:xfrm>
            <a:off x="742000" y="3453100"/>
            <a:ext cx="3060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hasCustomPrompt="1" idx="6" type="title"/>
          </p:nvPr>
        </p:nvSpPr>
        <p:spPr>
          <a:xfrm>
            <a:off x="5151800" y="2692950"/>
            <a:ext cx="2761200" cy="714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294" name="Google Shape;294;p25"/>
          <p:cNvSpPr txBox="1"/>
          <p:nvPr>
            <p:ph idx="7" type="subTitle"/>
          </p:nvPr>
        </p:nvSpPr>
        <p:spPr>
          <a:xfrm>
            <a:off x="5341400" y="3453100"/>
            <a:ext cx="3060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5" name="Google Shape;295;p25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5"/>
          <p:cNvSpPr/>
          <p:nvPr/>
        </p:nvSpPr>
        <p:spPr>
          <a:xfrm>
            <a:off x="4005716" y="1705011"/>
            <a:ext cx="1132558" cy="1106145"/>
          </a:xfrm>
          <a:custGeom>
            <a:rect b="b" l="l" r="r" t="t"/>
            <a:pathLst>
              <a:path extrusionOk="0" h="18804" w="19253">
                <a:moveTo>
                  <a:pt x="9405" y="1"/>
                </a:moveTo>
                <a:cubicBezTo>
                  <a:pt x="8512" y="1"/>
                  <a:pt x="7713" y="577"/>
                  <a:pt x="7430" y="1427"/>
                </a:cubicBezTo>
                <a:cubicBezTo>
                  <a:pt x="7150" y="2293"/>
                  <a:pt x="7462" y="3237"/>
                  <a:pt x="8198" y="3770"/>
                </a:cubicBezTo>
                <a:cubicBezTo>
                  <a:pt x="8719" y="4129"/>
                  <a:pt x="9031" y="4721"/>
                  <a:pt x="9038" y="5359"/>
                </a:cubicBezTo>
                <a:lnTo>
                  <a:pt x="9038" y="5626"/>
                </a:lnTo>
                <a:cubicBezTo>
                  <a:pt x="9025" y="6485"/>
                  <a:pt x="8654" y="7293"/>
                  <a:pt x="8009" y="7866"/>
                </a:cubicBezTo>
                <a:cubicBezTo>
                  <a:pt x="7905" y="7957"/>
                  <a:pt x="7814" y="8061"/>
                  <a:pt x="7729" y="8172"/>
                </a:cubicBezTo>
                <a:cubicBezTo>
                  <a:pt x="7316" y="8713"/>
                  <a:pt x="6668" y="9038"/>
                  <a:pt x="5985" y="9038"/>
                </a:cubicBezTo>
                <a:cubicBezTo>
                  <a:pt x="5978" y="9038"/>
                  <a:pt x="5971" y="9038"/>
                  <a:pt x="5965" y="9038"/>
                </a:cubicBezTo>
                <a:lnTo>
                  <a:pt x="5782" y="9038"/>
                </a:lnTo>
                <a:cubicBezTo>
                  <a:pt x="5775" y="9038"/>
                  <a:pt x="5768" y="9038"/>
                  <a:pt x="5761" y="9038"/>
                </a:cubicBezTo>
                <a:cubicBezTo>
                  <a:pt x="4955" y="9038"/>
                  <a:pt x="4189" y="8680"/>
                  <a:pt x="3666" y="8067"/>
                </a:cubicBezTo>
                <a:cubicBezTo>
                  <a:pt x="3260" y="7592"/>
                  <a:pt x="2674" y="7330"/>
                  <a:pt x="2072" y="7330"/>
                </a:cubicBezTo>
                <a:cubicBezTo>
                  <a:pt x="1834" y="7330"/>
                  <a:pt x="1594" y="7371"/>
                  <a:pt x="1362" y="7455"/>
                </a:cubicBezTo>
                <a:cubicBezTo>
                  <a:pt x="548" y="7755"/>
                  <a:pt x="1" y="8530"/>
                  <a:pt x="1" y="9402"/>
                </a:cubicBezTo>
                <a:cubicBezTo>
                  <a:pt x="1" y="10275"/>
                  <a:pt x="548" y="11056"/>
                  <a:pt x="1362" y="11355"/>
                </a:cubicBezTo>
                <a:cubicBezTo>
                  <a:pt x="1593" y="11438"/>
                  <a:pt x="1832" y="11478"/>
                  <a:pt x="2069" y="11478"/>
                </a:cubicBezTo>
                <a:cubicBezTo>
                  <a:pt x="2672" y="11478"/>
                  <a:pt x="3260" y="11218"/>
                  <a:pt x="3666" y="10737"/>
                </a:cubicBezTo>
                <a:cubicBezTo>
                  <a:pt x="4200" y="10079"/>
                  <a:pt x="5001" y="9695"/>
                  <a:pt x="5854" y="9689"/>
                </a:cubicBezTo>
                <a:lnTo>
                  <a:pt x="5900" y="9689"/>
                </a:lnTo>
                <a:cubicBezTo>
                  <a:pt x="5913" y="9688"/>
                  <a:pt x="5926" y="9688"/>
                  <a:pt x="5939" y="9688"/>
                </a:cubicBezTo>
                <a:cubicBezTo>
                  <a:pt x="6641" y="9688"/>
                  <a:pt x="7294" y="10025"/>
                  <a:pt x="7703" y="10594"/>
                </a:cubicBezTo>
                <a:cubicBezTo>
                  <a:pt x="7840" y="10789"/>
                  <a:pt x="8015" y="10965"/>
                  <a:pt x="8211" y="11101"/>
                </a:cubicBezTo>
                <a:cubicBezTo>
                  <a:pt x="8732" y="11472"/>
                  <a:pt x="9038" y="12071"/>
                  <a:pt x="9038" y="12703"/>
                </a:cubicBezTo>
                <a:lnTo>
                  <a:pt x="9038" y="12768"/>
                </a:lnTo>
                <a:cubicBezTo>
                  <a:pt x="9044" y="13686"/>
                  <a:pt x="8673" y="14565"/>
                  <a:pt x="8002" y="15197"/>
                </a:cubicBezTo>
                <a:cubicBezTo>
                  <a:pt x="6602" y="16474"/>
                  <a:pt x="7513" y="18804"/>
                  <a:pt x="9398" y="18804"/>
                </a:cubicBezTo>
                <a:cubicBezTo>
                  <a:pt x="9406" y="18804"/>
                  <a:pt x="9414" y="18803"/>
                  <a:pt x="9422" y="18803"/>
                </a:cubicBezTo>
                <a:cubicBezTo>
                  <a:pt x="10281" y="18790"/>
                  <a:pt x="11049" y="18250"/>
                  <a:pt x="11349" y="17443"/>
                </a:cubicBezTo>
                <a:cubicBezTo>
                  <a:pt x="11648" y="16635"/>
                  <a:pt x="11414" y="15730"/>
                  <a:pt x="10769" y="15164"/>
                </a:cubicBezTo>
                <a:cubicBezTo>
                  <a:pt x="10079" y="14558"/>
                  <a:pt x="9682" y="13680"/>
                  <a:pt x="9689" y="12762"/>
                </a:cubicBezTo>
                <a:cubicBezTo>
                  <a:pt x="9695" y="12097"/>
                  <a:pt x="10027" y="11479"/>
                  <a:pt x="10581" y="11108"/>
                </a:cubicBezTo>
                <a:cubicBezTo>
                  <a:pt x="10763" y="10984"/>
                  <a:pt x="10926" y="10828"/>
                  <a:pt x="11056" y="10652"/>
                </a:cubicBezTo>
                <a:cubicBezTo>
                  <a:pt x="11505" y="10053"/>
                  <a:pt x="12202" y="9695"/>
                  <a:pt x="12957" y="9689"/>
                </a:cubicBezTo>
                <a:cubicBezTo>
                  <a:pt x="13803" y="9695"/>
                  <a:pt x="14598" y="10079"/>
                  <a:pt x="15138" y="10737"/>
                </a:cubicBezTo>
                <a:cubicBezTo>
                  <a:pt x="15558" y="11237"/>
                  <a:pt x="16143" y="11477"/>
                  <a:pt x="16723" y="11477"/>
                </a:cubicBezTo>
                <a:cubicBezTo>
                  <a:pt x="17465" y="11477"/>
                  <a:pt x="18199" y="11085"/>
                  <a:pt x="18576" y="10340"/>
                </a:cubicBezTo>
                <a:cubicBezTo>
                  <a:pt x="19253" y="9011"/>
                  <a:pt x="18348" y="7429"/>
                  <a:pt x="16863" y="7332"/>
                </a:cubicBezTo>
                <a:cubicBezTo>
                  <a:pt x="16815" y="7328"/>
                  <a:pt x="16768" y="7327"/>
                  <a:pt x="16720" y="7327"/>
                </a:cubicBezTo>
                <a:cubicBezTo>
                  <a:pt x="16107" y="7327"/>
                  <a:pt x="15524" y="7596"/>
                  <a:pt x="15132" y="8067"/>
                </a:cubicBezTo>
                <a:cubicBezTo>
                  <a:pt x="14604" y="8686"/>
                  <a:pt x="13836" y="9038"/>
                  <a:pt x="13022" y="9038"/>
                </a:cubicBezTo>
                <a:lnTo>
                  <a:pt x="12905" y="9038"/>
                </a:lnTo>
                <a:cubicBezTo>
                  <a:pt x="12898" y="9038"/>
                  <a:pt x="12891" y="9038"/>
                  <a:pt x="12884" y="9038"/>
                </a:cubicBezTo>
                <a:cubicBezTo>
                  <a:pt x="12176" y="9038"/>
                  <a:pt x="11494" y="8707"/>
                  <a:pt x="11056" y="8146"/>
                </a:cubicBezTo>
                <a:cubicBezTo>
                  <a:pt x="10971" y="8035"/>
                  <a:pt x="10874" y="7924"/>
                  <a:pt x="10763" y="7833"/>
                </a:cubicBezTo>
                <a:cubicBezTo>
                  <a:pt x="10092" y="7267"/>
                  <a:pt x="9702" y="6433"/>
                  <a:pt x="9689" y="5554"/>
                </a:cubicBezTo>
                <a:lnTo>
                  <a:pt x="9689" y="5411"/>
                </a:lnTo>
                <a:cubicBezTo>
                  <a:pt x="9689" y="4767"/>
                  <a:pt x="10014" y="4161"/>
                  <a:pt x="10555" y="3803"/>
                </a:cubicBezTo>
                <a:cubicBezTo>
                  <a:pt x="11310" y="3302"/>
                  <a:pt x="11648" y="2364"/>
                  <a:pt x="11394" y="1492"/>
                </a:cubicBezTo>
                <a:cubicBezTo>
                  <a:pt x="11141" y="619"/>
                  <a:pt x="10346" y="20"/>
                  <a:pt x="9435" y="1"/>
                </a:cubicBezTo>
                <a:cubicBezTo>
                  <a:pt x="9425" y="1"/>
                  <a:pt x="9415" y="1"/>
                  <a:pt x="9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8012440" y="314654"/>
            <a:ext cx="694782" cy="675311"/>
          </a:xfrm>
          <a:custGeom>
            <a:rect b="b" l="l" r="r" t="t"/>
            <a:pathLst>
              <a:path extrusionOk="0" h="11480" w="11811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447140" y="2943444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436788" y="3374268"/>
            <a:ext cx="265065" cy="674899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1859550" y="1456000"/>
            <a:ext cx="5424900" cy="24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03" name="Google Shape;303;p26"/>
          <p:cNvSpPr txBox="1"/>
          <p:nvPr>
            <p:ph type="title"/>
          </p:nvPr>
        </p:nvSpPr>
        <p:spPr>
          <a:xfrm>
            <a:off x="1859550" y="526625"/>
            <a:ext cx="54249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04" name="Google Shape;304;p2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6"/>
          <p:cNvSpPr/>
          <p:nvPr/>
        </p:nvSpPr>
        <p:spPr>
          <a:xfrm flipH="1">
            <a:off x="7662311" y="1073228"/>
            <a:ext cx="1134087" cy="675135"/>
          </a:xfrm>
          <a:custGeom>
            <a:rect b="b" l="l" r="r" t="t"/>
            <a:pathLst>
              <a:path extrusionOk="0" h="11477" w="19279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 flipH="1">
            <a:off x="8120744" y="1941404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 flipH="1">
            <a:off x="8551628" y="1941404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84773" y="2613197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384773" y="3474845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347597" y="2613080"/>
            <a:ext cx="723136" cy="675311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20598" y="3044021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820598" y="3474845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27"/>
          <p:cNvSpPr txBox="1"/>
          <p:nvPr>
            <p:ph idx="1" type="subTitle"/>
          </p:nvPr>
        </p:nvSpPr>
        <p:spPr>
          <a:xfrm>
            <a:off x="5510838" y="2006337"/>
            <a:ext cx="2891100" cy="15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27"/>
          <p:cNvSpPr txBox="1"/>
          <p:nvPr>
            <p:ph type="title"/>
          </p:nvPr>
        </p:nvSpPr>
        <p:spPr>
          <a:xfrm>
            <a:off x="5288913" y="1163013"/>
            <a:ext cx="2891100" cy="613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7" name="Google Shape;317;p27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7"/>
          <p:cNvSpPr/>
          <p:nvPr/>
        </p:nvSpPr>
        <p:spPr>
          <a:xfrm>
            <a:off x="444475" y="331733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 rot="-5400000">
            <a:off x="4055778" y="3952371"/>
            <a:ext cx="244418" cy="244359"/>
          </a:xfrm>
          <a:custGeom>
            <a:rect b="b" l="l" r="r" t="t"/>
            <a:pathLst>
              <a:path extrusionOk="0" h="4154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 rot="-5400000">
            <a:off x="4465690" y="3516389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8"/>
          <p:cNvSpPr txBox="1"/>
          <p:nvPr>
            <p:ph idx="1" type="subTitle"/>
          </p:nvPr>
        </p:nvSpPr>
        <p:spPr>
          <a:xfrm>
            <a:off x="1192200" y="2144263"/>
            <a:ext cx="3123300" cy="1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type="title"/>
          </p:nvPr>
        </p:nvSpPr>
        <p:spPr>
          <a:xfrm>
            <a:off x="832050" y="1266388"/>
            <a:ext cx="3483300" cy="603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5" name="Google Shape;325;p28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8"/>
          <p:cNvSpPr/>
          <p:nvPr/>
        </p:nvSpPr>
        <p:spPr>
          <a:xfrm>
            <a:off x="5079699" y="31664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5514480" y="31664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 flipH="1" rot="10800000">
            <a:off x="922312" y="3524374"/>
            <a:ext cx="1134087" cy="675135"/>
          </a:xfrm>
          <a:custGeom>
            <a:rect b="b" l="l" r="r" t="t"/>
            <a:pathLst>
              <a:path extrusionOk="0" h="11477" w="19279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2016300" y="1909025"/>
            <a:ext cx="5111400" cy="22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idx="2" type="subTitle"/>
          </p:nvPr>
        </p:nvSpPr>
        <p:spPr>
          <a:xfrm>
            <a:off x="2016300" y="1123325"/>
            <a:ext cx="5111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type="title"/>
          </p:nvPr>
        </p:nvSpPr>
        <p:spPr>
          <a:xfrm>
            <a:off x="1805925" y="526625"/>
            <a:ext cx="55323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29"/>
          <p:cNvSpPr/>
          <p:nvPr/>
        </p:nvSpPr>
        <p:spPr>
          <a:xfrm>
            <a:off x="985531" y="2124189"/>
            <a:ext cx="244065" cy="244359"/>
          </a:xfrm>
          <a:custGeom>
            <a:rect b="b" l="l" r="r" t="t"/>
            <a:pathLst>
              <a:path extrusionOk="0" h="4154" w="4149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985531" y="1262482"/>
            <a:ext cx="244065" cy="244359"/>
          </a:xfrm>
          <a:custGeom>
            <a:rect b="b" l="l" r="r" t="t"/>
            <a:pathLst>
              <a:path extrusionOk="0" h="4154" w="4149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511824" y="1262246"/>
            <a:ext cx="720077" cy="1106204"/>
          </a:xfrm>
          <a:custGeom>
            <a:rect b="b" l="l" r="r" t="t"/>
            <a:pathLst>
              <a:path extrusionOk="0" h="18805" w="12241">
                <a:moveTo>
                  <a:pt x="2712" y="1"/>
                </a:moveTo>
                <a:cubicBezTo>
                  <a:pt x="2199" y="1"/>
                  <a:pt x="1677" y="192"/>
                  <a:pt x="1257" y="616"/>
                </a:cubicBezTo>
                <a:cubicBezTo>
                  <a:pt x="0" y="1873"/>
                  <a:pt x="808" y="4028"/>
                  <a:pt x="2585" y="4151"/>
                </a:cubicBezTo>
                <a:lnTo>
                  <a:pt x="2598" y="4151"/>
                </a:lnTo>
                <a:cubicBezTo>
                  <a:pt x="3763" y="4197"/>
                  <a:pt x="4870" y="4666"/>
                  <a:pt x="5704" y="5480"/>
                </a:cubicBezTo>
                <a:lnTo>
                  <a:pt x="7019" y="6782"/>
                </a:lnTo>
                <a:cubicBezTo>
                  <a:pt x="7709" y="7472"/>
                  <a:pt x="8080" y="8416"/>
                  <a:pt x="8054" y="9386"/>
                </a:cubicBezTo>
                <a:lnTo>
                  <a:pt x="8054" y="9412"/>
                </a:lnTo>
                <a:cubicBezTo>
                  <a:pt x="8080" y="10389"/>
                  <a:pt x="7709" y="11326"/>
                  <a:pt x="7019" y="12016"/>
                </a:cubicBezTo>
                <a:lnTo>
                  <a:pt x="4427" y="14588"/>
                </a:lnTo>
                <a:cubicBezTo>
                  <a:pt x="4313" y="14699"/>
                  <a:pt x="4166" y="14753"/>
                  <a:pt x="4021" y="14753"/>
                </a:cubicBezTo>
                <a:cubicBezTo>
                  <a:pt x="3834" y="14753"/>
                  <a:pt x="3649" y="14665"/>
                  <a:pt x="3536" y="14497"/>
                </a:cubicBezTo>
                <a:cubicBezTo>
                  <a:pt x="3301" y="14145"/>
                  <a:pt x="3047" y="13689"/>
                  <a:pt x="3047" y="13325"/>
                </a:cubicBezTo>
                <a:lnTo>
                  <a:pt x="3047" y="12902"/>
                </a:lnTo>
                <a:cubicBezTo>
                  <a:pt x="3041" y="12179"/>
                  <a:pt x="3379" y="11502"/>
                  <a:pt x="3952" y="11072"/>
                </a:cubicBezTo>
                <a:cubicBezTo>
                  <a:pt x="4668" y="10545"/>
                  <a:pt x="4968" y="9614"/>
                  <a:pt x="4694" y="8761"/>
                </a:cubicBezTo>
                <a:cubicBezTo>
                  <a:pt x="4421" y="7915"/>
                  <a:pt x="3627" y="7335"/>
                  <a:pt x="2735" y="7329"/>
                </a:cubicBezTo>
                <a:cubicBezTo>
                  <a:pt x="2730" y="7329"/>
                  <a:pt x="2725" y="7329"/>
                  <a:pt x="2719" y="7329"/>
                </a:cubicBezTo>
                <a:cubicBezTo>
                  <a:pt x="1834" y="7329"/>
                  <a:pt x="1040" y="7893"/>
                  <a:pt x="755" y="8728"/>
                </a:cubicBezTo>
                <a:cubicBezTo>
                  <a:pt x="469" y="9575"/>
                  <a:pt x="755" y="10512"/>
                  <a:pt x="1465" y="11053"/>
                </a:cubicBezTo>
                <a:cubicBezTo>
                  <a:pt x="2045" y="11489"/>
                  <a:pt x="2390" y="12173"/>
                  <a:pt x="2396" y="12902"/>
                </a:cubicBezTo>
                <a:lnTo>
                  <a:pt x="2396" y="13357"/>
                </a:lnTo>
                <a:cubicBezTo>
                  <a:pt x="2390" y="14035"/>
                  <a:pt x="2058" y="14660"/>
                  <a:pt x="1504" y="15044"/>
                </a:cubicBezTo>
                <a:cubicBezTo>
                  <a:pt x="248" y="15949"/>
                  <a:pt x="391" y="17863"/>
                  <a:pt x="1771" y="18572"/>
                </a:cubicBezTo>
                <a:cubicBezTo>
                  <a:pt x="2081" y="18732"/>
                  <a:pt x="2404" y="18805"/>
                  <a:pt x="2718" y="18805"/>
                </a:cubicBezTo>
                <a:cubicBezTo>
                  <a:pt x="3805" y="18805"/>
                  <a:pt x="4794" y="17932"/>
                  <a:pt x="4799" y="16730"/>
                </a:cubicBezTo>
                <a:lnTo>
                  <a:pt x="4799" y="16717"/>
                </a:lnTo>
                <a:cubicBezTo>
                  <a:pt x="4773" y="15740"/>
                  <a:pt x="5144" y="14803"/>
                  <a:pt x="5834" y="14113"/>
                </a:cubicBezTo>
                <a:lnTo>
                  <a:pt x="7461" y="12498"/>
                </a:lnTo>
                <a:cubicBezTo>
                  <a:pt x="8100" y="11847"/>
                  <a:pt x="8980" y="11480"/>
                  <a:pt x="9889" y="11480"/>
                </a:cubicBezTo>
                <a:cubicBezTo>
                  <a:pt x="9935" y="11480"/>
                  <a:pt x="9981" y="11481"/>
                  <a:pt x="10027" y="11482"/>
                </a:cubicBezTo>
                <a:lnTo>
                  <a:pt x="10124" y="11482"/>
                </a:lnTo>
                <a:cubicBezTo>
                  <a:pt x="11244" y="11476"/>
                  <a:pt x="12162" y="10590"/>
                  <a:pt x="12201" y="9477"/>
                </a:cubicBezTo>
                <a:cubicBezTo>
                  <a:pt x="12240" y="8357"/>
                  <a:pt x="11381" y="7413"/>
                  <a:pt x="10267" y="7335"/>
                </a:cubicBezTo>
                <a:cubicBezTo>
                  <a:pt x="10202" y="7329"/>
                  <a:pt x="10131" y="7329"/>
                  <a:pt x="10066" y="7329"/>
                </a:cubicBezTo>
                <a:cubicBezTo>
                  <a:pt x="10018" y="7331"/>
                  <a:pt x="9970" y="7332"/>
                  <a:pt x="9922" y="7332"/>
                </a:cubicBezTo>
                <a:cubicBezTo>
                  <a:pt x="9023" y="7332"/>
                  <a:pt x="8156" y="6983"/>
                  <a:pt x="7507" y="6359"/>
                </a:cubicBezTo>
                <a:lnTo>
                  <a:pt x="6153" y="5017"/>
                </a:lnTo>
                <a:cubicBezTo>
                  <a:pt x="5339" y="4204"/>
                  <a:pt x="4857" y="3116"/>
                  <a:pt x="4799" y="1964"/>
                </a:cubicBezTo>
                <a:lnTo>
                  <a:pt x="4799" y="1925"/>
                </a:lnTo>
                <a:cubicBezTo>
                  <a:pt x="4708" y="749"/>
                  <a:pt x="3727" y="1"/>
                  <a:pt x="2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55464" y="2563922"/>
            <a:ext cx="244006" cy="244418"/>
          </a:xfrm>
          <a:custGeom>
            <a:rect b="b" l="l" r="r" t="t"/>
            <a:pathLst>
              <a:path extrusionOk="0" h="4155" w="4148">
                <a:moveTo>
                  <a:pt x="2071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1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7454627" y="2445707"/>
            <a:ext cx="244006" cy="244359"/>
          </a:xfrm>
          <a:custGeom>
            <a:rect b="b" l="l" r="r" t="t"/>
            <a:pathLst>
              <a:path extrusionOk="0" h="4154" w="4148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7890098" y="2445707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8325923" y="2445707"/>
            <a:ext cx="244006" cy="244359"/>
          </a:xfrm>
          <a:custGeom>
            <a:rect b="b" l="l" r="r" t="t"/>
            <a:pathLst>
              <a:path extrusionOk="0" h="4154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7453862" y="2014883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2016300" y="1618100"/>
            <a:ext cx="51114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30"/>
          <p:cNvSpPr txBox="1"/>
          <p:nvPr>
            <p:ph idx="2" type="subTitle"/>
          </p:nvPr>
        </p:nvSpPr>
        <p:spPr>
          <a:xfrm>
            <a:off x="2016300" y="1123325"/>
            <a:ext cx="5111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type="title"/>
          </p:nvPr>
        </p:nvSpPr>
        <p:spPr>
          <a:xfrm>
            <a:off x="2016375" y="526625"/>
            <a:ext cx="51114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/>
          <p:nvPr/>
        </p:nvSpPr>
        <p:spPr>
          <a:xfrm flipH="1">
            <a:off x="8005740" y="846725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 flipH="1">
            <a:off x="7979670" y="846725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 flipH="1">
            <a:off x="7999612" y="1708432"/>
            <a:ext cx="705135" cy="675076"/>
          </a:xfrm>
          <a:custGeom>
            <a:rect b="b" l="l" r="r" t="t"/>
            <a:pathLst>
              <a:path extrusionOk="0" h="11476" w="11987">
                <a:moveTo>
                  <a:pt x="2479" y="0"/>
                </a:moveTo>
                <a:cubicBezTo>
                  <a:pt x="1580" y="0"/>
                  <a:pt x="787" y="578"/>
                  <a:pt x="508" y="1433"/>
                </a:cubicBezTo>
                <a:cubicBezTo>
                  <a:pt x="228" y="2285"/>
                  <a:pt x="534" y="3229"/>
                  <a:pt x="1264" y="3757"/>
                </a:cubicBezTo>
                <a:cubicBezTo>
                  <a:pt x="1791" y="4128"/>
                  <a:pt x="2104" y="4727"/>
                  <a:pt x="2117" y="5365"/>
                </a:cubicBezTo>
                <a:lnTo>
                  <a:pt x="2117" y="6055"/>
                </a:lnTo>
                <a:cubicBezTo>
                  <a:pt x="2104" y="6719"/>
                  <a:pt x="1785" y="7344"/>
                  <a:pt x="1244" y="7735"/>
                </a:cubicBezTo>
                <a:cubicBezTo>
                  <a:pt x="1" y="8653"/>
                  <a:pt x="170" y="10554"/>
                  <a:pt x="1544" y="11251"/>
                </a:cubicBezTo>
                <a:cubicBezTo>
                  <a:pt x="1850" y="11405"/>
                  <a:pt x="2168" y="11476"/>
                  <a:pt x="2478" y="11476"/>
                </a:cubicBezTo>
                <a:cubicBezTo>
                  <a:pt x="3566" y="11476"/>
                  <a:pt x="4553" y="10602"/>
                  <a:pt x="4558" y="9402"/>
                </a:cubicBezTo>
                <a:lnTo>
                  <a:pt x="4558" y="9388"/>
                </a:lnTo>
                <a:cubicBezTo>
                  <a:pt x="4538" y="8386"/>
                  <a:pt x="4923" y="7429"/>
                  <a:pt x="5626" y="6713"/>
                </a:cubicBezTo>
                <a:lnTo>
                  <a:pt x="6824" y="5515"/>
                </a:lnTo>
                <a:cubicBezTo>
                  <a:pt x="7657" y="4694"/>
                  <a:pt x="8757" y="4206"/>
                  <a:pt x="9929" y="4154"/>
                </a:cubicBezTo>
                <a:lnTo>
                  <a:pt x="9955" y="4154"/>
                </a:lnTo>
                <a:cubicBezTo>
                  <a:pt x="11114" y="4082"/>
                  <a:pt x="11987" y="3073"/>
                  <a:pt x="11902" y="1921"/>
                </a:cubicBezTo>
                <a:cubicBezTo>
                  <a:pt x="11816" y="829"/>
                  <a:pt x="10905" y="4"/>
                  <a:pt x="9836" y="4"/>
                </a:cubicBezTo>
                <a:cubicBezTo>
                  <a:pt x="9770" y="4"/>
                  <a:pt x="9703" y="7"/>
                  <a:pt x="9636" y="13"/>
                </a:cubicBezTo>
                <a:lnTo>
                  <a:pt x="9636" y="7"/>
                </a:lnTo>
                <a:cubicBezTo>
                  <a:pt x="8640" y="91"/>
                  <a:pt x="7846" y="866"/>
                  <a:pt x="7742" y="1856"/>
                </a:cubicBezTo>
                <a:cubicBezTo>
                  <a:pt x="7742" y="1888"/>
                  <a:pt x="7735" y="1921"/>
                  <a:pt x="7735" y="1953"/>
                </a:cubicBezTo>
                <a:cubicBezTo>
                  <a:pt x="7670" y="3119"/>
                  <a:pt x="7188" y="4226"/>
                  <a:pt x="6368" y="5052"/>
                </a:cubicBezTo>
                <a:lnTo>
                  <a:pt x="4239" y="7175"/>
                </a:lnTo>
                <a:cubicBezTo>
                  <a:pt x="4091" y="7323"/>
                  <a:pt x="3900" y="7395"/>
                  <a:pt x="3712" y="7395"/>
                </a:cubicBezTo>
                <a:cubicBezTo>
                  <a:pt x="3461" y="7395"/>
                  <a:pt x="3215" y="7269"/>
                  <a:pt x="3074" y="7032"/>
                </a:cubicBezTo>
                <a:cubicBezTo>
                  <a:pt x="2872" y="6687"/>
                  <a:pt x="2761" y="6296"/>
                  <a:pt x="2768" y="5899"/>
                </a:cubicBezTo>
                <a:lnTo>
                  <a:pt x="2768" y="5456"/>
                </a:lnTo>
                <a:cubicBezTo>
                  <a:pt x="2774" y="4786"/>
                  <a:pt x="3113" y="4154"/>
                  <a:pt x="3666" y="3776"/>
                </a:cubicBezTo>
                <a:cubicBezTo>
                  <a:pt x="4408" y="3262"/>
                  <a:pt x="4727" y="2325"/>
                  <a:pt x="4460" y="1459"/>
                </a:cubicBezTo>
                <a:cubicBezTo>
                  <a:pt x="4193" y="599"/>
                  <a:pt x="3399" y="7"/>
                  <a:pt x="2494" y="0"/>
                </a:cubicBezTo>
                <a:cubicBezTo>
                  <a:pt x="2489" y="0"/>
                  <a:pt x="2484" y="0"/>
                  <a:pt x="24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476423" y="3665479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912248" y="4096303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39247" y="3665361"/>
            <a:ext cx="723136" cy="675311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476423" y="3234596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0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42050" y="991500"/>
            <a:ext cx="76599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42050" y="526625"/>
            <a:ext cx="61221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>
            <a:off x="7258725" y="598008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4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ctrTitle"/>
          </p:nvPr>
        </p:nvSpPr>
        <p:spPr>
          <a:xfrm>
            <a:off x="976713" y="526613"/>
            <a:ext cx="30645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8" name="Google Shape;358;p31"/>
          <p:cNvSpPr txBox="1"/>
          <p:nvPr>
            <p:ph idx="1" type="subTitle"/>
          </p:nvPr>
        </p:nvSpPr>
        <p:spPr>
          <a:xfrm>
            <a:off x="983227" y="1871250"/>
            <a:ext cx="3064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31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1"/>
          <p:cNvSpPr txBox="1"/>
          <p:nvPr>
            <p:ph idx="2" type="subTitle"/>
          </p:nvPr>
        </p:nvSpPr>
        <p:spPr>
          <a:xfrm>
            <a:off x="1079913" y="1391363"/>
            <a:ext cx="3064500" cy="43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1" name="Google Shape;361;p31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1"/>
          <p:cNvSpPr/>
          <p:nvPr/>
        </p:nvSpPr>
        <p:spPr>
          <a:xfrm flipH="1">
            <a:off x="7905608" y="20033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flipH="1">
            <a:off x="7470828" y="20033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 flipH="1">
            <a:off x="7905608" y="15695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 flipH="1">
            <a:off x="7036047" y="15695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 flipH="1">
            <a:off x="6601266" y="15695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 flipH="1">
            <a:off x="7036047" y="11357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 flipH="1">
            <a:off x="6166485" y="11357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 flipH="1">
            <a:off x="7905608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 flipH="1">
            <a:off x="7470828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 flipH="1">
            <a:off x="7036047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 flipH="1">
            <a:off x="6601266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7905608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 flipH="1">
            <a:off x="7470828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 flipH="1">
            <a:off x="7036047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 flipH="1">
            <a:off x="6601266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 flipH="1">
            <a:off x="6601265" y="2437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 flipH="1">
            <a:off x="6159509" y="691833"/>
            <a:ext cx="723136" cy="675311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 flipH="1" rot="10800000">
            <a:off x="7453802" y="1133937"/>
            <a:ext cx="721863" cy="67972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 rot="5400000">
            <a:off x="6805366" y="1784696"/>
            <a:ext cx="265955" cy="677165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 txBox="1"/>
          <p:nvPr/>
        </p:nvSpPr>
        <p:spPr>
          <a:xfrm>
            <a:off x="1326975" y="3303775"/>
            <a:ext cx="35622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Freepik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 flipH="1">
            <a:off x="8005740" y="846725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7979670" y="846725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 flipH="1">
            <a:off x="7999612" y="1708432"/>
            <a:ext cx="705135" cy="675076"/>
          </a:xfrm>
          <a:custGeom>
            <a:rect b="b" l="l" r="r" t="t"/>
            <a:pathLst>
              <a:path extrusionOk="0" h="11476" w="11987">
                <a:moveTo>
                  <a:pt x="2479" y="0"/>
                </a:moveTo>
                <a:cubicBezTo>
                  <a:pt x="1580" y="0"/>
                  <a:pt x="787" y="578"/>
                  <a:pt x="508" y="1433"/>
                </a:cubicBezTo>
                <a:cubicBezTo>
                  <a:pt x="228" y="2285"/>
                  <a:pt x="534" y="3229"/>
                  <a:pt x="1264" y="3757"/>
                </a:cubicBezTo>
                <a:cubicBezTo>
                  <a:pt x="1791" y="4128"/>
                  <a:pt x="2104" y="4727"/>
                  <a:pt x="2117" y="5365"/>
                </a:cubicBezTo>
                <a:lnTo>
                  <a:pt x="2117" y="6055"/>
                </a:lnTo>
                <a:cubicBezTo>
                  <a:pt x="2104" y="6719"/>
                  <a:pt x="1785" y="7344"/>
                  <a:pt x="1244" y="7735"/>
                </a:cubicBezTo>
                <a:cubicBezTo>
                  <a:pt x="1" y="8653"/>
                  <a:pt x="170" y="10554"/>
                  <a:pt x="1544" y="11251"/>
                </a:cubicBezTo>
                <a:cubicBezTo>
                  <a:pt x="1850" y="11405"/>
                  <a:pt x="2168" y="11476"/>
                  <a:pt x="2478" y="11476"/>
                </a:cubicBezTo>
                <a:cubicBezTo>
                  <a:pt x="3566" y="11476"/>
                  <a:pt x="4553" y="10602"/>
                  <a:pt x="4558" y="9402"/>
                </a:cubicBezTo>
                <a:lnTo>
                  <a:pt x="4558" y="9388"/>
                </a:lnTo>
                <a:cubicBezTo>
                  <a:pt x="4538" y="8386"/>
                  <a:pt x="4923" y="7429"/>
                  <a:pt x="5626" y="6713"/>
                </a:cubicBezTo>
                <a:lnTo>
                  <a:pt x="6824" y="5515"/>
                </a:lnTo>
                <a:cubicBezTo>
                  <a:pt x="7657" y="4694"/>
                  <a:pt x="8757" y="4206"/>
                  <a:pt x="9929" y="4154"/>
                </a:cubicBezTo>
                <a:lnTo>
                  <a:pt x="9955" y="4154"/>
                </a:lnTo>
                <a:cubicBezTo>
                  <a:pt x="11114" y="4082"/>
                  <a:pt x="11987" y="3073"/>
                  <a:pt x="11902" y="1921"/>
                </a:cubicBezTo>
                <a:cubicBezTo>
                  <a:pt x="11816" y="829"/>
                  <a:pt x="10905" y="4"/>
                  <a:pt x="9836" y="4"/>
                </a:cubicBezTo>
                <a:cubicBezTo>
                  <a:pt x="9770" y="4"/>
                  <a:pt x="9703" y="7"/>
                  <a:pt x="9636" y="13"/>
                </a:cubicBezTo>
                <a:lnTo>
                  <a:pt x="9636" y="7"/>
                </a:lnTo>
                <a:cubicBezTo>
                  <a:pt x="8640" y="91"/>
                  <a:pt x="7846" y="866"/>
                  <a:pt x="7742" y="1856"/>
                </a:cubicBezTo>
                <a:cubicBezTo>
                  <a:pt x="7742" y="1888"/>
                  <a:pt x="7735" y="1921"/>
                  <a:pt x="7735" y="1953"/>
                </a:cubicBezTo>
                <a:cubicBezTo>
                  <a:pt x="7670" y="3119"/>
                  <a:pt x="7188" y="4226"/>
                  <a:pt x="6368" y="5052"/>
                </a:cubicBezTo>
                <a:lnTo>
                  <a:pt x="4239" y="7175"/>
                </a:lnTo>
                <a:cubicBezTo>
                  <a:pt x="4091" y="7323"/>
                  <a:pt x="3900" y="7395"/>
                  <a:pt x="3712" y="7395"/>
                </a:cubicBezTo>
                <a:cubicBezTo>
                  <a:pt x="3461" y="7395"/>
                  <a:pt x="3215" y="7269"/>
                  <a:pt x="3074" y="7032"/>
                </a:cubicBezTo>
                <a:cubicBezTo>
                  <a:pt x="2872" y="6687"/>
                  <a:pt x="2761" y="6296"/>
                  <a:pt x="2768" y="5899"/>
                </a:cubicBezTo>
                <a:lnTo>
                  <a:pt x="2768" y="5456"/>
                </a:lnTo>
                <a:cubicBezTo>
                  <a:pt x="2774" y="4786"/>
                  <a:pt x="3113" y="4154"/>
                  <a:pt x="3666" y="3776"/>
                </a:cubicBezTo>
                <a:cubicBezTo>
                  <a:pt x="4408" y="3262"/>
                  <a:pt x="4727" y="2325"/>
                  <a:pt x="4460" y="1459"/>
                </a:cubicBezTo>
                <a:cubicBezTo>
                  <a:pt x="4193" y="599"/>
                  <a:pt x="3399" y="7"/>
                  <a:pt x="2494" y="0"/>
                </a:cubicBezTo>
                <a:cubicBezTo>
                  <a:pt x="2489" y="0"/>
                  <a:pt x="2484" y="0"/>
                  <a:pt x="24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476423" y="3665479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912248" y="4096303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439247" y="3665361"/>
            <a:ext cx="723136" cy="675311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76423" y="3234596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/>
          <p:nvPr/>
        </p:nvSpPr>
        <p:spPr>
          <a:xfrm>
            <a:off x="596875" y="484133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 rot="-5400000">
            <a:off x="4208178" y="4104771"/>
            <a:ext cx="244418" cy="244359"/>
          </a:xfrm>
          <a:custGeom>
            <a:rect b="b" l="l" r="r" t="t"/>
            <a:pathLst>
              <a:path extrusionOk="0" h="4154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 rot="-5400000">
            <a:off x="4618090" y="3668789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34"/>
          <p:cNvSpPr txBox="1"/>
          <p:nvPr>
            <p:ph idx="1" type="subTitle"/>
          </p:nvPr>
        </p:nvSpPr>
        <p:spPr>
          <a:xfrm>
            <a:off x="5985033" y="2117399"/>
            <a:ext cx="24084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2" type="subTitle"/>
          </p:nvPr>
        </p:nvSpPr>
        <p:spPr>
          <a:xfrm>
            <a:off x="1986138" y="2117384"/>
            <a:ext cx="24084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3" type="subTitle"/>
          </p:nvPr>
        </p:nvSpPr>
        <p:spPr>
          <a:xfrm>
            <a:off x="1986149" y="1706763"/>
            <a:ext cx="240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399" name="Google Shape;399;p34"/>
          <p:cNvSpPr txBox="1"/>
          <p:nvPr>
            <p:ph idx="4" type="subTitle"/>
          </p:nvPr>
        </p:nvSpPr>
        <p:spPr>
          <a:xfrm>
            <a:off x="5985036" y="1706763"/>
            <a:ext cx="240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00" name="Google Shape;400;p34"/>
          <p:cNvSpPr txBox="1"/>
          <p:nvPr>
            <p:ph type="title"/>
          </p:nvPr>
        </p:nvSpPr>
        <p:spPr>
          <a:xfrm>
            <a:off x="742050" y="526625"/>
            <a:ext cx="6131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01" name="Google Shape;401;p34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34"/>
          <p:cNvSpPr/>
          <p:nvPr/>
        </p:nvSpPr>
        <p:spPr>
          <a:xfrm>
            <a:off x="8498109" y="78863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7636402" y="78863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8067285" y="357813"/>
            <a:ext cx="244418" cy="244359"/>
          </a:xfrm>
          <a:custGeom>
            <a:rect b="b" l="l" r="r" t="t"/>
            <a:pathLst>
              <a:path extrusionOk="0" h="4154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7636402" y="357813"/>
            <a:ext cx="244418" cy="244359"/>
          </a:xfrm>
          <a:custGeom>
            <a:rect b="b" l="l" r="r" t="t"/>
            <a:pathLst>
              <a:path extrusionOk="0" h="4154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8051579" y="788637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5985033" y="2117399"/>
            <a:ext cx="24084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1986138" y="2117384"/>
            <a:ext cx="24084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1986149" y="1706763"/>
            <a:ext cx="2408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5985036" y="1706763"/>
            <a:ext cx="2408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742050" y="526625"/>
            <a:ext cx="61314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5"/>
          <p:cNvSpPr/>
          <p:nvPr/>
        </p:nvSpPr>
        <p:spPr>
          <a:xfrm>
            <a:off x="8498109" y="78863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636402" y="788637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067285" y="357813"/>
            <a:ext cx="244418" cy="244359"/>
          </a:xfrm>
          <a:custGeom>
            <a:rect b="b" l="l" r="r" t="t"/>
            <a:pathLst>
              <a:path extrusionOk="0" h="4154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636402" y="357813"/>
            <a:ext cx="244418" cy="244359"/>
          </a:xfrm>
          <a:custGeom>
            <a:rect b="b" l="l" r="r" t="t"/>
            <a:pathLst>
              <a:path extrusionOk="0" h="4154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051579" y="788637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6"/>
          <p:cNvSpPr txBox="1"/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8461990" y="1033568"/>
            <a:ext cx="244418" cy="244418"/>
          </a:xfrm>
          <a:custGeom>
            <a:rect b="b" l="l" r="r" t="t"/>
            <a:pathLst>
              <a:path extrusionOk="0" h="4155" w="4155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582050" y="599788"/>
            <a:ext cx="1143264" cy="244241"/>
          </a:xfrm>
          <a:custGeom>
            <a:rect b="b" l="l" r="r" t="t"/>
            <a:pathLst>
              <a:path extrusionOk="0" h="4152" w="19435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7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7"/>
          <p:cNvSpPr txBox="1"/>
          <p:nvPr>
            <p:ph type="title"/>
          </p:nvPr>
        </p:nvSpPr>
        <p:spPr>
          <a:xfrm>
            <a:off x="4356801" y="928000"/>
            <a:ext cx="4045200" cy="13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4356738" y="2641964"/>
            <a:ext cx="4045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3919565" y="526621"/>
            <a:ext cx="265955" cy="677165"/>
          </a:xfrm>
          <a:custGeom>
            <a:rect b="b" l="l" r="r" t="t"/>
            <a:pathLst>
              <a:path extrusionOk="0" h="11473" w="4506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3470531" y="3699699"/>
            <a:ext cx="1134087" cy="675135"/>
          </a:xfrm>
          <a:custGeom>
            <a:rect b="b" l="l" r="r" t="t"/>
            <a:pathLst>
              <a:path extrusionOk="0" h="11477" w="19279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1388100" y="1074525"/>
            <a:ext cx="63678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8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8"/>
          <p:cNvSpPr/>
          <p:nvPr/>
        </p:nvSpPr>
        <p:spPr>
          <a:xfrm>
            <a:off x="8044073" y="745538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8043898" y="1176362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8479723" y="1176362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8043878" y="314654"/>
            <a:ext cx="694782" cy="675311"/>
          </a:xfrm>
          <a:custGeom>
            <a:rect b="b" l="l" r="r" t="t"/>
            <a:pathLst>
              <a:path extrusionOk="0" h="11480" w="11811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615973" y="314663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7188048" y="314663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851872" y="3526350"/>
            <a:ext cx="244418" cy="244418"/>
          </a:xfrm>
          <a:custGeom>
            <a:rect b="b" l="l" r="r" t="t"/>
            <a:pathLst>
              <a:path extrusionOk="0" h="4155" w="4155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421047" y="3095526"/>
            <a:ext cx="244418" cy="244359"/>
          </a:xfrm>
          <a:custGeom>
            <a:rect b="b" l="l" r="r" t="t"/>
            <a:pathLst>
              <a:path extrusionOk="0" h="4154" w="4155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405341" y="3526350"/>
            <a:ext cx="717018" cy="675135"/>
          </a:xfrm>
          <a:custGeom>
            <a:rect b="b" l="l" r="r" t="t"/>
            <a:pathLst>
              <a:path extrusionOk="0" h="11477" w="12189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1431375" y="1097250"/>
            <a:ext cx="4234800" cy="674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1599675" y="1984288"/>
            <a:ext cx="4234800" cy="14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715986" y="526751"/>
            <a:ext cx="244359" cy="244359"/>
          </a:xfrm>
          <a:custGeom>
            <a:rect b="b" l="l" r="r" t="t"/>
            <a:pathLst>
              <a:path extrusionOk="0" h="4154" w="4154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151810" y="957575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7715986" y="1388399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8151810" y="1388399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7716160" y="2250132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678809" y="526633"/>
            <a:ext cx="723136" cy="675311"/>
          </a:xfrm>
          <a:custGeom>
            <a:rect b="b" l="l" r="r" t="t"/>
            <a:pathLst>
              <a:path extrusionOk="0" h="11480" w="12293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7715965" y="1819266"/>
            <a:ext cx="694782" cy="675311"/>
          </a:xfrm>
          <a:custGeom>
            <a:rect b="b" l="l" r="r" t="t"/>
            <a:pathLst>
              <a:path extrusionOk="0" h="11480" w="11811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715986" y="2683939"/>
            <a:ext cx="244359" cy="244418"/>
          </a:xfrm>
          <a:custGeom>
            <a:rect b="b" l="l" r="r" t="t"/>
            <a:pathLst>
              <a:path extrusionOk="0" h="4155" w="4154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151810" y="2683939"/>
            <a:ext cx="244006" cy="244418"/>
          </a:xfrm>
          <a:custGeom>
            <a:rect b="b" l="l" r="r" t="t"/>
            <a:pathLst>
              <a:path extrusionOk="0" h="4155" w="4148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 rot="-5400000">
            <a:off x="344980" y="3782974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 rot="-5400000">
            <a:off x="344980" y="334819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 rot="-5400000">
            <a:off x="344980" y="291341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 rot="-5400000">
            <a:off x="345030" y="2913411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10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0"/>
          <p:cNvSpPr txBox="1"/>
          <p:nvPr>
            <p:ph type="title"/>
          </p:nvPr>
        </p:nvSpPr>
        <p:spPr>
          <a:xfrm>
            <a:off x="5528400" y="415200"/>
            <a:ext cx="28677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ctrTitle"/>
          </p:nvPr>
        </p:nvSpPr>
        <p:spPr>
          <a:xfrm>
            <a:off x="742050" y="1311025"/>
            <a:ext cx="57846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Democracia Aumentada:</a:t>
            </a:r>
            <a:endParaRPr/>
          </a:p>
        </p:txBody>
      </p:sp>
      <p:sp>
        <p:nvSpPr>
          <p:cNvPr id="412" name="Google Shape;412;p35"/>
          <p:cNvSpPr txBox="1"/>
          <p:nvPr>
            <p:ph idx="1" type="subTitle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Orientadora: Anna Helena Reali Costa</a:t>
            </a:r>
            <a:endParaRPr/>
          </a:p>
        </p:txBody>
      </p:sp>
      <p:sp>
        <p:nvSpPr>
          <p:cNvPr id="413" name="Google Shape;413;p35"/>
          <p:cNvSpPr txBox="1"/>
          <p:nvPr>
            <p:ph idx="2" type="subTitle"/>
          </p:nvPr>
        </p:nvSpPr>
        <p:spPr>
          <a:xfrm>
            <a:off x="829725" y="2789274"/>
            <a:ext cx="39591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Enzo Bustos Da Silva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829725" y="420216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6977850" y="539225"/>
            <a:ext cx="1496100" cy="41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EP - USP</a:t>
            </a:r>
            <a:endParaRPr sz="9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16" name="Google Shape;416;p35"/>
          <p:cNvSpPr txBox="1"/>
          <p:nvPr>
            <p:ph idx="3" type="subTitle"/>
          </p:nvPr>
        </p:nvSpPr>
        <p:spPr>
          <a:xfrm>
            <a:off x="742050" y="2042325"/>
            <a:ext cx="7517100" cy="4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Sistema para a Democracia Digital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1440"/>
            <a:ext cx="810300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36"/>
          <p:cNvSpPr txBox="1"/>
          <p:nvPr>
            <p:ph type="title"/>
          </p:nvPr>
        </p:nvSpPr>
        <p:spPr>
          <a:xfrm>
            <a:off x="2270700" y="526625"/>
            <a:ext cx="46026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Histórico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487108" y="168788"/>
            <a:ext cx="733371" cy="675370"/>
          </a:xfrm>
          <a:custGeom>
            <a:rect b="b" l="l" r="r" t="t"/>
            <a:pathLst>
              <a:path extrusionOk="0" h="11481" w="12467">
                <a:moveTo>
                  <a:pt x="9773" y="0"/>
                </a:moveTo>
                <a:cubicBezTo>
                  <a:pt x="8763" y="0"/>
                  <a:pt x="7790" y="740"/>
                  <a:pt x="7695" y="1908"/>
                </a:cubicBezTo>
                <a:lnTo>
                  <a:pt x="7695" y="1934"/>
                </a:lnTo>
                <a:cubicBezTo>
                  <a:pt x="7623" y="3086"/>
                  <a:pt x="7135" y="4180"/>
                  <a:pt x="6327" y="5007"/>
                </a:cubicBezTo>
                <a:lnTo>
                  <a:pt x="4622" y="6738"/>
                </a:lnTo>
                <a:cubicBezTo>
                  <a:pt x="4217" y="7149"/>
                  <a:pt x="3669" y="7375"/>
                  <a:pt x="3107" y="7375"/>
                </a:cubicBezTo>
                <a:cubicBezTo>
                  <a:pt x="3000" y="7375"/>
                  <a:pt x="2893" y="7367"/>
                  <a:pt x="2786" y="7350"/>
                </a:cubicBezTo>
                <a:cubicBezTo>
                  <a:pt x="2666" y="7330"/>
                  <a:pt x="2548" y="7321"/>
                  <a:pt x="2433" y="7321"/>
                </a:cubicBezTo>
                <a:cubicBezTo>
                  <a:pt x="1045" y="7321"/>
                  <a:pt x="0" y="8708"/>
                  <a:pt x="481" y="10085"/>
                </a:cubicBezTo>
                <a:cubicBezTo>
                  <a:pt x="794" y="10980"/>
                  <a:pt x="1613" y="11476"/>
                  <a:pt x="2447" y="11476"/>
                </a:cubicBezTo>
                <a:cubicBezTo>
                  <a:pt x="3001" y="11476"/>
                  <a:pt x="3562" y="11256"/>
                  <a:pt x="3984" y="10788"/>
                </a:cubicBezTo>
                <a:cubicBezTo>
                  <a:pt x="4596" y="10111"/>
                  <a:pt x="5462" y="9727"/>
                  <a:pt x="6373" y="9727"/>
                </a:cubicBezTo>
                <a:lnTo>
                  <a:pt x="6451" y="9727"/>
                </a:lnTo>
                <a:cubicBezTo>
                  <a:pt x="7096" y="9733"/>
                  <a:pt x="7701" y="10059"/>
                  <a:pt x="8066" y="10593"/>
                </a:cubicBezTo>
                <a:cubicBezTo>
                  <a:pt x="8461" y="11162"/>
                  <a:pt x="9100" y="11481"/>
                  <a:pt x="9762" y="11481"/>
                </a:cubicBezTo>
                <a:cubicBezTo>
                  <a:pt x="9993" y="11481"/>
                  <a:pt x="10227" y="11442"/>
                  <a:pt x="10455" y="11361"/>
                </a:cubicBezTo>
                <a:cubicBezTo>
                  <a:pt x="11341" y="11055"/>
                  <a:pt x="11901" y="10196"/>
                  <a:pt x="11842" y="9265"/>
                </a:cubicBezTo>
                <a:cubicBezTo>
                  <a:pt x="11770" y="8249"/>
                  <a:pt x="10846" y="7357"/>
                  <a:pt x="9830" y="7324"/>
                </a:cubicBezTo>
                <a:cubicBezTo>
                  <a:pt x="9811" y="7324"/>
                  <a:pt x="9791" y="7324"/>
                  <a:pt x="9772" y="7324"/>
                </a:cubicBezTo>
                <a:cubicBezTo>
                  <a:pt x="9084" y="7324"/>
                  <a:pt x="8439" y="7659"/>
                  <a:pt x="8053" y="8229"/>
                </a:cubicBezTo>
                <a:cubicBezTo>
                  <a:pt x="7688" y="8757"/>
                  <a:pt x="7089" y="9076"/>
                  <a:pt x="6445" y="9076"/>
                </a:cubicBezTo>
                <a:lnTo>
                  <a:pt x="5377" y="9069"/>
                </a:lnTo>
                <a:cubicBezTo>
                  <a:pt x="4797" y="9063"/>
                  <a:pt x="4400" y="8483"/>
                  <a:pt x="4609" y="7943"/>
                </a:cubicBezTo>
                <a:cubicBezTo>
                  <a:pt x="4719" y="7656"/>
                  <a:pt x="4882" y="7396"/>
                  <a:pt x="5090" y="7181"/>
                </a:cubicBezTo>
                <a:lnTo>
                  <a:pt x="6718" y="5534"/>
                </a:lnTo>
                <a:cubicBezTo>
                  <a:pt x="7564" y="4681"/>
                  <a:pt x="8697" y="4219"/>
                  <a:pt x="9889" y="4154"/>
                </a:cubicBezTo>
                <a:cubicBezTo>
                  <a:pt x="9921" y="4154"/>
                  <a:pt x="9954" y="4147"/>
                  <a:pt x="9993" y="4141"/>
                </a:cubicBezTo>
                <a:cubicBezTo>
                  <a:pt x="11731" y="3945"/>
                  <a:pt x="12467" y="1816"/>
                  <a:pt x="11210" y="592"/>
                </a:cubicBezTo>
                <a:cubicBezTo>
                  <a:pt x="10792" y="185"/>
                  <a:pt x="10278" y="0"/>
                  <a:pt x="97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 txBox="1"/>
          <p:nvPr/>
        </p:nvSpPr>
        <p:spPr>
          <a:xfrm>
            <a:off x="487100" y="1078650"/>
            <a:ext cx="408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Continuação da IC passada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Textos das atas do DAR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Criação da base de dados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Técnicas de NLP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Análise Quantitativa de citações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Sumarização Automática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Modelagem de Tópicos e Temas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6" name="Google Shape;4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281" y="1068851"/>
            <a:ext cx="4084798" cy="138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6"/>
          <p:cNvPicPr preferRelativeResize="0"/>
          <p:nvPr/>
        </p:nvPicPr>
        <p:blipFill rotWithShape="1">
          <a:blip r:embed="rId4">
            <a:alphaModFix/>
          </a:blip>
          <a:srcRect b="2139" l="0" r="0" t="-2140"/>
          <a:stretch/>
        </p:blipFill>
        <p:spPr>
          <a:xfrm>
            <a:off x="4571103" y="2645675"/>
            <a:ext cx="4025153" cy="80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9604" y="3635737"/>
            <a:ext cx="3128161" cy="80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310400" y="526625"/>
            <a:ext cx="6523200" cy="387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Democracia Aumentada</a:t>
            </a:r>
            <a:endParaRPr/>
          </a:p>
        </p:txBody>
      </p:sp>
      <p:sp>
        <p:nvSpPr>
          <p:cNvPr id="434" name="Google Shape;434;p37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45" y="1107922"/>
            <a:ext cx="8766909" cy="320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91440"/>
            <a:ext cx="810300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3200400" y="526625"/>
            <a:ext cx="2743200" cy="387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pic>
        <p:nvPicPr>
          <p:cNvPr id="442" name="Google Shape;442;p38"/>
          <p:cNvPicPr preferRelativeResize="0"/>
          <p:nvPr/>
        </p:nvPicPr>
        <p:blipFill rotWithShape="1">
          <a:blip r:embed="rId3">
            <a:alphaModFix/>
          </a:blip>
          <a:srcRect b="32211" l="10759" r="10821" t="32588"/>
          <a:stretch/>
        </p:blipFill>
        <p:spPr>
          <a:xfrm>
            <a:off x="457200" y="2057393"/>
            <a:ext cx="2286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428743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1428757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91440"/>
            <a:ext cx="810300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idx="12" type="sldNum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1548150" y="1588975"/>
            <a:ext cx="1508400" cy="1508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9"/>
          <p:cNvSpPr txBox="1"/>
          <p:nvPr>
            <p:ph type="title"/>
          </p:nvPr>
        </p:nvSpPr>
        <p:spPr>
          <a:xfrm>
            <a:off x="3056550" y="1904725"/>
            <a:ext cx="45393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Obrigado!</a:t>
            </a:r>
            <a:endParaRPr sz="7000"/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09" y="1767841"/>
            <a:ext cx="1150675" cy="11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91440"/>
            <a:ext cx="810300" cy="8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Studies Subject for High School - 9th Grade: Individuality and Conformity by Slidesgo">
  <a:themeElements>
    <a:clrScheme name="Simple Light">
      <a:dk1>
        <a:srgbClr val="2E2E2E"/>
      </a:dk1>
      <a:lt1>
        <a:srgbClr val="EFEFEF"/>
      </a:lt1>
      <a:dk2>
        <a:srgbClr val="838383"/>
      </a:dk2>
      <a:lt2>
        <a:srgbClr val="FFFFFF"/>
      </a:lt2>
      <a:accent1>
        <a:srgbClr val="AAA9A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