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Montserrat Light"/>
      <p:regular r:id="rId21"/>
      <p:bold r:id="rId22"/>
      <p:italic r:id="rId23"/>
      <p:boldItalic r:id="rId24"/>
    </p:embeddedFont>
    <p:embeddedFont>
      <p:font typeface="Montserrat ExtraBold"/>
      <p:bold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Light-bold.fntdata"/><Relationship Id="rId21" Type="http://schemas.openxmlformats.org/officeDocument/2006/relationships/font" Target="fonts/MontserratLight-regular.fntdata"/><Relationship Id="rId24" Type="http://schemas.openxmlformats.org/officeDocument/2006/relationships/font" Target="fonts/MontserratLight-boldItalic.fntdata"/><Relationship Id="rId23" Type="http://schemas.openxmlformats.org/officeDocument/2006/relationships/font" Target="fonts/Montserrat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ExtraBold-boldItalic.fntdata"/><Relationship Id="rId25" Type="http://schemas.openxmlformats.org/officeDocument/2006/relationships/font" Target="fonts/MontserratExtraBold-bold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roximaNova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52c56f7f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52c56f7f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db9241b4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db9241b4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cbdb55b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cbdb55b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cbdb55b0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cbdb55b0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cbdb55e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cbdb55e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2b736c5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2b736c5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2b736c54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2b736c54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915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 flipH="1">
            <a:off x="0" y="2044925"/>
            <a:ext cx="914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Apresentação dos Dados Financeiros</a:t>
            </a:r>
            <a:endParaRPr sz="24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Para continuação da Iniciação Científica</a:t>
            </a:r>
            <a:endParaRPr sz="2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5280" y="4114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915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596500" y="329850"/>
            <a:ext cx="577800" cy="5778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68675" y="329850"/>
            <a:ext cx="7115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Dados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68675" y="1126675"/>
            <a:ext cx="83754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4 Colunas: Data, URL, Texts e is_title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Data: Dia e horário em que a publicação foi feita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URL: Link da publicação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Texts: Dados textuais da Infomoney, Valor Econômico e Exame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is_Title: Diz se o trecho é, ou não, um título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Total: 1.526.914 textuais sem rótulo algum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5280" y="4114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915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5280" y="41148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2825" y="905498"/>
            <a:ext cx="7058350" cy="3332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915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596500" y="329850"/>
            <a:ext cx="577800" cy="5778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768675" y="329850"/>
            <a:ext cx="7115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Ideias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768675" y="1126675"/>
            <a:ext cx="83754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Utilizar ZeroBERTo para classificar o setor econômico do Texto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Tentar classificar a polaridade/sentimento do texto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Utilizar modelo para realizar uma pré-rotulagem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Como utilizar os dados temporais?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Sugestões?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5280" y="4114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915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596500" y="329850"/>
            <a:ext cx="577800" cy="5778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768675" y="329850"/>
            <a:ext cx="7115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Classificador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5280" y="41148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5650" y="1423275"/>
            <a:ext cx="4972703" cy="229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915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596500" y="329850"/>
            <a:ext cx="577800" cy="5778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768675" y="329850"/>
            <a:ext cx="7115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Classificador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5280" y="41148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1595" y="1428750"/>
            <a:ext cx="648081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915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596500" y="329850"/>
            <a:ext cx="577800" cy="5778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768675" y="329850"/>
            <a:ext cx="7115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Classificador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5280" y="41148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8700" y="1657350"/>
            <a:ext cx="70866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