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00"/>
    <a:srgbClr val="33CC33"/>
    <a:srgbClr val="0099CC"/>
    <a:srgbClr val="0099FF"/>
    <a:srgbClr val="99FF33"/>
    <a:srgbClr val="CCFF33"/>
    <a:srgbClr val="CC9900"/>
    <a:srgbClr val="CC66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734C-93F9-4C5C-8770-D2B76B4C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3924F-1CDF-4F06-8DE8-9FC09520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41306-A55F-4BA6-8761-D0AC9A4A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88596-7133-4B64-BDA0-C97FDE1C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CC395-7056-48F8-B9EA-4142C1C0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4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9C13-540F-4948-8C39-F38BA7C0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794EE7-A199-48E0-85DA-01756116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FF05D-1761-4655-9350-1DE86B7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B0643-766C-4F59-946F-224CFE1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EF356-7596-4A0D-9F7B-E14C9EE6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45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8B35C3-5B26-4247-B8B8-5F29E81E8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233636-B5C6-4946-A657-99461015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4ECF4-F44D-417B-8459-2DCE94D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D1296-37A5-482C-9E67-62ABF5C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58925-EC12-48D0-BB11-D237758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F8F7-3CD1-424B-8B35-BEF9614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C84E9-6448-4526-88F4-BBDAA4A9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7E960-D1E9-4478-93DB-C86B4BF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54F26-CBFE-47E7-BCBB-737DCFEF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FF233-2545-42DD-82AA-982756A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27AB-CBD7-41D3-9ED6-02798520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B009E-9171-424C-AF6D-E77651F5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EA962-C32C-4939-9331-7107FFCA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BCB8B-5B87-45D5-B9EC-60277018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0B2A3-A577-4BB4-9605-FB78AC60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9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758C-2B14-4FD0-95BF-5D5ED9B7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13B0C-BF31-44FB-B9DC-F68BB495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F1E5B-D51C-45C3-B330-3BDB8497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573095-2F94-4C2D-884A-154A46F5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F8F493-8038-4A0C-8865-5EF3126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9B768-4B66-4740-9743-B40DC4BC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ADE3-0DD0-46E1-BA78-8806EDAE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A2004-44E5-45E2-9DFB-F6A99998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B1EF94-FFB1-4311-813C-DBEE7176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301197-A567-4A2A-AD4A-5B7CDF4E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486CFE-99E6-4D15-BC82-1A4F08A66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2E7993-BE44-4D81-874A-4125F95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A951A5-D294-40BC-A305-EBF320EE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B6621-6416-4DDA-92B3-72EDC518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4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11C88-E6A8-4B94-B753-726983D6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FC1575-6AE9-4219-8209-062BB03B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C7824-E2B7-4BCD-8CC3-5CD59233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97E8D4-9899-4455-905D-CD65C833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15C47B-BB4F-476B-948A-DC2F30BA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98B05F-048E-463C-8578-32AF4B57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516BBF-77B0-4FC2-BF56-0F0CD0D8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E624C-A4C1-4067-849C-CA56605F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FECB9-4C3F-4764-B31E-B714A76B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2AD8E-EA8F-4A75-AD87-D8E6AEDB5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6F3D0B-AFD0-4DC4-B227-3BED6E12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3101F4-8CE2-457D-B69A-343B669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E77DC7-1D1F-403E-8C29-B255162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0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7E4DF-1571-4A86-9287-F67CE35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C5E61E-4FC5-4860-A9C9-2DD1B564B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E9AB07-75F6-411B-ABD9-DB4AD95E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F88210-5DF1-4AC0-B9A4-D43BEB87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32BD3-E9DF-4867-8145-C44316FD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51421-65C5-4A67-969D-ED942842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3A0ED7-FE64-4DD9-BDEC-F34F5D23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2BE0F-BDF2-4921-BB35-CCECB884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FD9817-9FF1-4807-A0FF-E034228F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BD6C-99BA-432A-98DD-40DFF53D54C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73AF4-7A77-45D2-8CEA-4FA78ADD4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C2527-D540-4A67-AB9C-6D3DF4B5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A0D9-1C6D-42C2-864F-021D54D3B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F20F-C10A-43B9-8AAE-8AD717A6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9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Arte Digital: Diagrama de cores secundárias e terciárias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51BD5-57F7-455F-9909-0D63FF789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277" y="6289023"/>
            <a:ext cx="3533446" cy="4145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Enzo Caetano </a:t>
            </a:r>
          </a:p>
        </p:txBody>
      </p:sp>
      <p:pic>
        <p:nvPicPr>
          <p:cNvPr id="1026" name="Picture 2" descr="Paleta Vetores, Ícones e Planos de Fundo para Baixar Grátis">
            <a:extLst>
              <a:ext uri="{FF2B5EF4-FFF2-40B4-BE49-F238E27FC236}">
                <a16:creationId xmlns:a16="http://schemas.microsoft.com/office/drawing/2014/main" id="{50A9CEC3-024A-4C8C-96E4-C786F089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14" y="3069772"/>
            <a:ext cx="3785572" cy="265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3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A633-DCE0-4030-82F7-96A17B8A72F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Cores 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FD85F6C2-ABFB-4741-8FA3-831EC5E36BBB}"/>
              </a:ext>
            </a:extLst>
          </p:cNvPr>
          <p:cNvSpPr/>
          <p:nvPr/>
        </p:nvSpPr>
        <p:spPr>
          <a:xfrm>
            <a:off x="4038138" y="3162650"/>
            <a:ext cx="3704901" cy="288581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3148E75-DF9F-4A5A-B008-B0234F026205}"/>
              </a:ext>
            </a:extLst>
          </p:cNvPr>
          <p:cNvSpPr/>
          <p:nvPr/>
        </p:nvSpPr>
        <p:spPr>
          <a:xfrm>
            <a:off x="5433388" y="21475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86AFC9D-479B-40AF-AC44-116FB6AEFDD4}"/>
              </a:ext>
            </a:extLst>
          </p:cNvPr>
          <p:cNvSpPr/>
          <p:nvPr/>
        </p:nvSpPr>
        <p:spPr>
          <a:xfrm>
            <a:off x="7797568" y="5591262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A461862-6FE2-464F-8E9F-5FC55C927D95}"/>
              </a:ext>
            </a:extLst>
          </p:cNvPr>
          <p:cNvSpPr/>
          <p:nvPr/>
        </p:nvSpPr>
        <p:spPr>
          <a:xfrm>
            <a:off x="3069209" y="5561697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F582F67-9AA0-4D1A-B381-9DBECF1D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Cores Secundárias</a:t>
            </a:r>
          </a:p>
        </p:txBody>
      </p:sp>
      <p:sp>
        <p:nvSpPr>
          <p:cNvPr id="5" name="Estrela: 6 Pontas 4">
            <a:extLst>
              <a:ext uri="{FF2B5EF4-FFF2-40B4-BE49-F238E27FC236}">
                <a16:creationId xmlns:a16="http://schemas.microsoft.com/office/drawing/2014/main" id="{DCF67FF3-724B-4246-B7E0-9B2590C44BCC}"/>
              </a:ext>
            </a:extLst>
          </p:cNvPr>
          <p:cNvSpPr/>
          <p:nvPr/>
        </p:nvSpPr>
        <p:spPr>
          <a:xfrm>
            <a:off x="4917346" y="2932055"/>
            <a:ext cx="2357307" cy="2575420"/>
          </a:xfrm>
          <a:prstGeom prst="star6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610D5FC-0335-47F9-AC2D-DE5A06326DFD}"/>
              </a:ext>
            </a:extLst>
          </p:cNvPr>
          <p:cNvSpPr/>
          <p:nvPr/>
        </p:nvSpPr>
        <p:spPr>
          <a:xfrm>
            <a:off x="7471913" y="2932055"/>
            <a:ext cx="700362" cy="7109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6B2043-D718-465E-ACEA-1E367FE023AA}"/>
              </a:ext>
            </a:extLst>
          </p:cNvPr>
          <p:cNvSpPr/>
          <p:nvPr/>
        </p:nvSpPr>
        <p:spPr>
          <a:xfrm>
            <a:off x="3935834" y="3073517"/>
            <a:ext cx="700362" cy="7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148D2A-CFE3-49EE-B5A8-368325BBD1F4}"/>
              </a:ext>
            </a:extLst>
          </p:cNvPr>
          <p:cNvSpPr/>
          <p:nvPr/>
        </p:nvSpPr>
        <p:spPr>
          <a:xfrm>
            <a:off x="5745818" y="5643796"/>
            <a:ext cx="700362" cy="7109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4F51604-FC58-4EAB-A2CF-F3341CA96EE6}"/>
              </a:ext>
            </a:extLst>
          </p:cNvPr>
          <p:cNvSpPr/>
          <p:nvPr/>
        </p:nvSpPr>
        <p:spPr>
          <a:xfrm>
            <a:off x="5219907" y="1893218"/>
            <a:ext cx="495589" cy="4640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F63A23E-0D48-4754-9029-94807EDB009A}"/>
              </a:ext>
            </a:extLst>
          </p:cNvPr>
          <p:cNvSpPr/>
          <p:nvPr/>
        </p:nvSpPr>
        <p:spPr>
          <a:xfrm>
            <a:off x="4528977" y="5411752"/>
            <a:ext cx="495589" cy="464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632C2F-BCC1-401B-BD7B-D8AA71B6C57E}"/>
              </a:ext>
            </a:extLst>
          </p:cNvPr>
          <p:cNvSpPr/>
          <p:nvPr/>
        </p:nvSpPr>
        <p:spPr>
          <a:xfrm>
            <a:off x="3935834" y="4703225"/>
            <a:ext cx="495589" cy="4640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053BD4A-E3E9-4D40-BC9B-F4DEC4B9F5F5}"/>
              </a:ext>
            </a:extLst>
          </p:cNvPr>
          <p:cNvSpPr/>
          <p:nvPr/>
        </p:nvSpPr>
        <p:spPr>
          <a:xfrm>
            <a:off x="6446180" y="1893218"/>
            <a:ext cx="495589" cy="4640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FC499C2-DA0B-49AB-89FE-8A7AE382B78A}"/>
              </a:ext>
            </a:extLst>
          </p:cNvPr>
          <p:cNvSpPr/>
          <p:nvPr/>
        </p:nvSpPr>
        <p:spPr>
          <a:xfrm>
            <a:off x="7555803" y="4703225"/>
            <a:ext cx="495589" cy="4640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4F02703-6854-4052-B0CE-1842AB77BA7A}"/>
              </a:ext>
            </a:extLst>
          </p:cNvPr>
          <p:cNvSpPr/>
          <p:nvPr/>
        </p:nvSpPr>
        <p:spPr>
          <a:xfrm>
            <a:off x="7060214" y="5414598"/>
            <a:ext cx="495589" cy="464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C9E7EC0-193F-4C69-86C9-1BE3E3FC431A}"/>
              </a:ext>
            </a:extLst>
          </p:cNvPr>
          <p:cNvCxnSpPr/>
          <p:nvPr/>
        </p:nvCxnSpPr>
        <p:spPr>
          <a:xfrm>
            <a:off x="5740986" y="2079328"/>
            <a:ext cx="59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E779A60-C3D2-4373-8FC7-80A8A4AC44FE}"/>
              </a:ext>
            </a:extLst>
          </p:cNvPr>
          <p:cNvCxnSpPr/>
          <p:nvPr/>
        </p:nvCxnSpPr>
        <p:spPr>
          <a:xfrm>
            <a:off x="6941769" y="2265028"/>
            <a:ext cx="614034" cy="66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26A168-851F-4E07-8BA4-EA5A23951EC6}"/>
              </a:ext>
            </a:extLst>
          </p:cNvPr>
          <p:cNvCxnSpPr/>
          <p:nvPr/>
        </p:nvCxnSpPr>
        <p:spPr>
          <a:xfrm flipH="1">
            <a:off x="7555803" y="5234730"/>
            <a:ext cx="107219" cy="17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512F551-9C49-4470-AC95-985AB29CCE43}"/>
              </a:ext>
            </a:extLst>
          </p:cNvPr>
          <p:cNvCxnSpPr>
            <a:endCxn id="9" idx="6"/>
          </p:cNvCxnSpPr>
          <p:nvPr/>
        </p:nvCxnSpPr>
        <p:spPr>
          <a:xfrm flipH="1">
            <a:off x="6446180" y="5796793"/>
            <a:ext cx="614034" cy="2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526AACB-9981-42C6-9A6F-C898F47109F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4345497" y="5167312"/>
            <a:ext cx="256057" cy="31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236EC57-D160-41A9-AB88-8BD228B0EB06}"/>
              </a:ext>
            </a:extLst>
          </p:cNvPr>
          <p:cNvCxnSpPr>
            <a:stCxn id="15" idx="0"/>
            <a:endCxn id="7" idx="4"/>
          </p:cNvCxnSpPr>
          <p:nvPr/>
        </p:nvCxnSpPr>
        <p:spPr>
          <a:xfrm flipV="1">
            <a:off x="4183629" y="3784483"/>
            <a:ext cx="102386" cy="91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6110DDB-09AC-49AF-8F07-9DC3AE41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Cores Terciárias</a:t>
            </a:r>
          </a:p>
        </p:txBody>
      </p:sp>
      <p:sp>
        <p:nvSpPr>
          <p:cNvPr id="5" name="Estrela: 12 Pontas 4">
            <a:extLst>
              <a:ext uri="{FF2B5EF4-FFF2-40B4-BE49-F238E27FC236}">
                <a16:creationId xmlns:a16="http://schemas.microsoft.com/office/drawing/2014/main" id="{F91A9C6B-5864-414A-93F3-810F4BBF02DE}"/>
              </a:ext>
            </a:extLst>
          </p:cNvPr>
          <p:cNvSpPr/>
          <p:nvPr/>
        </p:nvSpPr>
        <p:spPr>
          <a:xfrm>
            <a:off x="4959292" y="3103927"/>
            <a:ext cx="2273416" cy="2374084"/>
          </a:xfrm>
          <a:prstGeom prst="star1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3E7448-BB6F-4E93-9F93-F83B702C8DDB}"/>
              </a:ext>
            </a:extLst>
          </p:cNvPr>
          <p:cNvSpPr/>
          <p:nvPr/>
        </p:nvSpPr>
        <p:spPr>
          <a:xfrm>
            <a:off x="4959292" y="2370292"/>
            <a:ext cx="763017" cy="783969"/>
          </a:xfrm>
          <a:prstGeom prst="ellipse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2E4911A-548B-4568-942D-913727123E16}"/>
              </a:ext>
            </a:extLst>
          </p:cNvPr>
          <p:cNvSpPr/>
          <p:nvPr/>
        </p:nvSpPr>
        <p:spPr>
          <a:xfrm>
            <a:off x="6446910" y="2449586"/>
            <a:ext cx="763017" cy="704675"/>
          </a:xfrm>
          <a:prstGeom prst="ellipse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663DDBB-538E-4A0E-ACE2-BFC108880999}"/>
              </a:ext>
            </a:extLst>
          </p:cNvPr>
          <p:cNvSpPr/>
          <p:nvPr/>
        </p:nvSpPr>
        <p:spPr>
          <a:xfrm>
            <a:off x="4872401" y="5408205"/>
            <a:ext cx="750816" cy="704674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75B2D5C-EAB0-492E-84D1-0ED35287885E}"/>
              </a:ext>
            </a:extLst>
          </p:cNvPr>
          <p:cNvSpPr/>
          <p:nvPr/>
        </p:nvSpPr>
        <p:spPr>
          <a:xfrm>
            <a:off x="6562989" y="5408204"/>
            <a:ext cx="750816" cy="704675"/>
          </a:xfrm>
          <a:prstGeom prst="ellipse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EA8D717-80C2-49D4-A10B-AE2E5866E768}"/>
              </a:ext>
            </a:extLst>
          </p:cNvPr>
          <p:cNvSpPr/>
          <p:nvPr/>
        </p:nvSpPr>
        <p:spPr>
          <a:xfrm>
            <a:off x="3974294" y="3804470"/>
            <a:ext cx="898106" cy="841400"/>
          </a:xfrm>
          <a:prstGeom prst="ellipse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557B4C-D7A4-46D5-B241-591B35A6836D}"/>
              </a:ext>
            </a:extLst>
          </p:cNvPr>
          <p:cNvSpPr/>
          <p:nvPr/>
        </p:nvSpPr>
        <p:spPr>
          <a:xfrm>
            <a:off x="7319599" y="3875040"/>
            <a:ext cx="868336" cy="831857"/>
          </a:xfrm>
          <a:prstGeom prst="ellipse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F23292-1DAB-45C5-BD3F-126B5EC445F0}"/>
              </a:ext>
            </a:extLst>
          </p:cNvPr>
          <p:cNvSpPr/>
          <p:nvPr/>
        </p:nvSpPr>
        <p:spPr>
          <a:xfrm>
            <a:off x="8172481" y="2246954"/>
            <a:ext cx="495589" cy="4640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5B5137-FD09-45F8-A03E-EF88222BC5A6}"/>
              </a:ext>
            </a:extLst>
          </p:cNvPr>
          <p:cNvSpPr/>
          <p:nvPr/>
        </p:nvSpPr>
        <p:spPr>
          <a:xfrm>
            <a:off x="9118892" y="2246953"/>
            <a:ext cx="495589" cy="4640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7AD716-BC9B-4127-A63C-B80D987EC113}"/>
              </a:ext>
            </a:extLst>
          </p:cNvPr>
          <p:cNvSpPr/>
          <p:nvPr/>
        </p:nvSpPr>
        <p:spPr>
          <a:xfrm>
            <a:off x="8951494" y="4043544"/>
            <a:ext cx="495589" cy="4640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7CA0666-3B43-4149-BAB2-913AE0024062}"/>
              </a:ext>
            </a:extLst>
          </p:cNvPr>
          <p:cNvSpPr/>
          <p:nvPr/>
        </p:nvSpPr>
        <p:spPr>
          <a:xfrm>
            <a:off x="9860066" y="4018378"/>
            <a:ext cx="495589" cy="464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3DCCA9-C8DB-4A11-B03E-F9879915EC87}"/>
              </a:ext>
            </a:extLst>
          </p:cNvPr>
          <p:cNvSpPr/>
          <p:nvPr/>
        </p:nvSpPr>
        <p:spPr>
          <a:xfrm>
            <a:off x="9118892" y="5408203"/>
            <a:ext cx="495589" cy="4640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646E371-08B4-4334-9223-AC50CD2F7610}"/>
              </a:ext>
            </a:extLst>
          </p:cNvPr>
          <p:cNvSpPr/>
          <p:nvPr/>
        </p:nvSpPr>
        <p:spPr>
          <a:xfrm>
            <a:off x="8172480" y="5408203"/>
            <a:ext cx="495589" cy="4640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BEA8356-5875-4307-825F-C398FB5885C8}"/>
              </a:ext>
            </a:extLst>
          </p:cNvPr>
          <p:cNvSpPr/>
          <p:nvPr/>
        </p:nvSpPr>
        <p:spPr>
          <a:xfrm>
            <a:off x="3856300" y="2242804"/>
            <a:ext cx="495589" cy="4640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2A25E5-7266-41F1-B2A6-626F28B06B5B}"/>
              </a:ext>
            </a:extLst>
          </p:cNvPr>
          <p:cNvSpPr/>
          <p:nvPr/>
        </p:nvSpPr>
        <p:spPr>
          <a:xfrm>
            <a:off x="2599363" y="2246951"/>
            <a:ext cx="495589" cy="46408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0022B1-774A-436B-AA78-AB392D557BC4}"/>
              </a:ext>
            </a:extLst>
          </p:cNvPr>
          <p:cNvSpPr/>
          <p:nvPr/>
        </p:nvSpPr>
        <p:spPr>
          <a:xfrm>
            <a:off x="1588550" y="4017030"/>
            <a:ext cx="495589" cy="46408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DDB48D6-975B-46AB-A69B-CA7AE3E1834B}"/>
              </a:ext>
            </a:extLst>
          </p:cNvPr>
          <p:cNvSpPr/>
          <p:nvPr/>
        </p:nvSpPr>
        <p:spPr>
          <a:xfrm>
            <a:off x="2507203" y="4018375"/>
            <a:ext cx="495589" cy="4640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6E756FF-FCE6-4E01-9DDE-7CEDFF65378B}"/>
              </a:ext>
            </a:extLst>
          </p:cNvPr>
          <p:cNvSpPr/>
          <p:nvPr/>
        </p:nvSpPr>
        <p:spPr>
          <a:xfrm>
            <a:off x="2351568" y="5408201"/>
            <a:ext cx="495589" cy="4640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12AC4A4-BD82-4C3F-A03F-D27F099898E7}"/>
              </a:ext>
            </a:extLst>
          </p:cNvPr>
          <p:cNvSpPr/>
          <p:nvPr/>
        </p:nvSpPr>
        <p:spPr>
          <a:xfrm>
            <a:off x="3355596" y="5408202"/>
            <a:ext cx="495589" cy="46408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8795A-ED94-469C-AE10-ED85E6631DC3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8668070" y="2478997"/>
            <a:ext cx="450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687AAF8-E009-4CFC-9DAF-6DB6D9C54C1F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7209927" y="2449586"/>
            <a:ext cx="868336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9ADDFEB-5A4C-4768-AC0D-347D2010FE84}"/>
              </a:ext>
            </a:extLst>
          </p:cNvPr>
          <p:cNvCxnSpPr/>
          <p:nvPr/>
        </p:nvCxnSpPr>
        <p:spPr>
          <a:xfrm flipH="1">
            <a:off x="9513116" y="4269996"/>
            <a:ext cx="26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1AC5AD7-BD7C-48F8-8D37-805AF8D4903C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8187935" y="4275588"/>
            <a:ext cx="763559" cy="1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D3E9CF2-7C68-406F-B45B-393F04147F29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8668070" y="5629013"/>
            <a:ext cx="450822" cy="1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6DF4F76-060A-45A5-9728-7ED7A87DD1FC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 flipH="1">
            <a:off x="7313805" y="5640247"/>
            <a:ext cx="858675" cy="12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C5DF32A-4A62-4CA6-B884-586400ED8471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094952" y="2474848"/>
            <a:ext cx="761348" cy="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E72DFEBD-FD4E-4370-AEC8-9682C12E845B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>
            <a:off x="4351889" y="2474848"/>
            <a:ext cx="607403" cy="28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F0571DE-3935-4D67-9F12-D3D7FD3F37D3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2084139" y="4249074"/>
            <a:ext cx="423064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7CDA2E3-75AE-4019-B3E3-62AEA5B28C33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 flipV="1">
            <a:off x="3002792" y="4225170"/>
            <a:ext cx="971502" cy="2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2C64F01-98A5-4644-953E-21404C394539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2847157" y="5640245"/>
            <a:ext cx="50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D9FBC1C-85CA-4EA2-81C3-096F4D442A8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>
            <a:off x="3851185" y="5640246"/>
            <a:ext cx="1021216" cy="12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Arte Digital: Diagrama de cores secundárias e terciárias</vt:lpstr>
      <vt:lpstr>Cores Primárias</vt:lpstr>
      <vt:lpstr>Cores Secundárias</vt:lpstr>
      <vt:lpstr>Cores Terciárias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Digital: Diagrama de cores secundárias e terciárias</dc:title>
  <dc:creator>ANA CLARA MARTINS DOS SANTOS</dc:creator>
  <cp:lastModifiedBy>ANA CLARA MARTINS DOS SANTOS</cp:lastModifiedBy>
  <cp:revision>6</cp:revision>
  <dcterms:created xsi:type="dcterms:W3CDTF">2023-03-10T12:45:42Z</dcterms:created>
  <dcterms:modified xsi:type="dcterms:W3CDTF">2023-03-10T13:41:56Z</dcterms:modified>
</cp:coreProperties>
</file>