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4A917-4C92-4318-B4C9-B537C6F1F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56B572-3269-472E-8FEC-7DBFD0F5C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1E0E55-C40B-464E-AFC4-5F65C2EF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F918A-7FC0-4019-82CF-C679C926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C6516-0E82-421F-B2AD-DFAA1B37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15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B59A0-4353-4BE8-B58B-3790C098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B69B36-9590-4E19-A7E5-BC398BFE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27E37-3FC4-4243-A942-7CC925A0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911CE-087A-468D-AF50-6E78A0B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2908D-ACD1-45B4-B885-431F701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8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3B6910-0E91-404F-8DDE-6165A5F7B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4DB39-6C29-4C9E-B8EC-48C0C808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4D9DC-5224-4998-B3F5-CB6193CA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8B43-7487-41BF-A649-B937C57A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8C558-181E-42CD-80CC-3A4703BE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1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BFD9-79AB-4E98-9525-0299C0C7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225A8-7AB9-4D24-98F2-5456104A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E0A24-AB81-4B92-8975-11523D1E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DF0583-F563-47D9-8728-84C8E870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C8E71-F214-48E2-8A84-27E7776B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4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A18D5-EFEF-4E76-A13D-6D61F214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51EDBB-AB81-4E76-BAAD-F1DAF5D5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3B8AA-2D8D-453E-AD07-AB66BBAC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4F499-6D74-452B-9853-D4E89410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01EF5-0335-46AC-9BB6-30E4DC1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1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A60EA-3570-4814-A4A3-F7830B50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CC592-2A78-4941-BACB-C14FC6EA3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8B8A14-4372-4980-95C9-D7AACDFC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39A48-E5B8-402F-A15F-72FA4C00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F6C21-B0BF-44B3-973C-6F54E64D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84E14-511A-468C-A7CB-916547E2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1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3521E-45C9-4321-9EAE-467FF460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61369-CECA-45BC-B730-4B5CBEEA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33BC88-91B2-49C6-A41B-92B3216E9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8CCB7F-4CC9-496B-B51E-74F68A2CE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77B861-5887-4765-9B22-E1D337F38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66CF0-EAEF-4232-9EE8-DA70AC41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9F15A9-2073-49F4-A4C3-9CE5B4DF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073E26-1FD7-465E-B5DC-B14E6065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96EAA-26FC-44E0-BFFA-523809D9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5A7CE9-B19D-4D08-8EF3-1794F263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B2EC99-C914-47E8-99E4-E066E22A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208185-C91C-4E71-92C3-56A16933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3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C501FA-291A-4531-AD70-B5372F7D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84052C-4A7F-46C2-866F-FFE054F6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242FB-5A4B-4E3D-A84E-1257A51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77EE7-82EB-4E1D-B7FD-93EAEE23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7A2B8-5D33-44F4-86AE-BBB8C490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F5FE7D-13E4-4964-9246-431AB802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0B1BB-B4FD-4789-B348-1A59CC5B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804896-51FC-49D7-B4B7-39DF889A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59578-807B-4D20-94D6-BF433D78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95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24E7F-8FAF-4A93-AEA1-A9BD63C6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B9FDC5-FC83-4AE5-9334-B2F8AFADF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541BDE-563C-41F5-B725-CD165F899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6ECCE2-096F-4DFF-A83A-D60C03B5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5BC04F-63E3-4EB6-927B-800D3494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F08A0-6152-4C15-8A9F-1E31E89C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91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67AE55-3C6F-431E-A0DA-819B6517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1764C-0E73-43F2-867B-20CCCB55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F59B6-1E4E-4A3C-ACEC-C39009B4B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3730-1146-4E56-AB1E-9FC805E97275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6711B-9EC7-433D-90B5-547A1F349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AC1C7-8649-4DAA-AEF4-9C1151719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3621-65C6-4153-BE71-B3C04C6B0C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2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BD35-0DAA-4CE0-A4EB-AFE83C928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/>
              <a:t>Círculo Cromático (Arte Digital)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01E36A-83BB-4369-89AD-9C53210E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Enzo Caetano</a:t>
            </a:r>
          </a:p>
          <a:p>
            <a:r>
              <a:rPr lang="pt-BR" dirty="0"/>
              <a:t>1ºC--T.I</a:t>
            </a:r>
          </a:p>
        </p:txBody>
      </p:sp>
    </p:spTree>
    <p:extLst>
      <p:ext uri="{BB962C8B-B14F-4D97-AF65-F5344CB8AC3E}">
        <p14:creationId xmlns:p14="http://schemas.microsoft.com/office/powerpoint/2010/main" val="266605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8383F-C59F-472B-AF25-F37A23A175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/>
              <a:t>			Círculo Cromático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AEB37BC-DFC7-4481-8780-EF86A8E504AF}"/>
              </a:ext>
            </a:extLst>
          </p:cNvPr>
          <p:cNvSpPr/>
          <p:nvPr/>
        </p:nvSpPr>
        <p:spPr>
          <a:xfrm>
            <a:off x="3459843" y="2355207"/>
            <a:ext cx="3960000" cy="39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Círculo Cromático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B764EA8-23DE-41DF-8DB4-915851DC85F7}"/>
              </a:ext>
            </a:extLst>
          </p:cNvPr>
          <p:cNvSpPr/>
          <p:nvPr/>
        </p:nvSpPr>
        <p:spPr>
          <a:xfrm>
            <a:off x="4558945" y="3435207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Círculo Cromático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AAA5C0E-70FD-48D6-A6ED-E4CFD92A0F39}"/>
              </a:ext>
            </a:extLst>
          </p:cNvPr>
          <p:cNvSpPr/>
          <p:nvPr/>
        </p:nvSpPr>
        <p:spPr>
          <a:xfrm>
            <a:off x="4018945" y="2904450"/>
            <a:ext cx="2880000" cy="28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Círculo Cromático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A341E10-2C00-4672-B087-3756FC3575DF}"/>
              </a:ext>
            </a:extLst>
          </p:cNvPr>
          <p:cNvCxnSpPr>
            <a:stCxn id="3" idx="2"/>
            <a:endCxn id="3" idx="6"/>
          </p:cNvCxnSpPr>
          <p:nvPr/>
        </p:nvCxnSpPr>
        <p:spPr>
          <a:xfrm>
            <a:off x="3459843" y="4335207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06950C-55FA-4DED-AD15-131FBDFA0F00}"/>
              </a:ext>
            </a:extLst>
          </p:cNvPr>
          <p:cNvCxnSpPr>
            <a:cxnSpLocks/>
          </p:cNvCxnSpPr>
          <p:nvPr/>
        </p:nvCxnSpPr>
        <p:spPr>
          <a:xfrm rot="1800000">
            <a:off x="3459842" y="4335208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ECD371-26B3-46BA-B136-0603BC03D1FA}"/>
              </a:ext>
            </a:extLst>
          </p:cNvPr>
          <p:cNvCxnSpPr>
            <a:cxnSpLocks/>
          </p:cNvCxnSpPr>
          <p:nvPr/>
        </p:nvCxnSpPr>
        <p:spPr>
          <a:xfrm rot="3600000">
            <a:off x="3464573" y="4335207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676407E-1571-47CE-8B81-444F2B4E0035}"/>
              </a:ext>
            </a:extLst>
          </p:cNvPr>
          <p:cNvCxnSpPr>
            <a:cxnSpLocks/>
          </p:cNvCxnSpPr>
          <p:nvPr/>
        </p:nvCxnSpPr>
        <p:spPr>
          <a:xfrm rot="5400000">
            <a:off x="3459842" y="4335208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D291157-6B55-4DF8-9CC1-8D23072AC276}"/>
              </a:ext>
            </a:extLst>
          </p:cNvPr>
          <p:cNvCxnSpPr>
            <a:cxnSpLocks/>
          </p:cNvCxnSpPr>
          <p:nvPr/>
        </p:nvCxnSpPr>
        <p:spPr>
          <a:xfrm rot="7200000">
            <a:off x="3464573" y="4344450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0663BD9-4C62-4A16-AE29-23808DB884A3}"/>
              </a:ext>
            </a:extLst>
          </p:cNvPr>
          <p:cNvCxnSpPr>
            <a:cxnSpLocks/>
          </p:cNvCxnSpPr>
          <p:nvPr/>
        </p:nvCxnSpPr>
        <p:spPr>
          <a:xfrm rot="9000000">
            <a:off x="3459843" y="4344451"/>
            <a:ext cx="39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79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Círculo Cromático (Arte Digital)</vt:lpstr>
      <vt:lpstr>   Círculo Cromático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Círculo Cromático (Arte Digital)</dc:title>
  <dc:creator>ANA CLARA MARTINS DOS SANTOS</dc:creator>
  <cp:lastModifiedBy>ANA CLARA MARTINS DOS SANTOS</cp:lastModifiedBy>
  <cp:revision>3</cp:revision>
  <dcterms:created xsi:type="dcterms:W3CDTF">2023-03-10T13:53:39Z</dcterms:created>
  <dcterms:modified xsi:type="dcterms:W3CDTF">2023-03-10T14:09:48Z</dcterms:modified>
</cp:coreProperties>
</file>