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7"/>
  </p:notesMasterIdLst>
  <p:handoutMasterIdLst>
    <p:handoutMasterId r:id="rId8"/>
  </p:handoutMasterIdLst>
  <p:sldIdLst>
    <p:sldId id="402" r:id="rId2"/>
    <p:sldId id="382" r:id="rId3"/>
    <p:sldId id="414" r:id="rId4"/>
    <p:sldId id="413" r:id="rId5"/>
    <p:sldId id="265" r:id="rId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9" autoAdjust="0"/>
    <p:restoredTop sz="96400" autoAdjust="0"/>
  </p:normalViewPr>
  <p:slideViewPr>
    <p:cSldViewPr snapToGrid="0" showGuides="1">
      <p:cViewPr varScale="1">
        <p:scale>
          <a:sx n="149" d="100"/>
          <a:sy n="149" d="100"/>
        </p:scale>
        <p:origin x="176" y="23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Click icon to add picture</a:t>
            </a:r>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Speaker’s Name, SAP</a:t>
            </a:r>
          </a:p>
          <a:p>
            <a:pPr lvl="0">
              <a:defRPr/>
            </a:pPr>
            <a:r>
              <a:rPr lang="en-US" dirty="0"/>
              <a:t>Month 00, 2017</a:t>
            </a:r>
          </a:p>
        </p:txBody>
      </p:sp>
      <p:sp>
        <p:nvSpPr>
          <p:cNvPr id="3" name="Text Placeholder 2"/>
          <p:cNvSpPr>
            <a:spLocks noGrp="1"/>
          </p:cNvSpPr>
          <p:nvPr>
            <p:ph type="body" sz="quarter" idx="14"/>
          </p:nvPr>
        </p:nvSpPr>
        <p:spPr>
          <a:xfrm>
            <a:off x="288000" y="2706317"/>
            <a:ext cx="8595171" cy="997196"/>
          </a:xfrm>
        </p:spPr>
        <p:txBody>
          <a:bodyPr/>
          <a:lstStyle/>
          <a:p>
            <a:r>
              <a:rPr lang="en-US" dirty="0"/>
              <a:t>Title Goes Here</a:t>
            </a:r>
            <a:br>
              <a:rPr lang="en-US" dirty="0"/>
            </a:br>
            <a:r>
              <a:rPr lang="en-US" dirty="0">
                <a:solidFill>
                  <a:schemeClr val="accent1"/>
                </a:solidFill>
              </a:rPr>
              <a:t>and Here and Here.</a:t>
            </a:r>
          </a:p>
        </p:txBody>
      </p:sp>
      <p:sp>
        <p:nvSpPr>
          <p:cNvPr id="6" name="Rectangle 5"/>
          <p:cNvSpPr/>
          <p:nvPr/>
        </p:nvSpPr>
        <p:spPr bwMode="gray">
          <a:xfrm>
            <a:off x="793851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168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69816" y="389404"/>
            <a:ext cx="11186477" cy="5601197"/>
          </a:xfrm>
        </p:spPr>
        <p:txBody>
          <a:bodyPr/>
          <a:lstStyle/>
          <a:p>
            <a:r>
              <a:rPr lang="en-US" b="1" dirty="0"/>
              <a:t>TEAM</a:t>
            </a:r>
            <a:endParaRPr lang="en-US" dirty="0"/>
          </a:p>
          <a:p>
            <a:r>
              <a:rPr lang="en-US" sz="1400" b="1" dirty="0"/>
              <a:t>Team name</a:t>
            </a:r>
            <a:r>
              <a:rPr lang="en-US" sz="1400" dirty="0"/>
              <a:t>:</a:t>
            </a:r>
            <a:r>
              <a:rPr lang="zh-Hans" altLang="en-US" sz="1400" dirty="0"/>
              <a:t> </a:t>
            </a:r>
            <a:r>
              <a:rPr lang="en-US" altLang="zh-Hans" sz="1400" dirty="0" err="1"/>
              <a:t>ToT</a:t>
            </a:r>
            <a:r>
              <a:rPr lang="en-US" altLang="zh-Hans" sz="1400" dirty="0"/>
              <a:t>,</a:t>
            </a:r>
            <a:r>
              <a:rPr lang="zh-Hans" altLang="en-US" sz="1400" dirty="0"/>
              <a:t> </a:t>
            </a:r>
            <a:r>
              <a:rPr lang="en-US" altLang="zh-Hans" sz="1400" dirty="0"/>
              <a:t>FOMO</a:t>
            </a:r>
            <a:r>
              <a:rPr lang="zh-Hans" altLang="en-US" sz="1400" dirty="0"/>
              <a:t> </a:t>
            </a:r>
            <a:r>
              <a:rPr lang="en-US" altLang="zh-Hans" sz="1400" dirty="0"/>
              <a:t>(Fear</a:t>
            </a:r>
            <a:r>
              <a:rPr lang="zh-Hans" altLang="en-US" sz="1400" dirty="0"/>
              <a:t> </a:t>
            </a:r>
            <a:r>
              <a:rPr lang="en-US" altLang="zh-Hans" sz="1400" dirty="0"/>
              <a:t>of</a:t>
            </a:r>
            <a:r>
              <a:rPr lang="zh-Hans" altLang="en-US" sz="1400" dirty="0"/>
              <a:t> </a:t>
            </a:r>
            <a:r>
              <a:rPr lang="en-US" altLang="zh-Hans" sz="1400" dirty="0"/>
              <a:t>Missing</a:t>
            </a:r>
            <a:r>
              <a:rPr lang="zh-Hans" altLang="en-US" sz="1400" dirty="0"/>
              <a:t> </a:t>
            </a:r>
            <a:r>
              <a:rPr lang="en-US" altLang="zh-Hans" sz="1400" dirty="0"/>
              <a:t>Out)</a:t>
            </a:r>
            <a:endParaRPr lang="en-US" sz="1400" dirty="0"/>
          </a:p>
          <a:p>
            <a:r>
              <a:rPr lang="en-US" sz="1400" b="1" dirty="0" err="1"/>
              <a:t>Slogon</a:t>
            </a:r>
            <a:r>
              <a:rPr lang="en-US" sz="1400" b="1" dirty="0"/>
              <a:t>/ Introduction</a:t>
            </a:r>
            <a:r>
              <a:rPr lang="en-US" sz="1400" dirty="0"/>
              <a:t>:</a:t>
            </a:r>
            <a:r>
              <a:rPr lang="zh-Hans" altLang="en-US" sz="1400" dirty="0"/>
              <a:t> </a:t>
            </a:r>
            <a:r>
              <a:rPr lang="zh-CN" altLang="en-US" sz="1400" dirty="0"/>
              <a:t>我们是害怕错失</a:t>
            </a:r>
            <a:r>
              <a:rPr lang="en-US" altLang="zh-Hans" sz="1400" dirty="0"/>
              <a:t>it</a:t>
            </a:r>
            <a:r>
              <a:rPr lang="zh-CN" altLang="en-US" sz="1400" dirty="0"/>
              <a:t>新技术的弄潮儿</a:t>
            </a:r>
            <a:endParaRPr lang="en-US" sz="1400" dirty="0"/>
          </a:p>
          <a:p>
            <a:r>
              <a:rPr lang="en-US" sz="1400" b="1" dirty="0"/>
              <a:t>Team member*</a:t>
            </a:r>
            <a:r>
              <a:rPr lang="en-US" sz="1400" dirty="0"/>
              <a:t>:</a:t>
            </a:r>
          </a:p>
          <a:p>
            <a:r>
              <a:rPr lang="en-US" sz="1400" b="1" dirty="0"/>
              <a:t>Main contact person*</a:t>
            </a:r>
            <a:r>
              <a:rPr lang="en-US" sz="1400" dirty="0"/>
              <a:t>:</a:t>
            </a:r>
          </a:p>
          <a:p>
            <a:r>
              <a:rPr lang="en-US" sz="1400" b="1" dirty="0"/>
              <a:t>Team photo</a:t>
            </a:r>
            <a:r>
              <a:rPr lang="en-US" sz="1400" dirty="0"/>
              <a:t>:</a:t>
            </a:r>
            <a:r>
              <a:rPr lang="zh-Hans" altLang="en-US" sz="1400" dirty="0"/>
              <a:t>？？？</a:t>
            </a:r>
            <a:endParaRPr lang="en-US" sz="1400" dirty="0"/>
          </a:p>
          <a:p>
            <a:r>
              <a:rPr lang="en-US" b="1" dirty="0"/>
              <a:t>IDEA</a:t>
            </a:r>
            <a:endParaRPr lang="en-US" dirty="0"/>
          </a:p>
          <a:p>
            <a:r>
              <a:rPr lang="en-US" b="1" dirty="0"/>
              <a:t>Idea title*</a:t>
            </a:r>
            <a:r>
              <a:rPr lang="en-US" dirty="0"/>
              <a:t>:</a:t>
            </a:r>
            <a:r>
              <a:rPr lang="zh-Hans" altLang="en-US" dirty="0"/>
              <a:t> </a:t>
            </a:r>
            <a:endParaRPr lang="en-US" dirty="0"/>
          </a:p>
          <a:p>
            <a:r>
              <a:rPr lang="en-US" b="1" dirty="0"/>
              <a:t>Idea </a:t>
            </a:r>
            <a:r>
              <a:rPr lang="en-US" b="1" dirty="0" err="1"/>
              <a:t>descrpition</a:t>
            </a:r>
            <a:r>
              <a:rPr lang="en-US" b="1" dirty="0"/>
              <a:t>*</a:t>
            </a:r>
            <a:r>
              <a:rPr lang="en-US" dirty="0"/>
              <a:t>: (Summary, problem you would like to solve, purpose in business, innovation point, solution scope, technologies used, future plan...anything you would like to add)</a:t>
            </a:r>
          </a:p>
        </p:txBody>
      </p:sp>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469816" y="389404"/>
            <a:ext cx="11186477" cy="5601197"/>
          </a:xfrm>
        </p:spPr>
        <p:txBody>
          <a:bodyPr/>
          <a:lstStyle/>
          <a:p>
            <a:r>
              <a:rPr lang="en-US" b="1" dirty="0"/>
              <a:t>IDEA</a:t>
            </a:r>
            <a:endParaRPr lang="en-US" dirty="0"/>
          </a:p>
          <a:p>
            <a:r>
              <a:rPr lang="en-US" b="1" dirty="0"/>
              <a:t>Idea title*</a:t>
            </a:r>
            <a:r>
              <a:rPr lang="en-US" dirty="0"/>
              <a:t>:</a:t>
            </a:r>
            <a:r>
              <a:rPr lang="zh-Hans" altLang="en-US" dirty="0"/>
              <a:t> </a:t>
            </a:r>
            <a:r>
              <a:rPr lang="en-US" altLang="zh-Hans" dirty="0"/>
              <a:t>Integration</a:t>
            </a:r>
            <a:r>
              <a:rPr lang="zh-Hans" altLang="en-US" dirty="0"/>
              <a:t> </a:t>
            </a:r>
            <a:r>
              <a:rPr lang="en-US" altLang="zh-Hans" dirty="0" err="1"/>
              <a:t>blockchain</a:t>
            </a:r>
            <a:r>
              <a:rPr lang="zh-Hans" altLang="en-US" dirty="0"/>
              <a:t> </a:t>
            </a:r>
            <a:r>
              <a:rPr lang="en-US" altLang="zh-Hans" dirty="0"/>
              <a:t>service</a:t>
            </a:r>
            <a:r>
              <a:rPr lang="zh-Hans" altLang="en-US" dirty="0"/>
              <a:t> </a:t>
            </a:r>
            <a:r>
              <a:rPr lang="en-US" altLang="zh-Hans" dirty="0"/>
              <a:t>in</a:t>
            </a:r>
            <a:r>
              <a:rPr lang="zh-Hans" altLang="en-US" dirty="0"/>
              <a:t> </a:t>
            </a:r>
            <a:r>
              <a:rPr lang="en-US" altLang="zh-Hans" dirty="0"/>
              <a:t>EMS</a:t>
            </a:r>
            <a:endParaRPr lang="en-US" dirty="0"/>
          </a:p>
          <a:p>
            <a:r>
              <a:rPr lang="en-US" b="1" dirty="0"/>
              <a:t>Idea </a:t>
            </a:r>
            <a:r>
              <a:rPr lang="en-US" b="1" dirty="0" err="1"/>
              <a:t>descrpition</a:t>
            </a:r>
            <a:r>
              <a:rPr lang="en-US" b="1" dirty="0"/>
              <a:t>*</a:t>
            </a:r>
            <a:r>
              <a:rPr lang="en-US" dirty="0"/>
              <a:t>: (Summary, problem you would like to solve, purpose in business, innovation point, solution scope, technologies used, future plan...anything you would like to add)</a:t>
            </a:r>
          </a:p>
          <a:p>
            <a:r>
              <a:rPr lang="en-US" altLang="zh-Hans" sz="1400" dirty="0" err="1"/>
              <a:t>Blockchain</a:t>
            </a:r>
            <a:r>
              <a:rPr lang="zh-Hans" altLang="en-US" sz="1400" dirty="0"/>
              <a:t> </a:t>
            </a:r>
            <a:r>
              <a:rPr lang="en-US" altLang="zh-Hans" sz="1400" dirty="0"/>
              <a:t>becomes</a:t>
            </a:r>
            <a:r>
              <a:rPr lang="zh-Hans" altLang="en-US" sz="1400" dirty="0"/>
              <a:t> </a:t>
            </a:r>
            <a:r>
              <a:rPr lang="en-US" altLang="zh-Hans" sz="1400" dirty="0"/>
              <a:t>a</a:t>
            </a:r>
            <a:r>
              <a:rPr lang="zh-Hans" altLang="en-US" sz="1400" dirty="0"/>
              <a:t> </a:t>
            </a:r>
            <a:r>
              <a:rPr lang="en-US" altLang="zh-Hans" sz="1400" dirty="0"/>
              <a:t>more</a:t>
            </a:r>
            <a:r>
              <a:rPr lang="zh-Hans" altLang="en-US" sz="1400" dirty="0"/>
              <a:t> </a:t>
            </a:r>
            <a:r>
              <a:rPr lang="en-US" altLang="zh-Hans" sz="1400" dirty="0"/>
              <a:t>and</a:t>
            </a:r>
            <a:r>
              <a:rPr lang="zh-Hans" altLang="en-US" sz="1400" dirty="0"/>
              <a:t> </a:t>
            </a:r>
            <a:r>
              <a:rPr lang="en-US" altLang="zh-Hans" sz="1400" dirty="0"/>
              <a:t>more</a:t>
            </a:r>
            <a:r>
              <a:rPr lang="zh-Hans" altLang="en-US" sz="1400" dirty="0"/>
              <a:t> </a:t>
            </a:r>
            <a:r>
              <a:rPr lang="en-US" altLang="zh-Hans" sz="1400" dirty="0"/>
              <a:t>popular</a:t>
            </a:r>
            <a:r>
              <a:rPr lang="zh-Hans" altLang="en-US" sz="1400" dirty="0"/>
              <a:t> </a:t>
            </a:r>
            <a:r>
              <a:rPr lang="en-US" altLang="zh-Hans" sz="1400" dirty="0"/>
              <a:t>&amp;</a:t>
            </a:r>
            <a:r>
              <a:rPr lang="zh-Hans" altLang="en-US" sz="1400" dirty="0"/>
              <a:t> </a:t>
            </a:r>
            <a:r>
              <a:rPr lang="en-US" altLang="zh-Hans" sz="1400" dirty="0"/>
              <a:t>important</a:t>
            </a:r>
            <a:r>
              <a:rPr lang="zh-Hans" altLang="en-US" sz="1400" dirty="0"/>
              <a:t> </a:t>
            </a:r>
            <a:r>
              <a:rPr lang="en-US" altLang="zh-Hans" sz="1400" dirty="0"/>
              <a:t>technology,</a:t>
            </a:r>
            <a:r>
              <a:rPr lang="zh-Hans" altLang="en-US" sz="1400" dirty="0"/>
              <a:t> </a:t>
            </a:r>
            <a:r>
              <a:rPr lang="en-US" altLang="zh-Hans" sz="1400" dirty="0"/>
              <a:t>which</a:t>
            </a:r>
            <a:r>
              <a:rPr lang="zh-Hans" altLang="en-US" sz="1400" dirty="0"/>
              <a:t> </a:t>
            </a:r>
            <a:r>
              <a:rPr lang="en-US" altLang="zh-Hans" sz="1400" dirty="0"/>
              <a:t>has</a:t>
            </a:r>
            <a:r>
              <a:rPr lang="zh-Hans" altLang="en-US" sz="1400" dirty="0"/>
              <a:t> </a:t>
            </a:r>
            <a:r>
              <a:rPr lang="en-US" altLang="zh-Hans" sz="1400" dirty="0"/>
              <a:t>the</a:t>
            </a:r>
            <a:r>
              <a:rPr lang="zh-Hans" altLang="en-US" sz="1400" dirty="0"/>
              <a:t> </a:t>
            </a:r>
            <a:r>
              <a:rPr lang="en-US" altLang="zh-Hans" sz="1400" dirty="0"/>
              <a:t>potential</a:t>
            </a:r>
            <a:r>
              <a:rPr lang="zh-Hans" altLang="en-US" sz="1400" dirty="0"/>
              <a:t> </a:t>
            </a:r>
            <a:r>
              <a:rPr lang="en-US" altLang="zh-Hans" sz="1400" dirty="0"/>
              <a:t>to</a:t>
            </a:r>
            <a:r>
              <a:rPr lang="zh-Hans" altLang="en-US" sz="1400" dirty="0"/>
              <a:t> </a:t>
            </a:r>
            <a:r>
              <a:rPr lang="en-US" altLang="zh-Hans" sz="1400" dirty="0"/>
              <a:t>revolutionize</a:t>
            </a:r>
            <a:r>
              <a:rPr lang="zh-Hans" altLang="en-US" sz="1400" dirty="0"/>
              <a:t> </a:t>
            </a:r>
            <a:r>
              <a:rPr lang="en-US" altLang="zh-Hans" sz="1400" dirty="0"/>
              <a:t>how</a:t>
            </a:r>
            <a:r>
              <a:rPr lang="zh-Hans" altLang="en-US" sz="1400" dirty="0"/>
              <a:t> </a:t>
            </a:r>
            <a:r>
              <a:rPr lang="en-US" altLang="zh-Hans" sz="1400" dirty="0"/>
              <a:t>business</a:t>
            </a:r>
            <a:r>
              <a:rPr lang="zh-Hans" altLang="en-US" sz="1400" dirty="0"/>
              <a:t> </a:t>
            </a:r>
            <a:r>
              <a:rPr lang="en-US" altLang="zh-Hans" sz="1400" dirty="0"/>
              <a:t>operate.</a:t>
            </a:r>
            <a:r>
              <a:rPr lang="zh-Hans" altLang="en-US" sz="1400" dirty="0"/>
              <a:t> </a:t>
            </a:r>
            <a:r>
              <a:rPr lang="en-US" altLang="zh-Hans" sz="1400" dirty="0"/>
              <a:t>By</a:t>
            </a:r>
            <a:r>
              <a:rPr lang="zh-Hans" altLang="en-US" sz="1400" dirty="0"/>
              <a:t> </a:t>
            </a:r>
            <a:r>
              <a:rPr lang="en-US" altLang="zh-Hans" sz="1400" dirty="0"/>
              <a:t>2027,</a:t>
            </a:r>
            <a:r>
              <a:rPr lang="zh-Hans" altLang="en-US" sz="1400" dirty="0"/>
              <a:t> </a:t>
            </a:r>
            <a:r>
              <a:rPr lang="en-US" altLang="zh-Hans" sz="1400" dirty="0"/>
              <a:t>10%</a:t>
            </a:r>
            <a:r>
              <a:rPr lang="zh-Hans" altLang="en-US" sz="1400" dirty="0"/>
              <a:t> </a:t>
            </a:r>
            <a:r>
              <a:rPr lang="en-US" altLang="zh-Hans" sz="1400" dirty="0"/>
              <a:t>of</a:t>
            </a:r>
            <a:r>
              <a:rPr lang="zh-Hans" altLang="en-US" sz="1400" dirty="0"/>
              <a:t> </a:t>
            </a:r>
            <a:r>
              <a:rPr lang="en-US" altLang="zh-Hans" sz="1400" dirty="0"/>
              <a:t>global</a:t>
            </a:r>
            <a:r>
              <a:rPr lang="zh-Hans" altLang="en-US" sz="1400" dirty="0"/>
              <a:t> </a:t>
            </a:r>
            <a:r>
              <a:rPr lang="en-US" altLang="zh-Hans" sz="1400" dirty="0"/>
              <a:t>GDP</a:t>
            </a:r>
            <a:r>
              <a:rPr lang="zh-Hans" altLang="en-US" sz="1400" dirty="0"/>
              <a:t> </a:t>
            </a:r>
            <a:r>
              <a:rPr lang="en-US" altLang="zh-Hans" sz="1400" dirty="0"/>
              <a:t>will</a:t>
            </a:r>
            <a:r>
              <a:rPr lang="zh-Hans" altLang="en-US" sz="1400" dirty="0"/>
              <a:t> </a:t>
            </a:r>
            <a:r>
              <a:rPr lang="en-US" altLang="zh-Hans" sz="1400" dirty="0"/>
              <a:t>be</a:t>
            </a:r>
            <a:r>
              <a:rPr lang="zh-Hans" altLang="en-US" sz="1400" dirty="0"/>
              <a:t> </a:t>
            </a:r>
            <a:r>
              <a:rPr lang="en-US" altLang="zh-Hans" sz="1400" dirty="0"/>
              <a:t>stored</a:t>
            </a:r>
            <a:r>
              <a:rPr lang="zh-Hans" altLang="en-US" sz="1400" dirty="0"/>
              <a:t> </a:t>
            </a:r>
            <a:r>
              <a:rPr lang="en-US" altLang="zh-Hans" sz="1400" dirty="0"/>
              <a:t>in</a:t>
            </a:r>
            <a:r>
              <a:rPr lang="zh-Hans" altLang="en-US" sz="1400" dirty="0"/>
              <a:t> </a:t>
            </a:r>
            <a:r>
              <a:rPr lang="en-US" altLang="zh-Hans" sz="1400" dirty="0" err="1"/>
              <a:t>blockchain</a:t>
            </a:r>
            <a:r>
              <a:rPr lang="zh-Hans" altLang="en-US" sz="1400" dirty="0"/>
              <a:t> </a:t>
            </a:r>
            <a:r>
              <a:rPr lang="en-US" altLang="zh-Hans" sz="1400" dirty="0"/>
              <a:t>(World</a:t>
            </a:r>
            <a:r>
              <a:rPr lang="zh-Hans" altLang="en-US" sz="1400" dirty="0"/>
              <a:t> </a:t>
            </a:r>
            <a:r>
              <a:rPr lang="en-US" altLang="zh-Hans" sz="1400" dirty="0"/>
              <a:t>Economic</a:t>
            </a:r>
            <a:r>
              <a:rPr lang="zh-Hans" altLang="en-US" sz="1400" dirty="0"/>
              <a:t> </a:t>
            </a:r>
            <a:r>
              <a:rPr lang="en-US" altLang="zh-Hans" sz="1400" dirty="0"/>
              <a:t>Forum).</a:t>
            </a:r>
            <a:r>
              <a:rPr lang="zh-Hans" altLang="en-US" sz="1400" dirty="0"/>
              <a:t> </a:t>
            </a:r>
            <a:r>
              <a:rPr lang="en-US" altLang="zh-Hans" sz="1400" dirty="0"/>
              <a:t>As</a:t>
            </a:r>
            <a:r>
              <a:rPr lang="zh-Hans" altLang="en-US" sz="1400" dirty="0"/>
              <a:t> </a:t>
            </a:r>
            <a:r>
              <a:rPr lang="en-US" altLang="zh-Hans" sz="1400" dirty="0"/>
              <a:t>a</a:t>
            </a:r>
            <a:r>
              <a:rPr lang="zh-Hans" altLang="en-US" sz="1400" dirty="0"/>
              <a:t> </a:t>
            </a:r>
            <a:r>
              <a:rPr lang="en-US" altLang="zh-Hans" sz="1400" dirty="0"/>
              <a:t>POC,</a:t>
            </a:r>
            <a:r>
              <a:rPr lang="zh-Hans" altLang="en-US" sz="1400" dirty="0"/>
              <a:t> </a:t>
            </a:r>
            <a:r>
              <a:rPr lang="en-US" altLang="zh-Hans" sz="1400" dirty="0"/>
              <a:t>EMS</a:t>
            </a:r>
            <a:r>
              <a:rPr lang="zh-Hans" altLang="en-US" sz="1400" dirty="0"/>
              <a:t> </a:t>
            </a:r>
            <a:r>
              <a:rPr lang="en-US" altLang="zh-Hans" sz="1400" dirty="0"/>
              <a:t>wants</a:t>
            </a:r>
            <a:r>
              <a:rPr lang="zh-Hans" altLang="en-US" sz="1400" dirty="0"/>
              <a:t> </a:t>
            </a:r>
            <a:r>
              <a:rPr lang="en-US" altLang="zh-Hans" sz="1400" dirty="0"/>
              <a:t>to</a:t>
            </a:r>
            <a:r>
              <a:rPr lang="zh-Hans" altLang="en-US" sz="1400" dirty="0"/>
              <a:t> </a:t>
            </a:r>
            <a:r>
              <a:rPr lang="en-US" altLang="zh-Hans" sz="1400" dirty="0"/>
              <a:t>integrate</a:t>
            </a:r>
            <a:r>
              <a:rPr lang="zh-Hans" altLang="en-US" sz="1400" dirty="0"/>
              <a:t> </a:t>
            </a:r>
            <a:r>
              <a:rPr lang="en-US" altLang="zh-Hans" sz="1400" dirty="0" err="1"/>
              <a:t>blockchain</a:t>
            </a:r>
            <a:r>
              <a:rPr lang="zh-Hans" altLang="en-US" sz="1400" dirty="0"/>
              <a:t> </a:t>
            </a:r>
            <a:r>
              <a:rPr lang="en-US" altLang="zh-Hans" sz="1400" dirty="0"/>
              <a:t>service</a:t>
            </a:r>
            <a:r>
              <a:rPr lang="zh-Hans" altLang="en-US" sz="1400" dirty="0"/>
              <a:t> </a:t>
            </a:r>
            <a:r>
              <a:rPr lang="en-US" altLang="zh-Hans" sz="1400" dirty="0"/>
              <a:t>to</a:t>
            </a:r>
            <a:r>
              <a:rPr lang="zh-Hans" altLang="en-US" sz="1400" dirty="0"/>
              <a:t> </a:t>
            </a:r>
            <a:r>
              <a:rPr lang="en-US" altLang="zh-Hans" sz="1400" dirty="0"/>
              <a:t>leverage</a:t>
            </a:r>
            <a:r>
              <a:rPr lang="zh-Hans" altLang="en-US" sz="1400" dirty="0"/>
              <a:t> </a:t>
            </a:r>
            <a:r>
              <a:rPr lang="en-US" altLang="zh-Hans" sz="1400" dirty="0"/>
              <a:t>function</a:t>
            </a:r>
            <a:r>
              <a:rPr lang="zh-Hans" altLang="en-US" sz="1400" dirty="0"/>
              <a:t> </a:t>
            </a:r>
            <a:r>
              <a:rPr lang="en-US" altLang="zh-Hans" sz="1400" dirty="0"/>
              <a:t>like</a:t>
            </a:r>
            <a:r>
              <a:rPr lang="zh-Hans" altLang="en-US" sz="1400" dirty="0"/>
              <a:t> </a:t>
            </a:r>
            <a:r>
              <a:rPr lang="en-US" altLang="zh-Hans" sz="1400" dirty="0"/>
              <a:t>Split,</a:t>
            </a:r>
            <a:r>
              <a:rPr lang="zh-Hans" altLang="en-US" sz="1400" dirty="0"/>
              <a:t> </a:t>
            </a:r>
            <a:r>
              <a:rPr lang="en-US" altLang="zh-Hans" sz="1400" dirty="0"/>
              <a:t>Transfer</a:t>
            </a:r>
            <a:r>
              <a:rPr lang="zh-Hans" altLang="en-US" sz="1400" dirty="0"/>
              <a:t> </a:t>
            </a:r>
            <a:r>
              <a:rPr lang="en-US" altLang="zh-Hans" sz="1400" dirty="0"/>
              <a:t>and</a:t>
            </a:r>
            <a:r>
              <a:rPr lang="zh-Hans" altLang="en-US" sz="1400" dirty="0"/>
              <a:t> </a:t>
            </a:r>
            <a:r>
              <a:rPr lang="en-US" altLang="zh-Hans" sz="1400" dirty="0"/>
              <a:t>Metering</a:t>
            </a:r>
            <a:r>
              <a:rPr lang="zh-Hans" altLang="en-US" sz="1400" dirty="0"/>
              <a:t> </a:t>
            </a:r>
            <a:r>
              <a:rPr lang="en-US" altLang="zh-Hans" sz="1400" dirty="0"/>
              <a:t>features</a:t>
            </a:r>
            <a:r>
              <a:rPr lang="zh-Hans" altLang="en-US" sz="1400" dirty="0"/>
              <a:t> </a:t>
            </a:r>
            <a:r>
              <a:rPr lang="en-US" altLang="zh-Hans" sz="1400" dirty="0"/>
              <a:t>to</a:t>
            </a:r>
            <a:r>
              <a:rPr lang="zh-Hans" altLang="en-US" sz="1400" dirty="0"/>
              <a:t> </a:t>
            </a:r>
            <a:r>
              <a:rPr lang="en-US" altLang="zh-Hans" sz="1400" dirty="0"/>
              <a:t>resolve</a:t>
            </a:r>
            <a:r>
              <a:rPr lang="zh-Hans" altLang="en-US" sz="1400" dirty="0"/>
              <a:t> </a:t>
            </a:r>
            <a:r>
              <a:rPr lang="en-US" altLang="zh-Hans" sz="1400" dirty="0"/>
              <a:t>central</a:t>
            </a:r>
            <a:r>
              <a:rPr lang="zh-Hans" altLang="en-US" sz="1400" dirty="0"/>
              <a:t> </a:t>
            </a:r>
            <a:r>
              <a:rPr lang="en-US" altLang="zh-Hans" sz="1400" dirty="0"/>
              <a:t>management</a:t>
            </a:r>
            <a:r>
              <a:rPr lang="zh-Hans" altLang="en-US" sz="1400" dirty="0"/>
              <a:t> </a:t>
            </a:r>
            <a:r>
              <a:rPr lang="en-US" altLang="zh-Hans" sz="1400" dirty="0"/>
              <a:t>in</a:t>
            </a:r>
            <a:r>
              <a:rPr lang="zh-Hans" altLang="en-US" sz="1400" dirty="0"/>
              <a:t> </a:t>
            </a:r>
            <a:r>
              <a:rPr lang="en-US" altLang="zh-Hans" sz="1400" dirty="0"/>
              <a:t>EMS.</a:t>
            </a:r>
            <a:r>
              <a:rPr lang="zh-Hans" altLang="en-US" sz="1400" dirty="0"/>
              <a:t> </a:t>
            </a:r>
            <a:r>
              <a:rPr lang="en-US" altLang="zh-Hans" sz="1400" dirty="0"/>
              <a:t>Instead,</a:t>
            </a:r>
            <a:r>
              <a:rPr lang="zh-Hans" altLang="en-US" sz="1400" dirty="0"/>
              <a:t> </a:t>
            </a:r>
            <a:r>
              <a:rPr lang="en-US" altLang="zh-Hans" sz="1400" dirty="0"/>
              <a:t>a</a:t>
            </a:r>
            <a:r>
              <a:rPr lang="zh-Hans" altLang="en-US" sz="1400" dirty="0"/>
              <a:t> </a:t>
            </a:r>
            <a:r>
              <a:rPr lang="en-US" altLang="zh-Hans" sz="1400" dirty="0"/>
              <a:t>high-available</a:t>
            </a:r>
            <a:r>
              <a:rPr lang="zh-Hans" altLang="en-US" sz="1400" dirty="0"/>
              <a:t> </a:t>
            </a:r>
            <a:r>
              <a:rPr lang="en-US" altLang="zh-Hans" sz="1400" dirty="0"/>
              <a:t>trust</a:t>
            </a:r>
            <a:r>
              <a:rPr lang="zh-Hans" altLang="en-US" sz="1400" dirty="0"/>
              <a:t> </a:t>
            </a:r>
            <a:r>
              <a:rPr lang="en-US" altLang="zh-Hans" sz="1400" dirty="0"/>
              <a:t>distributed</a:t>
            </a:r>
            <a:r>
              <a:rPr lang="zh-Hans" altLang="en-US" sz="1400" dirty="0"/>
              <a:t> </a:t>
            </a:r>
            <a:r>
              <a:rPr lang="en-US" altLang="zh-Hans" sz="1400" dirty="0"/>
              <a:t>system</a:t>
            </a:r>
            <a:r>
              <a:rPr lang="zh-Hans" altLang="en-US" sz="1400" dirty="0"/>
              <a:t> </a:t>
            </a:r>
            <a:r>
              <a:rPr lang="en-US" altLang="zh-Hans" sz="1400" dirty="0"/>
              <a:t>is</a:t>
            </a:r>
            <a:r>
              <a:rPr lang="zh-Hans" altLang="en-US" sz="1400" dirty="0"/>
              <a:t> </a:t>
            </a:r>
            <a:r>
              <a:rPr lang="en-US" altLang="zh-Hans" sz="1400" dirty="0"/>
              <a:t>used</a:t>
            </a:r>
            <a:r>
              <a:rPr lang="zh-Hans" altLang="en-US" sz="1400" dirty="0"/>
              <a:t> </a:t>
            </a:r>
            <a:r>
              <a:rPr lang="en-US" altLang="zh-Hans" sz="1400" dirty="0"/>
              <a:t>to</a:t>
            </a:r>
            <a:r>
              <a:rPr lang="zh-Hans" altLang="en-US" sz="1400" dirty="0"/>
              <a:t> </a:t>
            </a:r>
            <a:r>
              <a:rPr lang="en-US" altLang="zh-Hans" sz="1400" dirty="0"/>
              <a:t>manage</a:t>
            </a:r>
            <a:r>
              <a:rPr lang="zh-Hans" altLang="en-US" sz="1400" dirty="0"/>
              <a:t> </a:t>
            </a:r>
            <a:r>
              <a:rPr lang="en-US" altLang="zh-Hans" sz="1400" dirty="0"/>
              <a:t>entitlement</a:t>
            </a:r>
            <a:r>
              <a:rPr lang="zh-Hans" altLang="en-US" sz="1400" dirty="0"/>
              <a:t> </a:t>
            </a:r>
            <a:r>
              <a:rPr lang="en-US" altLang="zh-Hans" sz="1400" dirty="0"/>
              <a:t>distribution</a:t>
            </a:r>
            <a:r>
              <a:rPr lang="zh-Hans" altLang="en-US" sz="1400" dirty="0"/>
              <a:t> </a:t>
            </a:r>
            <a:r>
              <a:rPr lang="en-US" altLang="zh-Hans" sz="1400" dirty="0"/>
              <a:t>features.</a:t>
            </a:r>
          </a:p>
          <a:p>
            <a:r>
              <a:rPr lang="en-US" altLang="zh-Hans" sz="1400" dirty="0"/>
              <a:t>In</a:t>
            </a:r>
            <a:r>
              <a:rPr lang="zh-Hans" altLang="en-US" sz="1400" dirty="0"/>
              <a:t> </a:t>
            </a:r>
            <a:r>
              <a:rPr lang="en-US" altLang="zh-Hans" sz="1400" dirty="0"/>
              <a:t>the</a:t>
            </a:r>
            <a:r>
              <a:rPr lang="zh-Hans" altLang="en-US" sz="1400" dirty="0"/>
              <a:t> </a:t>
            </a:r>
            <a:r>
              <a:rPr lang="en-US" altLang="zh-Hans" sz="1400" dirty="0"/>
              <a:t>demo,</a:t>
            </a:r>
            <a:r>
              <a:rPr lang="zh-Hans" altLang="en-US" sz="1400" dirty="0"/>
              <a:t> </a:t>
            </a:r>
            <a:r>
              <a:rPr lang="en-US" altLang="zh-Hans" sz="1400" dirty="0"/>
              <a:t>we</a:t>
            </a:r>
            <a:r>
              <a:rPr lang="zh-Hans" altLang="en-US" sz="1400" dirty="0"/>
              <a:t> </a:t>
            </a:r>
            <a:r>
              <a:rPr lang="en-US" altLang="zh-Hans" sz="1400" dirty="0"/>
              <a:t>will</a:t>
            </a:r>
            <a:r>
              <a:rPr lang="zh-Hans" altLang="en-US" sz="1400" dirty="0"/>
              <a:t> </a:t>
            </a:r>
            <a:r>
              <a:rPr lang="en-US" altLang="zh-Hans" sz="1400" dirty="0"/>
              <a:t>build</a:t>
            </a:r>
            <a:r>
              <a:rPr lang="zh-Hans" altLang="en-US" sz="1400" dirty="0"/>
              <a:t> </a:t>
            </a:r>
            <a:r>
              <a:rPr lang="en-US" altLang="zh-Hans" sz="1400" dirty="0"/>
              <a:t>a</a:t>
            </a:r>
            <a:r>
              <a:rPr lang="zh-Hans" altLang="en-US" sz="1400" dirty="0"/>
              <a:t> </a:t>
            </a:r>
            <a:r>
              <a:rPr lang="en-US" altLang="zh-Hans" sz="1400" dirty="0"/>
              <a:t>trading</a:t>
            </a:r>
            <a:r>
              <a:rPr lang="zh-Hans" altLang="en-US" sz="1400" dirty="0"/>
              <a:t> </a:t>
            </a:r>
            <a:r>
              <a:rPr lang="en-US" altLang="zh-Hans" sz="1400" dirty="0"/>
              <a:t>system</a:t>
            </a:r>
            <a:r>
              <a:rPr lang="zh-Hans" altLang="en-US" sz="1400" dirty="0"/>
              <a:t> </a:t>
            </a:r>
            <a:r>
              <a:rPr lang="en-US" altLang="zh-Hans" sz="1400" dirty="0"/>
              <a:t>using</a:t>
            </a:r>
            <a:r>
              <a:rPr lang="zh-Hans" altLang="en-US" sz="1400" dirty="0"/>
              <a:t> </a:t>
            </a:r>
            <a:r>
              <a:rPr lang="en-US" altLang="zh-Hans" sz="1400" dirty="0" err="1"/>
              <a:t>blockchain</a:t>
            </a:r>
            <a:r>
              <a:rPr lang="zh-Hans" altLang="en-US" sz="1400" dirty="0"/>
              <a:t> </a:t>
            </a:r>
            <a:r>
              <a:rPr lang="en-US" altLang="zh-Hans" sz="1400" dirty="0"/>
              <a:t>service</a:t>
            </a:r>
            <a:r>
              <a:rPr lang="zh-Hans" altLang="en-US" sz="1400" dirty="0"/>
              <a:t> </a:t>
            </a:r>
            <a:r>
              <a:rPr lang="en-US" altLang="zh-Hans" sz="1400" dirty="0"/>
              <a:t>for</a:t>
            </a:r>
            <a:r>
              <a:rPr lang="zh-Hans" altLang="en-US" sz="1400" dirty="0"/>
              <a:t> </a:t>
            </a:r>
            <a:r>
              <a:rPr lang="en-US" altLang="zh-Hans" sz="1400" dirty="0"/>
              <a:t>users</a:t>
            </a:r>
            <a:r>
              <a:rPr lang="zh-Hans" altLang="en-US" sz="1400" dirty="0"/>
              <a:t> </a:t>
            </a:r>
            <a:r>
              <a:rPr lang="en-US" altLang="zh-Hans" sz="1400" dirty="0"/>
              <a:t>to</a:t>
            </a:r>
            <a:r>
              <a:rPr lang="zh-Hans" altLang="en-US" sz="1400" dirty="0"/>
              <a:t> </a:t>
            </a:r>
            <a:r>
              <a:rPr lang="en-US" altLang="zh-Hans" sz="1400" dirty="0"/>
              <a:t>trade</a:t>
            </a:r>
            <a:r>
              <a:rPr lang="zh-Hans" altLang="en-US" sz="1400" dirty="0"/>
              <a:t> </a:t>
            </a:r>
            <a:r>
              <a:rPr lang="en-US" altLang="zh-Hans" sz="1400" dirty="0"/>
              <a:t>their</a:t>
            </a:r>
            <a:r>
              <a:rPr lang="zh-Hans" altLang="en-US" sz="1400" dirty="0"/>
              <a:t> </a:t>
            </a:r>
            <a:r>
              <a:rPr lang="en-US" altLang="zh-Hans" sz="1400" dirty="0"/>
              <a:t>entitlements</a:t>
            </a:r>
            <a:r>
              <a:rPr lang="zh-Hans" altLang="en-US" sz="1400" dirty="0"/>
              <a:t> </a:t>
            </a:r>
            <a:r>
              <a:rPr lang="en-US" altLang="zh-Hans" sz="1400" dirty="0"/>
              <a:t>and</a:t>
            </a:r>
            <a:r>
              <a:rPr lang="zh-Hans" altLang="en-US" sz="1400" dirty="0"/>
              <a:t> </a:t>
            </a:r>
            <a:r>
              <a:rPr lang="en-US" altLang="zh-Hans" sz="1400" dirty="0"/>
              <a:t>record</a:t>
            </a:r>
            <a:r>
              <a:rPr lang="zh-Hans" altLang="en-US" sz="1400" dirty="0"/>
              <a:t> </a:t>
            </a:r>
            <a:r>
              <a:rPr lang="en-US" altLang="zh-Hans" sz="1400" dirty="0"/>
              <a:t>in</a:t>
            </a:r>
            <a:r>
              <a:rPr lang="zh-Hans" altLang="en-US" sz="1400" dirty="0"/>
              <a:t> </a:t>
            </a:r>
            <a:r>
              <a:rPr lang="en-US" altLang="zh-Hans" sz="1400" dirty="0"/>
              <a:t>EMS.</a:t>
            </a:r>
            <a:endParaRPr lang="en-US" sz="1400" dirty="0"/>
          </a:p>
        </p:txBody>
      </p:sp>
    </p:spTree>
    <p:extLst>
      <p:ext uri="{BB962C8B-B14F-4D97-AF65-F5344CB8AC3E}">
        <p14:creationId xmlns:p14="http://schemas.microsoft.com/office/powerpoint/2010/main" val="65257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4" id="{D1FAECD8-DE10-F440-AF59-6B0D41F6B6A9}" vid="{7820514F-0D52-C245-93FF-C14B3E49149A}"/>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336</TotalTime>
  <Words>261</Words>
  <Application>Microsoft Macintosh PowerPoint</Application>
  <PresentationFormat>Custom</PresentationFormat>
  <Paragraphs>26</Paragraphs>
  <Slides>5</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 Unicode MS</vt:lpstr>
      <vt:lpstr>Arial</vt:lpstr>
      <vt:lpstr>Courier New</vt:lpstr>
      <vt:lpstr>Symbol</vt:lpstr>
      <vt:lpstr>wingdings</vt:lpstr>
      <vt:lpstr>wingdings</vt:lpstr>
      <vt:lpstr>SAP_2017_16x9_white</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Ke</dc:creator>
  <cp:keywords>2017/16:9/white</cp:keywords>
  <cp:lastModifiedBy>Wang, Ke</cp:lastModifiedBy>
  <cp:revision>6</cp:revision>
  <dcterms:created xsi:type="dcterms:W3CDTF">2018-03-06T09:45:57Z</dcterms:created>
  <dcterms:modified xsi:type="dcterms:W3CDTF">2018-03-07T06:51:54Z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