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6" r:id="rId4"/>
    <p:sldId id="318" r:id="rId5"/>
    <p:sldId id="321" r:id="rId6"/>
    <p:sldId id="320" r:id="rId7"/>
    <p:sldId id="325" r:id="rId8"/>
    <p:sldId id="319" r:id="rId9"/>
    <p:sldId id="323" r:id="rId10"/>
    <p:sldId id="277" r:id="rId11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0" autoAdjust="0"/>
    <p:restoredTop sz="86402" autoAdjust="0"/>
  </p:normalViewPr>
  <p:slideViewPr>
    <p:cSldViewPr snapToGrid="0">
      <p:cViewPr varScale="1">
        <p:scale>
          <a:sx n="75" d="100"/>
          <a:sy n="75" d="100"/>
        </p:scale>
        <p:origin x="408" y="48"/>
      </p:cViewPr>
      <p:guideLst/>
    </p:cSldViewPr>
  </p:slideViewPr>
  <p:outlineViewPr>
    <p:cViewPr>
      <p:scale>
        <a:sx n="33" d="100"/>
        <a:sy n="33" d="100"/>
      </p:scale>
      <p:origin x="0" y="-15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350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93F2-E83A-4506-9C42-9305C6DCA4EC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A5FF6-992F-4792-8491-079B7F58E8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734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057E-35C2-42B4-B294-432C92CD3C2C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FD9E-C0D7-4BF1-BC00-CDE303319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6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8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3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36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7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4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20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62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98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2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2EC4-450C-4344-9311-C5D09F83D8A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5C44-A44E-4231-9F96-2903BAD0E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ultichai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dwdf213\NWS_i14Y\02_Projects\BlockchainEvaluation\MaaS\Multichain%20Service%20Architecture_1_0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m4.sapjam.com/groups/5yjoVnClxw91MBszN8mO6c/overview_page/GuhOBeBZTA2VuXNJ3baIex?edit_mode=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MultiChain Consumption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3718"/>
            <a:ext cx="9144000" cy="834081"/>
          </a:xfrm>
        </p:spPr>
        <p:txBody>
          <a:bodyPr>
            <a:normAutofit/>
          </a:bodyPr>
          <a:lstStyle/>
          <a:p>
            <a:r>
              <a:rPr lang="en-US" noProof="0" dirty="0"/>
              <a:t>Meeting: 28.02.2018</a:t>
            </a:r>
          </a:p>
        </p:txBody>
      </p:sp>
    </p:spTree>
    <p:extLst>
      <p:ext uri="{BB962C8B-B14F-4D97-AF65-F5344CB8AC3E}">
        <p14:creationId xmlns:p14="http://schemas.microsoft.com/office/powerpoint/2010/main" val="6627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Explain MultiChain</a:t>
            </a:r>
          </a:p>
          <a:p>
            <a:r>
              <a:rPr lang="en-US" dirty="0"/>
              <a:t>Explain MultiChain Service Architecture</a:t>
            </a:r>
          </a:p>
          <a:p>
            <a:r>
              <a:rPr lang="en-US" noProof="0" dirty="0"/>
              <a:t>SAP Cloud Platform Blockchain - MultiChain</a:t>
            </a:r>
          </a:p>
          <a:p>
            <a:r>
              <a:rPr lang="en-US" noProof="0" dirty="0"/>
              <a:t>Demo the consumption of the MultiChain service</a:t>
            </a:r>
          </a:p>
        </p:txBody>
      </p:sp>
    </p:spTree>
    <p:extLst>
      <p:ext uri="{BB962C8B-B14F-4D97-AF65-F5344CB8AC3E}">
        <p14:creationId xmlns:p14="http://schemas.microsoft.com/office/powerpoint/2010/main" val="12622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MultiChain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https://www.multichain.com/</a:t>
            </a:r>
            <a:r>
              <a:rPr lang="de-DE" dirty="0"/>
              <a:t> </a:t>
            </a:r>
          </a:p>
          <a:p>
            <a:r>
              <a:rPr lang="en-US" dirty="0"/>
              <a:t>MultiChain helps organizations to build and deploy blockchain applications with speed.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61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>
                <a:hlinkClick r:id="rId2" action="ppaction://hlinkfile"/>
              </a:rPr>
              <a:t>MultiChain Service Architecture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44" y="1306942"/>
            <a:ext cx="6734379" cy="54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MultiChain is a “pure” blockchain based (forked from) Bitcoin protocol. It supports use cases without smart contracts and focusing on Data Storage &amp; Retrieval and Asset Transfer 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/>
              <a:t>Get your own multichain instance with MultiChain Service</a:t>
            </a:r>
          </a:p>
          <a:p>
            <a:pPr lvl="1"/>
            <a:r>
              <a:rPr lang="en-US" dirty="0"/>
              <a:t>Bind your application and use </a:t>
            </a:r>
            <a:r>
              <a:rPr lang="en-US" dirty="0" err="1"/>
              <a:t>json-rpc</a:t>
            </a:r>
            <a:r>
              <a:rPr lang="en-US" dirty="0"/>
              <a:t> to connect to the node</a:t>
            </a:r>
          </a:p>
          <a:p>
            <a:pPr lvl="1"/>
            <a:r>
              <a:rPr lang="en-US" dirty="0"/>
              <a:t>Easily build up your own network of multichain nodes. Connect to nodes on other SAP Cloud Platform accounts or on any multichain nodes via Internet</a:t>
            </a:r>
          </a:p>
          <a:p>
            <a:pPr lvl="1"/>
            <a:r>
              <a:rPr lang="en-US" dirty="0"/>
              <a:t>Explore the data on the multichain node/network using the SAP Multichain Dashboard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SAP Cloud Platform Blockchain MultiChain</a:t>
            </a:r>
          </a:p>
        </p:txBody>
      </p:sp>
    </p:spTree>
    <p:extLst>
      <p:ext uri="{BB962C8B-B14F-4D97-AF65-F5344CB8AC3E}">
        <p14:creationId xmlns:p14="http://schemas.microsoft.com/office/powerpoint/2010/main" val="69240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Consumption of </a:t>
            </a:r>
            <a:r>
              <a:rPr lang="en-US"/>
              <a:t>the MultiChain 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Follow Hands-On </a:t>
            </a:r>
            <a:r>
              <a:rPr lang="de-DE" dirty="0" err="1"/>
              <a:t>documents</a:t>
            </a:r>
            <a:r>
              <a:rPr lang="de-DE" dirty="0"/>
              <a:t>: </a:t>
            </a:r>
            <a:br>
              <a:rPr lang="de-DE" dirty="0"/>
            </a:br>
            <a:r>
              <a:rPr lang="de-DE" sz="1800" dirty="0">
                <a:hlinkClick r:id="rId2"/>
              </a:rPr>
              <a:t>https://jam4.sapjam.com/groups/5yjoVnClxw91MBszN8mO6c/overview_page/GuhOBeBZTA2VuXNJ3baIex?edit_mode=true</a:t>
            </a:r>
            <a:r>
              <a:rPr lang="de-DE" sz="1800" dirty="0"/>
              <a:t> </a:t>
            </a:r>
          </a:p>
          <a:p>
            <a:r>
              <a:rPr lang="en-US" dirty="0"/>
              <a:t>Setup</a:t>
            </a:r>
          </a:p>
          <a:p>
            <a:pPr lvl="1"/>
            <a:r>
              <a:rPr lang="en-US" dirty="0"/>
              <a:t>Enable Multichain Service in Canary</a:t>
            </a:r>
          </a:p>
          <a:p>
            <a:pPr lvl="1"/>
            <a:r>
              <a:rPr lang="en-US" dirty="0"/>
              <a:t>Create your first Multichain Node</a:t>
            </a:r>
          </a:p>
          <a:p>
            <a:pPr lvl="1"/>
            <a:r>
              <a:rPr lang="en-US" dirty="0"/>
              <a:t>Build up your own Multichain network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Asset Transfer Scenario using multiple addresses on your node</a:t>
            </a:r>
          </a:p>
          <a:p>
            <a:pPr lvl="1"/>
            <a:r>
              <a:rPr lang="en-US" dirty="0"/>
              <a:t>Data Storage and Retrieval using Multichain Streams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47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– SAP Cloud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February</a:t>
            </a:r>
            <a:r>
              <a:rPr lang="de-DE" dirty="0"/>
              <a:t> 2018 – </a:t>
            </a:r>
            <a:r>
              <a:rPr lang="de-DE" dirty="0" err="1"/>
              <a:t>Landscapes</a:t>
            </a:r>
            <a:r>
              <a:rPr lang="de-DE" dirty="0"/>
              <a:t>: EU10 (AWS) </a:t>
            </a:r>
            <a:r>
              <a:rPr lang="de-DE" dirty="0" err="1"/>
              <a:t>and</a:t>
            </a:r>
            <a:r>
              <a:rPr lang="de-DE" dirty="0"/>
              <a:t> US10 (AWS)</a:t>
            </a:r>
          </a:p>
          <a:p>
            <a:pPr lvl="1"/>
            <a:r>
              <a:rPr lang="de-DE" dirty="0" err="1"/>
              <a:t>MultiChain</a:t>
            </a:r>
            <a:r>
              <a:rPr lang="de-DE" dirty="0"/>
              <a:t>: Beta</a:t>
            </a:r>
          </a:p>
          <a:p>
            <a:pPr lvl="1"/>
            <a:r>
              <a:rPr lang="de-DE" dirty="0" err="1"/>
              <a:t>Hyperledger-Fabric</a:t>
            </a:r>
            <a:r>
              <a:rPr lang="de-DE" dirty="0"/>
              <a:t>: Beta</a:t>
            </a:r>
          </a:p>
          <a:p>
            <a:r>
              <a:rPr lang="de-DE" dirty="0" err="1"/>
              <a:t>July</a:t>
            </a:r>
            <a:r>
              <a:rPr lang="de-DE" dirty="0"/>
              <a:t> 2018: EU10 (AWS) </a:t>
            </a:r>
            <a:r>
              <a:rPr lang="de-DE" dirty="0" err="1"/>
              <a:t>and</a:t>
            </a:r>
            <a:r>
              <a:rPr lang="de-DE" dirty="0"/>
              <a:t> US10 (AWS)</a:t>
            </a:r>
          </a:p>
          <a:p>
            <a:pPr lvl="1"/>
            <a:r>
              <a:rPr lang="de-DE" dirty="0" err="1"/>
              <a:t>MultiChain</a:t>
            </a:r>
            <a:r>
              <a:rPr lang="de-DE" dirty="0"/>
              <a:t>: GA</a:t>
            </a:r>
          </a:p>
          <a:p>
            <a:pPr lvl="1"/>
            <a:r>
              <a:rPr lang="de-DE" dirty="0" err="1"/>
              <a:t>Hyperledger-Fabrix</a:t>
            </a:r>
            <a:r>
              <a:rPr lang="de-DE" dirty="0"/>
              <a:t>: GA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67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67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2.3.1.59737</Revision>
</Application>
</file>

<file path=customXml/item2.xml><?xml version="1.0" encoding="utf-8"?>
<Application xmlns="http://www.sap.com/cof/ao/powerpoint/application">
  <com.sap.ip.bi.pioneer>
    <Version>4</Version>
    <AAO_Revision>2.3.1.59737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4D353F5E-230D-4DF7-BB1D-EDBFD1A2C165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65401DCA-7610-446A-8EEE-AA939584B2DC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MultiChain Consumption </vt:lpstr>
      <vt:lpstr>Agenda</vt:lpstr>
      <vt:lpstr>Explain MultiChain</vt:lpstr>
      <vt:lpstr>Explain MultiChain Service Architecture</vt:lpstr>
      <vt:lpstr>SAP Cloud Platform Blockchain MultiChain</vt:lpstr>
      <vt:lpstr>Consumption of the MultiChain service</vt:lpstr>
      <vt:lpstr>Roadmap – SAP Cloud Platform Blockchain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MaaS Consumption</dc:title>
  <dc:creator>Albrecht, Frank</dc:creator>
  <cp:lastModifiedBy>Albrecht, Frank</cp:lastModifiedBy>
  <cp:revision>432</cp:revision>
  <cp:lastPrinted>2017-10-10T08:31:49Z</cp:lastPrinted>
  <dcterms:created xsi:type="dcterms:W3CDTF">2016-11-04T12:25:26Z</dcterms:created>
  <dcterms:modified xsi:type="dcterms:W3CDTF">2018-02-27T09:59:56Z</dcterms:modified>
</cp:coreProperties>
</file>