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0"/>
  </p:notesMasterIdLst>
  <p:sldIdLst>
    <p:sldId id="256" r:id="rId2"/>
    <p:sldId id="257" r:id="rId3"/>
    <p:sldId id="259" r:id="rId4"/>
    <p:sldId id="258" r:id="rId5"/>
    <p:sldId id="265" r:id="rId6"/>
    <p:sldId id="272" r:id="rId7"/>
    <p:sldId id="264" r:id="rId8"/>
    <p:sldId id="263" r:id="rId9"/>
    <p:sldId id="273" r:id="rId10"/>
    <p:sldId id="260" r:id="rId11"/>
    <p:sldId id="261" r:id="rId12"/>
    <p:sldId id="262" r:id="rId13"/>
    <p:sldId id="267" r:id="rId14"/>
    <p:sldId id="266" r:id="rId15"/>
    <p:sldId id="269" r:id="rId16"/>
    <p:sldId id="270" r:id="rId17"/>
    <p:sldId id="27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0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088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  Administrer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VIII. 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>
                <a:solidFill>
                  <a:srgbClr val="FF0000"/>
                </a:solidFill>
              </a:rPr>
              <a:t>IX. Gantt prévisionnel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109A6-4F09-4B29-8080-D3E416BCB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  <a:p>
            <a:r>
              <a:rPr lang="fr-FR" dirty="0">
                <a:solidFill>
                  <a:srgbClr val="FF0000"/>
                </a:solidFill>
              </a:rPr>
              <a:t>VIII. Proposition de capteur</a:t>
            </a:r>
          </a:p>
          <a:p>
            <a:r>
              <a:rPr lang="fr-FR" dirty="0">
                <a:solidFill>
                  <a:srgbClr val="FF0000"/>
                </a:solidFill>
              </a:rPr>
              <a:t>IX. 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665" y="903031"/>
            <a:ext cx="8088283" cy="5884519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884" y="268377"/>
            <a:ext cx="34476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</p:spTree>
    <p:extLst>
      <p:ext uri="{BB962C8B-B14F-4D97-AF65-F5344CB8AC3E}">
        <p14:creationId xmlns:p14="http://schemas.microsoft.com/office/powerpoint/2010/main" val="346723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9" y="885701"/>
            <a:ext cx="5561214" cy="5854681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</p:spTree>
    <p:extLst>
      <p:ext uri="{BB962C8B-B14F-4D97-AF65-F5344CB8AC3E}">
        <p14:creationId xmlns:p14="http://schemas.microsoft.com/office/powerpoint/2010/main" val="3107562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694" y="878278"/>
            <a:ext cx="7658223" cy="584671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829693" y="390697"/>
            <a:ext cx="1388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</a:p>
        </p:txBody>
      </p:sp>
    </p:spTree>
    <p:extLst>
      <p:ext uri="{BB962C8B-B14F-4D97-AF65-F5344CB8AC3E}">
        <p14:creationId xmlns:p14="http://schemas.microsoft.com/office/powerpoint/2010/main" val="18207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6548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67</TotalTime>
  <Words>270</Words>
  <Application>Microsoft Office PowerPoint</Application>
  <PresentationFormat>Grand écran</PresentationFormat>
  <Paragraphs>45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Proposition de capteur</vt:lpstr>
      <vt:lpstr>Présentation PowerPoint</vt:lpstr>
      <vt:lpstr>Présentation PowerPoint</vt:lpstr>
      <vt:lpstr>IX.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Fontaine</cp:lastModifiedBy>
  <cp:revision>13</cp:revision>
  <dcterms:created xsi:type="dcterms:W3CDTF">2020-01-29T08:29:50Z</dcterms:created>
  <dcterms:modified xsi:type="dcterms:W3CDTF">2020-01-30T08:03:42Z</dcterms:modified>
</cp:coreProperties>
</file>