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1892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34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535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97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9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04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18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 smtClean="0">
                <a:solidFill>
                  <a:srgbClr val="FF0000"/>
                </a:solidFill>
              </a:rPr>
              <a:t>Revue de projet 0</a:t>
            </a:r>
            <a:endParaRPr lang="fr-FR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VI. Diagramme de classe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VII. Scénario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Administrer la BDD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007" y="324196"/>
            <a:ext cx="4123113" cy="517882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55963" y="656705"/>
            <a:ext cx="2959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I. </a:t>
            </a:r>
            <a:r>
              <a:rPr lang="fr-FR" dirty="0" smtClean="0">
                <a:solidFill>
                  <a:srgbClr val="FF0000"/>
                </a:solidFill>
              </a:rPr>
              <a:t>Cas d’utilisation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II. </a:t>
            </a:r>
            <a:r>
              <a:rPr lang="fr-FR" dirty="0" smtClean="0">
                <a:solidFill>
                  <a:srgbClr val="FF0000"/>
                </a:solidFill>
              </a:rPr>
              <a:t>Cas d’utilisation simplifié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III. </a:t>
            </a:r>
            <a:r>
              <a:rPr lang="fr-FR" dirty="0" smtClean="0">
                <a:solidFill>
                  <a:srgbClr val="FF0000"/>
                </a:solidFill>
              </a:rPr>
              <a:t>Diagramme de séquence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V. MCD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VII. 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I. Cas d’utilisation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9" y="665886"/>
            <a:ext cx="9211961" cy="61921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II. Cas d’utilisation simplifié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III. Diagramme de séquence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71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2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V. MCD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19</TotalTime>
  <Words>228</Words>
  <Application>Microsoft Office PowerPoint</Application>
  <PresentationFormat>Grand écran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Fontaine</cp:lastModifiedBy>
  <cp:revision>4</cp:revision>
  <dcterms:created xsi:type="dcterms:W3CDTF">2020-01-29T08:29:50Z</dcterms:created>
  <dcterms:modified xsi:type="dcterms:W3CDTF">2020-01-29T08:48:57Z</dcterms:modified>
</cp:coreProperties>
</file>