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80" r:id="rId6"/>
    <p:sldId id="283" r:id="rId7"/>
    <p:sldId id="281" r:id="rId8"/>
    <p:sldId id="272" r:id="rId9"/>
    <p:sldId id="273" r:id="rId10"/>
    <p:sldId id="274" r:id="rId11"/>
    <p:sldId id="275" r:id="rId12"/>
    <p:sldId id="263" r:id="rId13"/>
    <p:sldId id="260" r:id="rId14"/>
    <p:sldId id="261" r:id="rId15"/>
    <p:sldId id="262" r:id="rId16"/>
    <p:sldId id="284" r:id="rId17"/>
    <p:sldId id="267" r:id="rId18"/>
    <p:sldId id="266" r:id="rId19"/>
    <p:sldId id="276" r:id="rId20"/>
    <p:sldId id="277" r:id="rId21"/>
    <p:sldId id="278" r:id="rId22"/>
    <p:sldId id="269" r:id="rId23"/>
    <p:sldId id="270" r:id="rId24"/>
    <p:sldId id="271" r:id="rId25"/>
    <p:sldId id="27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C5BF-A325-40E2-BFFE-6D8E0676B11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8E99-7B60-4B55-A885-5E2F12F17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4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9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</a:rPr>
              <a:t>Revue de projet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C59CF-31C4-40DD-989F-6E81ADDA0FEA}"/>
              </a:ext>
            </a:extLst>
          </p:cNvPr>
          <p:cNvSpPr txBox="1"/>
          <p:nvPr/>
        </p:nvSpPr>
        <p:spPr>
          <a:xfrm>
            <a:off x="8271545" y="4681057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COTTE Enzo</a:t>
            </a:r>
          </a:p>
          <a:p>
            <a:r>
              <a:rPr lang="fr-FR" dirty="0"/>
              <a:t>FONTAINE Thibaud</a:t>
            </a:r>
          </a:p>
          <a:p>
            <a:r>
              <a:rPr lang="fr-FR" dirty="0"/>
              <a:t>VERFAILLIE Antoine</a:t>
            </a: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31" y="344820"/>
            <a:ext cx="6272253" cy="60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2" y="737901"/>
            <a:ext cx="6808448" cy="54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85D6C2-D95C-4E45-A146-B74583E5BE84}"/>
              </a:ext>
            </a:extLst>
          </p:cNvPr>
          <p:cNvSpPr txBox="1"/>
          <p:nvPr/>
        </p:nvSpPr>
        <p:spPr>
          <a:xfrm>
            <a:off x="5378741" y="8371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A8E25-D6B9-4FE1-8F10-03F1E9A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" y="637708"/>
            <a:ext cx="11759053" cy="575507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028089" y="514597"/>
            <a:ext cx="4319752" cy="246221"/>
          </a:xfrm>
          <a:prstGeom prst="rect">
            <a:avLst/>
          </a:prstGeom>
          <a:solidFill>
            <a:srgbClr val="7ACFF5"/>
          </a:solidFill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Prérequis: L’utilisateur a saisie la période de visualisation souhaitée</a:t>
            </a:r>
          </a:p>
        </p:txBody>
      </p:sp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41A51-1252-43EE-A92B-E094AFF9BF0F}"/>
              </a:ext>
            </a:extLst>
          </p:cNvPr>
          <p:cNvSpPr txBox="1"/>
          <p:nvPr/>
        </p:nvSpPr>
        <p:spPr>
          <a:xfrm>
            <a:off x="5553512" y="20998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 1</a:t>
            </a: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16386" y="121641"/>
            <a:ext cx="1520392" cy="524744"/>
          </a:xfrm>
        </p:spPr>
        <p:txBody>
          <a:bodyPr/>
          <a:lstStyle/>
          <a:p>
            <a:r>
              <a:rPr lang="fr-FR" sz="1800" dirty="0" smtClean="0"/>
              <a:t>Etudiant 2: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90" y="646385"/>
            <a:ext cx="5439783" cy="56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3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3CF817F-0ABA-4F0A-9608-9CC5197078E8}"/>
              </a:ext>
            </a:extLst>
          </p:cNvPr>
          <p:cNvSpPr txBox="1"/>
          <p:nvPr/>
        </p:nvSpPr>
        <p:spPr>
          <a:xfrm>
            <a:off x="5532539" y="167672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2AAF5-7BC1-440A-9AFD-70B409DE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2" y="1333850"/>
            <a:ext cx="1157743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42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 startAt="5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Administrer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Purger la BDD quand la date du fichier dépasse 1an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27675"/>
          </a:xfrm>
        </p:spPr>
        <p:txBody>
          <a:bodyPr/>
          <a:lstStyle/>
          <a:p>
            <a:r>
              <a:rPr lang="fr-FR" sz="1800" dirty="0">
                <a:solidFill>
                  <a:srgbClr val="FF0000"/>
                </a:solidFill>
              </a:rPr>
              <a:t>VIII. Carte E/S</a:t>
            </a:r>
            <a:br>
              <a:rPr lang="fr-FR" sz="1800" dirty="0">
                <a:solidFill>
                  <a:srgbClr val="FF0000"/>
                </a:solidFill>
              </a:rPr>
            </a:br>
            <a:endParaRPr lang="fr-FR" sz="18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061"/>
          <a:stretch/>
        </p:blipFill>
        <p:spPr bwMode="auto">
          <a:xfrm>
            <a:off x="3389060" y="275898"/>
            <a:ext cx="5069139" cy="6507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4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5963" y="698650"/>
            <a:ext cx="2959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>
                <a:solidFill>
                  <a:srgbClr val="FF0000"/>
                </a:solidFill>
              </a:rPr>
              <a:t>VII. </a:t>
            </a:r>
            <a:r>
              <a:rPr lang="fr-FR" dirty="0" smtClean="0">
                <a:solidFill>
                  <a:srgbClr val="FF0000"/>
                </a:solidFill>
              </a:rPr>
              <a:t>Scénario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VIII. Carte E/S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IX. Capteur de débit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X. </a:t>
            </a:r>
            <a:r>
              <a:rPr lang="fr-FR" dirty="0">
                <a:solidFill>
                  <a:srgbClr val="FF0000"/>
                </a:solidFill>
              </a:rPr>
              <a:t>Proposition de capteur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XI. </a:t>
            </a:r>
            <a:r>
              <a:rPr lang="fr-FR" dirty="0">
                <a:solidFill>
                  <a:srgbClr val="FF0000"/>
                </a:solidFill>
              </a:rPr>
              <a:t>Gantt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33" y="168939"/>
            <a:ext cx="8946541" cy="40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IX. Capteur de débit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449" y="372190"/>
            <a:ext cx="6004560" cy="62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9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9910" y="1529255"/>
            <a:ext cx="6225277" cy="32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004A-87E6-4DED-B667-257A2900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0"/>
            <a:ext cx="9601200" cy="536895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X. </a:t>
            </a:r>
            <a:r>
              <a:rPr lang="fr-FR" sz="1800" dirty="0">
                <a:solidFill>
                  <a:srgbClr val="FF0000"/>
                </a:solidFill>
              </a:rPr>
              <a:t>Proposition de capteur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7A30D-E612-424E-974F-79EDE04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706"/>
            <a:ext cx="11458575" cy="3981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23AE6B-0101-4951-B5AC-C56F2FF99B1A}"/>
              </a:ext>
            </a:extLst>
          </p:cNvPr>
          <p:cNvSpPr txBox="1"/>
          <p:nvPr/>
        </p:nvSpPr>
        <p:spPr>
          <a:xfrm>
            <a:off x="3323635" y="4329156"/>
            <a:ext cx="55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Température et de niveau d’eau.</a:t>
            </a:r>
          </a:p>
        </p:txBody>
      </p:sp>
    </p:spTree>
    <p:extLst>
      <p:ext uri="{BB962C8B-B14F-4D97-AF65-F5344CB8AC3E}">
        <p14:creationId xmlns:p14="http://schemas.microsoft.com/office/powerpoint/2010/main" val="14032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B54DF2-DEAA-47D8-B69D-9BE2826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6" y="0"/>
            <a:ext cx="514824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D7D196-6067-4E1B-8A70-F985604B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6" y="0"/>
            <a:ext cx="52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B02786-A5BC-4294-AC4A-8DF566E1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2" y="424124"/>
            <a:ext cx="5505450" cy="5724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0C1BD-F605-4EEC-B7D1-CF84328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3" y="530997"/>
            <a:ext cx="4981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7173" y="591208"/>
            <a:ext cx="7257919" cy="56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D787D-E006-46BB-8905-42D75C7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5" y="247650"/>
            <a:ext cx="2638337" cy="448636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XI. </a:t>
            </a:r>
            <a:r>
              <a:rPr lang="fr-FR" sz="1800" dirty="0">
                <a:solidFill>
                  <a:srgbClr val="FF0000"/>
                </a:solidFill>
              </a:rPr>
              <a:t>Gantt prévisionnel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884"/>
            <a:ext cx="12192000" cy="35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45E4D-F7D7-431C-B7CD-EFDF4DB9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33" y="517609"/>
            <a:ext cx="9048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884" y="268377"/>
            <a:ext cx="29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5" y="921513"/>
            <a:ext cx="7728350" cy="56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4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41" y="979857"/>
            <a:ext cx="5357544" cy="564026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4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9" y="786839"/>
            <a:ext cx="7679870" cy="58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3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fr-FR" sz="1800" dirty="0" smtClean="0"/>
              <a:t>Etudiant 2: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797859"/>
            <a:ext cx="6964587" cy="57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574868"/>
            <a:ext cx="7857788" cy="55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313</Words>
  <Application>Microsoft Office PowerPoint</Application>
  <PresentationFormat>Grand écran</PresentationFormat>
  <Paragraphs>53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Etudiant 2: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Etudiant 2:</vt:lpstr>
      <vt:lpstr>Présentation PowerPoint</vt:lpstr>
      <vt:lpstr>Présentation PowerPoint</vt:lpstr>
      <vt:lpstr>VIII. Carte E/S </vt:lpstr>
      <vt:lpstr>Présentation PowerPoint</vt:lpstr>
      <vt:lpstr>Présentation PowerPoint</vt:lpstr>
      <vt:lpstr>X. Proposition de capteur</vt:lpstr>
      <vt:lpstr>Présentation PowerPoint</vt:lpstr>
      <vt:lpstr>Présentation PowerPoint</vt:lpstr>
      <vt:lpstr>Présentation PowerPoint</vt:lpstr>
      <vt:lpstr>XI. Gantt prévisionnel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Antoine</cp:lastModifiedBy>
  <cp:revision>21</cp:revision>
  <dcterms:created xsi:type="dcterms:W3CDTF">2020-01-29T08:29:50Z</dcterms:created>
  <dcterms:modified xsi:type="dcterms:W3CDTF">2020-01-30T09:29:09Z</dcterms:modified>
</cp:coreProperties>
</file>