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24"/>
  </p:notesMasterIdLst>
  <p:sldIdLst>
    <p:sldId id="256" r:id="rId2"/>
    <p:sldId id="257" r:id="rId3"/>
    <p:sldId id="259" r:id="rId4"/>
    <p:sldId id="258" r:id="rId5"/>
    <p:sldId id="272" r:id="rId6"/>
    <p:sldId id="273" r:id="rId7"/>
    <p:sldId id="274" r:id="rId8"/>
    <p:sldId id="275" r:id="rId9"/>
    <p:sldId id="263" r:id="rId10"/>
    <p:sldId id="260" r:id="rId11"/>
    <p:sldId id="261" r:id="rId12"/>
    <p:sldId id="262" r:id="rId13"/>
    <p:sldId id="267" r:id="rId14"/>
    <p:sldId id="266" r:id="rId15"/>
    <p:sldId id="276" r:id="rId16"/>
    <p:sldId id="277" r:id="rId17"/>
    <p:sldId id="278" r:id="rId18"/>
    <p:sldId id="269" r:id="rId19"/>
    <p:sldId id="270" r:id="rId20"/>
    <p:sldId id="271" r:id="rId21"/>
    <p:sldId id="279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1C5BF-A325-40E2-BFFE-6D8E0676B11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48E99-7B60-4B55-A885-5E2F12F17F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20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5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97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94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2756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260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633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0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195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15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38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89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6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06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76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26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97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11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753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69332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dirty="0">
                <a:solidFill>
                  <a:srgbClr val="FF0000"/>
                </a:solidFill>
              </a:rPr>
              <a:t>Revue de projet 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35C59CF-31C4-40DD-989F-6E81ADDA0FEA}"/>
              </a:ext>
            </a:extLst>
          </p:cNvPr>
          <p:cNvSpPr txBox="1"/>
          <p:nvPr/>
        </p:nvSpPr>
        <p:spPr>
          <a:xfrm>
            <a:off x="8271545" y="4681057"/>
            <a:ext cx="2432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COTTE Enzo</a:t>
            </a:r>
          </a:p>
          <a:p>
            <a:r>
              <a:rPr lang="fr-FR" dirty="0"/>
              <a:t>FONTAINE Thibaud</a:t>
            </a:r>
          </a:p>
          <a:p>
            <a:r>
              <a:rPr lang="fr-FR" dirty="0"/>
              <a:t>VERFAILLIE Antoine</a:t>
            </a:r>
          </a:p>
        </p:txBody>
      </p:sp>
    </p:spTree>
    <p:extLst>
      <p:ext uri="{BB962C8B-B14F-4D97-AF65-F5344CB8AC3E}">
        <p14:creationId xmlns:p14="http://schemas.microsoft.com/office/powerpoint/2010/main" val="38620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28" y="533843"/>
            <a:ext cx="7259063" cy="60396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9950" y="164511"/>
            <a:ext cx="1675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IV. Logigramme</a:t>
            </a:r>
          </a:p>
        </p:txBody>
      </p:sp>
    </p:spTree>
    <p:extLst>
      <p:ext uri="{BB962C8B-B14F-4D97-AF65-F5344CB8AC3E}">
        <p14:creationId xmlns:p14="http://schemas.microsoft.com/office/powerpoint/2010/main" val="35235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331" y="2113651"/>
            <a:ext cx="5445253" cy="26928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730" y="376443"/>
            <a:ext cx="880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V. MCD</a:t>
            </a:r>
          </a:p>
        </p:txBody>
      </p:sp>
    </p:spTree>
    <p:extLst>
      <p:ext uri="{BB962C8B-B14F-4D97-AF65-F5344CB8AC3E}">
        <p14:creationId xmlns:p14="http://schemas.microsoft.com/office/powerpoint/2010/main" val="27150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50" y="714895"/>
            <a:ext cx="11599188" cy="57484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0750" y="345563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VI. Diagramme de classe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AF41A51-1252-43EE-A92B-E094AFF9BF0F}"/>
              </a:ext>
            </a:extLst>
          </p:cNvPr>
          <p:cNvSpPr txBox="1"/>
          <p:nvPr/>
        </p:nvSpPr>
        <p:spPr>
          <a:xfrm>
            <a:off x="5553512" y="209988"/>
            <a:ext cx="20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 1</a:t>
            </a:r>
          </a:p>
        </p:txBody>
      </p:sp>
    </p:spTree>
    <p:extLst>
      <p:ext uri="{BB962C8B-B14F-4D97-AF65-F5344CB8AC3E}">
        <p14:creationId xmlns:p14="http://schemas.microsoft.com/office/powerpoint/2010/main" val="127636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3CF817F-0ABA-4F0A-9608-9CC5197078E8}"/>
              </a:ext>
            </a:extLst>
          </p:cNvPr>
          <p:cNvSpPr txBox="1"/>
          <p:nvPr/>
        </p:nvSpPr>
        <p:spPr>
          <a:xfrm>
            <a:off x="5532539" y="167672"/>
            <a:ext cx="24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732AAF5-7BC1-440A-9AFD-70B409DE8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2" y="1333850"/>
            <a:ext cx="11577439" cy="427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5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069" y="285003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VII. Scénario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7156" y="1191743"/>
            <a:ext cx="10083338" cy="442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capteur mesure le niveau d’eau des cuves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 cuve du toit n’est pas remplie et que celle de récupération l’est, activer la pompe de relevage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 cuve du toit est pleine, le système utilise l’eau de pluie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 cuve du toit et de récupération sont vides ou à un niveau critique (&lt;10 cm), utiliser l’eau courante.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capteur mesure la température de l’air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 Si la température est égale ou inférieure à zéro, le système utilise l’eau courante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serre est alimentée en eau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système mesure la consommation en eau de la serre sur les deux réseaux (eau de pluie et eau courante)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4.1 Enregistrer la consommation d’eau heure par heure dans la BDD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4.2 Afficher sous forme graphique les données de consommation d’eau par période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 startAt="5"/>
            </a:pPr>
            <a:r>
              <a:rPr lang="fr-F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Administrer 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fr-F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BDD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5.1 Purger la BDD quand la date du fichier dépasse 1an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  Afficher l’état du système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6.1 Les données instantanées de consommation d’eau seront affichés sur un site web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27675"/>
          </a:xfrm>
        </p:spPr>
        <p:txBody>
          <a:bodyPr/>
          <a:lstStyle/>
          <a:p>
            <a:r>
              <a:rPr lang="fr-FR" sz="1800" dirty="0">
                <a:solidFill>
                  <a:srgbClr val="FF0000"/>
                </a:solidFill>
              </a:rPr>
              <a:t>VIII. Carte E/S</a:t>
            </a:r>
            <a:br>
              <a:rPr lang="fr-FR" sz="1800" dirty="0">
                <a:solidFill>
                  <a:srgbClr val="FF0000"/>
                </a:solidFill>
              </a:rPr>
            </a:br>
            <a:endParaRPr lang="fr-FR" sz="1800" dirty="0"/>
          </a:p>
        </p:txBody>
      </p:sp>
      <p:pic>
        <p:nvPicPr>
          <p:cNvPr id="5" name="Image 4"/>
          <p:cNvPicPr/>
          <p:nvPr/>
        </p:nvPicPr>
        <p:blipFill rotWithShape="1">
          <a:blip r:embed="rId2"/>
          <a:srcRect t="1061"/>
          <a:stretch/>
        </p:blipFill>
        <p:spPr bwMode="auto">
          <a:xfrm>
            <a:off x="3389060" y="275898"/>
            <a:ext cx="5069139" cy="65074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742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733" y="168939"/>
            <a:ext cx="8946541" cy="406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>
                <a:solidFill>
                  <a:srgbClr val="FF0000"/>
                </a:solidFill>
              </a:rPr>
              <a:t>IX. Capteur de débit</a:t>
            </a:r>
            <a:endParaRPr lang="fr-FR" sz="1800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95449" y="372190"/>
            <a:ext cx="6004560" cy="628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99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29910" y="1529255"/>
            <a:ext cx="6225277" cy="329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95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6004A-87E6-4DED-B667-257A2900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13" y="0"/>
            <a:ext cx="9601200" cy="536895"/>
          </a:xfrm>
        </p:spPr>
        <p:txBody>
          <a:bodyPr>
            <a:norm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X. </a:t>
            </a:r>
            <a:r>
              <a:rPr lang="fr-FR" sz="1800" dirty="0">
                <a:solidFill>
                  <a:srgbClr val="FF0000"/>
                </a:solidFill>
              </a:rPr>
              <a:t>Proposition de capteur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17A30D-E612-424E-974F-79EDE048D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347706"/>
            <a:ext cx="11458575" cy="39814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D23AE6B-0101-4951-B5AC-C56F2FF99B1A}"/>
              </a:ext>
            </a:extLst>
          </p:cNvPr>
          <p:cNvSpPr txBox="1"/>
          <p:nvPr/>
        </p:nvSpPr>
        <p:spPr>
          <a:xfrm>
            <a:off x="3323635" y="4329156"/>
            <a:ext cx="554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 de Température et de niveau d’eau.</a:t>
            </a:r>
          </a:p>
        </p:txBody>
      </p:sp>
    </p:spTree>
    <p:extLst>
      <p:ext uri="{BB962C8B-B14F-4D97-AF65-F5344CB8AC3E}">
        <p14:creationId xmlns:p14="http://schemas.microsoft.com/office/powerpoint/2010/main" val="14032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6B54DF2-DEAA-47D8-B69D-9BE28262E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06" y="0"/>
            <a:ext cx="5148249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ED7D196-6067-4E1B-8A70-F985604B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516" y="0"/>
            <a:ext cx="5215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55963" y="698650"/>
            <a:ext cx="29593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Sommaire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I. Cas d’utilisation</a:t>
            </a:r>
          </a:p>
          <a:p>
            <a:r>
              <a:rPr lang="fr-FR" dirty="0">
                <a:solidFill>
                  <a:srgbClr val="FF0000"/>
                </a:solidFill>
              </a:rPr>
              <a:t>II. Cas d’utilisation simplifié</a:t>
            </a:r>
          </a:p>
          <a:p>
            <a:r>
              <a:rPr lang="fr-FR" dirty="0">
                <a:solidFill>
                  <a:srgbClr val="FF0000"/>
                </a:solidFill>
              </a:rPr>
              <a:t>III. Diagramme de séquence</a:t>
            </a:r>
          </a:p>
          <a:p>
            <a:r>
              <a:rPr lang="fr-FR" dirty="0">
                <a:solidFill>
                  <a:srgbClr val="FF0000"/>
                </a:solidFill>
              </a:rPr>
              <a:t>IV. Logigramme</a:t>
            </a:r>
          </a:p>
          <a:p>
            <a:r>
              <a:rPr lang="fr-FR" dirty="0">
                <a:solidFill>
                  <a:srgbClr val="FF0000"/>
                </a:solidFill>
              </a:rPr>
              <a:t>V. MCD</a:t>
            </a:r>
          </a:p>
          <a:p>
            <a:r>
              <a:rPr lang="fr-FR" dirty="0">
                <a:solidFill>
                  <a:srgbClr val="FF0000"/>
                </a:solidFill>
              </a:rPr>
              <a:t>VI. Diagramme de classe</a:t>
            </a:r>
          </a:p>
          <a:p>
            <a:r>
              <a:rPr lang="fr-FR" dirty="0">
                <a:solidFill>
                  <a:srgbClr val="FF0000"/>
                </a:solidFill>
              </a:rPr>
              <a:t>VII. </a:t>
            </a:r>
            <a:r>
              <a:rPr lang="fr-FR" dirty="0" smtClean="0">
                <a:solidFill>
                  <a:srgbClr val="FF0000"/>
                </a:solidFill>
              </a:rPr>
              <a:t>Scénario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VIII. Carte E/S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IX. Capteur de débit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X. </a:t>
            </a:r>
            <a:r>
              <a:rPr lang="fr-FR" dirty="0">
                <a:solidFill>
                  <a:srgbClr val="FF0000"/>
                </a:solidFill>
              </a:rPr>
              <a:t>Proposition de capteur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XI. </a:t>
            </a:r>
            <a:r>
              <a:rPr lang="fr-FR" dirty="0">
                <a:solidFill>
                  <a:srgbClr val="FF0000"/>
                </a:solidFill>
              </a:rPr>
              <a:t>Gantt prévisionnel</a:t>
            </a:r>
          </a:p>
        </p:txBody>
      </p:sp>
    </p:spTree>
    <p:extLst>
      <p:ext uri="{BB962C8B-B14F-4D97-AF65-F5344CB8AC3E}">
        <p14:creationId xmlns:p14="http://schemas.microsoft.com/office/powerpoint/2010/main" val="393802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1B02786-A5BC-4294-AC4A-8DF566E10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22" y="424124"/>
            <a:ext cx="5505450" cy="57245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0C0C1BD-F605-4EEC-B7D1-CF843287F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403" y="530997"/>
            <a:ext cx="4981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60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07173" y="591208"/>
            <a:ext cx="7257919" cy="56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64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D787D-E006-46BB-8905-42D75C7B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15" y="247650"/>
            <a:ext cx="2638337" cy="448636"/>
          </a:xfrm>
        </p:spPr>
        <p:txBody>
          <a:bodyPr>
            <a:norm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XI. </a:t>
            </a:r>
            <a:r>
              <a:rPr lang="fr-FR" sz="1800" dirty="0">
                <a:solidFill>
                  <a:srgbClr val="FF0000"/>
                </a:solidFill>
              </a:rPr>
              <a:t>Gantt prévisionnel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8" y="1513490"/>
            <a:ext cx="11815386" cy="40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7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95" y="1124151"/>
            <a:ext cx="8861367" cy="45746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743" y="235127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I.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42585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6745" y="148277"/>
            <a:ext cx="2846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II. Cas d’utilisation simplifié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A45E4D-F7D7-431C-B7CD-EFDF4DB90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33" y="517609"/>
            <a:ext cx="90487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0282"/>
          </a:xfrm>
        </p:spPr>
        <p:txBody>
          <a:bodyPr/>
          <a:lstStyle/>
          <a:p>
            <a:r>
              <a:rPr lang="fr-FR" sz="1800" dirty="0" smtClean="0"/>
              <a:t>Etudiant 2:</a:t>
            </a:r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55" y="797859"/>
            <a:ext cx="6964587" cy="57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48" y="574868"/>
            <a:ext cx="7857788" cy="559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31" y="344820"/>
            <a:ext cx="6272253" cy="601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82" y="737901"/>
            <a:ext cx="6808448" cy="542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2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884" y="268377"/>
            <a:ext cx="2910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III. Diagramme de séquence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185D6C2-D95C-4E45-A146-B74583E5BE84}"/>
              </a:ext>
            </a:extLst>
          </p:cNvPr>
          <p:cNvSpPr txBox="1"/>
          <p:nvPr/>
        </p:nvSpPr>
        <p:spPr>
          <a:xfrm>
            <a:off x="5378741" y="83711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1A8E25-D6B9-4FE1-8F10-03F1E9AF6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4" y="637708"/>
            <a:ext cx="11759053" cy="57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</TotalTime>
  <Words>294</Words>
  <Application>Microsoft Office PowerPoint</Application>
  <PresentationFormat>Grand écran</PresentationFormat>
  <Paragraphs>48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Etudiant 2: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VIII. Carte E/S </vt:lpstr>
      <vt:lpstr>Présentation PowerPoint</vt:lpstr>
      <vt:lpstr>Présentation PowerPoint</vt:lpstr>
      <vt:lpstr>X. Proposition de capteur</vt:lpstr>
      <vt:lpstr>Présentation PowerPoint</vt:lpstr>
      <vt:lpstr>Présentation PowerPoint</vt:lpstr>
      <vt:lpstr>Présentation PowerPoint</vt:lpstr>
      <vt:lpstr>XI. Gantt prévisionnel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Fontaine</dc:creator>
  <cp:lastModifiedBy>Antoine</cp:lastModifiedBy>
  <cp:revision>18</cp:revision>
  <dcterms:created xsi:type="dcterms:W3CDTF">2020-01-29T08:29:50Z</dcterms:created>
  <dcterms:modified xsi:type="dcterms:W3CDTF">2020-01-30T09:13:42Z</dcterms:modified>
</cp:coreProperties>
</file>