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75" r:id="rId9"/>
    <p:sldId id="263" r:id="rId10"/>
    <p:sldId id="260" r:id="rId11"/>
    <p:sldId id="261" r:id="rId12"/>
    <p:sldId id="262" r:id="rId13"/>
    <p:sldId id="267" r:id="rId14"/>
    <p:sldId id="266" r:id="rId15"/>
    <p:sldId id="276" r:id="rId16"/>
    <p:sldId id="277" r:id="rId17"/>
    <p:sldId id="278" r:id="rId18"/>
    <p:sldId id="269" r:id="rId19"/>
    <p:sldId id="270" r:id="rId20"/>
    <p:sldId id="271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08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Administrer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27675"/>
          </a:xfrm>
        </p:spPr>
        <p:txBody>
          <a:bodyPr/>
          <a:lstStyle/>
          <a:p>
            <a:r>
              <a:rPr lang="fr-FR" sz="1800" dirty="0">
                <a:solidFill>
                  <a:srgbClr val="FF0000"/>
                </a:solidFill>
              </a:rPr>
              <a:t>VIII. Carte E/S</a:t>
            </a:r>
            <a:br>
              <a:rPr lang="fr-FR" sz="1800" dirty="0">
                <a:solidFill>
                  <a:srgbClr val="FF0000"/>
                </a:solidFill>
              </a:rPr>
            </a:br>
            <a:endParaRPr lang="fr-FR" sz="18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061"/>
          <a:stretch/>
        </p:blipFill>
        <p:spPr bwMode="auto">
          <a:xfrm>
            <a:off x="3389060" y="275898"/>
            <a:ext cx="5069139" cy="6507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33" y="168939"/>
            <a:ext cx="8946541" cy="40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IX. Capteur de débit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449" y="372190"/>
            <a:ext cx="6004560" cy="62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9910" y="1529255"/>
            <a:ext cx="6225277" cy="32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X. </a:t>
            </a:r>
            <a:r>
              <a:rPr lang="fr-FR" sz="1800" dirty="0">
                <a:solidFill>
                  <a:srgbClr val="FF0000"/>
                </a:solidFill>
              </a:rPr>
              <a:t>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</a:t>
            </a:r>
            <a:r>
              <a:rPr lang="fr-FR" dirty="0" smtClean="0">
                <a:solidFill>
                  <a:srgbClr val="FF0000"/>
                </a:solidFill>
              </a:rPr>
              <a:t>Scénario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VIII. Carte E/S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IX. Capteur de débit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X. </a:t>
            </a:r>
            <a:r>
              <a:rPr lang="fr-FR" dirty="0">
                <a:solidFill>
                  <a:srgbClr val="FF0000"/>
                </a:solidFill>
              </a:rPr>
              <a:t>Proposition de capteur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XI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>
                <a:solidFill>
                  <a:srgbClr val="FF0000"/>
                </a:solidFill>
              </a:rPr>
              <a:t>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173" y="591208"/>
            <a:ext cx="7257919" cy="56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XI. </a:t>
            </a:r>
            <a:r>
              <a:rPr lang="fr-FR" sz="1800" dirty="0">
                <a:solidFill>
                  <a:srgbClr val="FF0000"/>
                </a:solidFill>
              </a:rPr>
              <a:t>Gantt prévisionnel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" y="1513490"/>
            <a:ext cx="11815386" cy="40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fr-FR" sz="1800" dirty="0" smtClean="0"/>
              <a:t>Etudiant 2: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797859"/>
            <a:ext cx="6964587" cy="57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574868"/>
            <a:ext cx="7857788" cy="55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31" y="344820"/>
            <a:ext cx="6272253" cy="6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2" y="737901"/>
            <a:ext cx="6808448" cy="54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285</Words>
  <Application>Microsoft Office PowerPoint</Application>
  <PresentationFormat>Grand écran</PresentationFormat>
  <Paragraphs>47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Etudiant 2: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VIII. Carte E/S </vt:lpstr>
      <vt:lpstr>Présentation PowerPoint</vt:lpstr>
      <vt:lpstr>Présentation PowerPoint</vt:lpstr>
      <vt:lpstr>X. Proposition de capteur</vt:lpstr>
      <vt:lpstr>Présentation PowerPoint</vt:lpstr>
      <vt:lpstr>Présentation PowerPoint</vt:lpstr>
      <vt:lpstr>Présentation PowerPoint</vt:lpstr>
      <vt:lpstr>XI.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Antoine</cp:lastModifiedBy>
  <cp:revision>15</cp:revision>
  <dcterms:created xsi:type="dcterms:W3CDTF">2020-01-29T08:29:50Z</dcterms:created>
  <dcterms:modified xsi:type="dcterms:W3CDTF">2020-01-30T08:09:45Z</dcterms:modified>
</cp:coreProperties>
</file>