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3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0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74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0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82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32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4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97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1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59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4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36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F935-783A-4D76-A42D-340608AE552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A504-6209-4869-A17D-35E794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8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7624FB50-6327-4F91-9787-9DB7C557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76167"/>
            <a:ext cx="6858000" cy="38576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BA4BF8-4241-4EF2-A166-B75BBB0F5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773590"/>
          </a:xfrm>
        </p:spPr>
        <p:txBody>
          <a:bodyPr>
            <a:normAutofit/>
          </a:bodyPr>
          <a:lstStyle/>
          <a:p>
            <a:r>
              <a:rPr lang="fr-FR" sz="7900" dirty="0" err="1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EdWarOnline</a:t>
            </a:r>
            <a:endParaRPr lang="fr-FR" sz="7900" dirty="0">
              <a:latin typeface="SAO UI" panose="02000503000000000000" pitchFamily="50" charset="0"/>
              <a:ea typeface="SAO UI" panose="02000503000000000000" pitchFamily="50" charset="0"/>
              <a:cs typeface="SAO UI" panose="02000503000000000000" pitchFamily="50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6E97F79-A305-4416-9B58-196766355FF7}"/>
              </a:ext>
            </a:extLst>
          </p:cNvPr>
          <p:cNvSpPr txBox="1">
            <a:spLocks/>
          </p:cNvSpPr>
          <p:nvPr/>
        </p:nvSpPr>
        <p:spPr>
          <a:xfrm>
            <a:off x="514350" y="518107"/>
            <a:ext cx="5829300" cy="1463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20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</a:br>
            <a:r>
              <a:rPr lang="ja-JP" altLang="fr-FR" sz="2000" dirty="0">
                <a:latin typeface="SAO UI" panose="02000503000000000000" pitchFamily="50" charset="0"/>
                <a:cs typeface="SAO UI" panose="02000503000000000000" pitchFamily="50" charset="0"/>
              </a:rPr>
              <a:t>エド戦争オンライン</a:t>
            </a:r>
            <a:endParaRPr lang="fr-FR" sz="2000" dirty="0">
              <a:latin typeface="SAO UI" panose="02000503000000000000" pitchFamily="50" charset="0"/>
              <a:ea typeface="SAO UI" panose="02000503000000000000" pitchFamily="50" charset="0"/>
              <a:cs typeface="SAO UI" panose="02000503000000000000" pitchFamily="50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104B828-32AB-4CA5-BB5F-8D1A247D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91" y="6472851"/>
            <a:ext cx="6287377" cy="31436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F19478-A419-4D22-AA8F-847B69A8B776}"/>
              </a:ext>
            </a:extLst>
          </p:cNvPr>
          <p:cNvSpPr/>
          <p:nvPr/>
        </p:nvSpPr>
        <p:spPr>
          <a:xfrm>
            <a:off x="895668" y="6011186"/>
            <a:ext cx="2023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DISCORD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O UI" panose="02000503000000000000" pitchFamily="50" charset="0"/>
              <a:ea typeface="SAO UI" panose="02000503000000000000" pitchFamily="50" charset="0"/>
              <a:cs typeface="SAO UI" panose="02000503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362987-69F9-46AE-B446-2312A2F22772}"/>
              </a:ext>
            </a:extLst>
          </p:cNvPr>
          <p:cNvSpPr/>
          <p:nvPr/>
        </p:nvSpPr>
        <p:spPr>
          <a:xfrm>
            <a:off x="3772677" y="6011186"/>
            <a:ext cx="2545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DOWNLOAD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O UI" panose="02000503000000000000" pitchFamily="50" charset="0"/>
              <a:ea typeface="SAO UI" panose="02000503000000000000" pitchFamily="50" charset="0"/>
              <a:cs typeface="SAO UI" panose="02000503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140FF8-55A3-465D-B1DE-6C1189F34CB7}"/>
              </a:ext>
            </a:extLst>
          </p:cNvPr>
          <p:cNvSpPr/>
          <p:nvPr/>
        </p:nvSpPr>
        <p:spPr>
          <a:xfrm>
            <a:off x="1578172" y="3904979"/>
            <a:ext cx="37016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08/09/2018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0F61A73-23DF-4A72-8065-7681ECCA4D1F}"/>
              </a:ext>
            </a:extLst>
          </p:cNvPr>
          <p:cNvSpPr txBox="1">
            <a:spLocks/>
          </p:cNvSpPr>
          <p:nvPr/>
        </p:nvSpPr>
        <p:spPr>
          <a:xfrm>
            <a:off x="-1" y="4444027"/>
            <a:ext cx="6858001" cy="77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A </a:t>
            </a:r>
            <a:r>
              <a:rPr lang="fr-FR" sz="2400" dirty="0" err="1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game</a:t>
            </a:r>
            <a:r>
              <a:rPr lang="fr-FR" sz="24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 by EnzoDeg40 &amp; GOWTHER</a:t>
            </a:r>
          </a:p>
        </p:txBody>
      </p:sp>
    </p:spTree>
    <p:extLst>
      <p:ext uri="{BB962C8B-B14F-4D97-AF65-F5344CB8AC3E}">
        <p14:creationId xmlns:p14="http://schemas.microsoft.com/office/powerpoint/2010/main" val="1983949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10</Words>
  <Application>Microsoft Office PowerPoint</Application>
  <PresentationFormat>Format A4 (210 x 297 mm)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游ゴシック Light</vt:lpstr>
      <vt:lpstr>Arial</vt:lpstr>
      <vt:lpstr>Calibri</vt:lpstr>
      <vt:lpstr>Calibri Light</vt:lpstr>
      <vt:lpstr>SAO UI</vt:lpstr>
      <vt:lpstr>Thème Office</vt:lpstr>
      <vt:lpstr>EdWarOnline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EdWarOnline</dc:title>
  <dc:creator>User 7637</dc:creator>
  <cp:lastModifiedBy>User 7637</cp:lastModifiedBy>
  <cp:revision>14</cp:revision>
  <dcterms:created xsi:type="dcterms:W3CDTF">2018-06-17T09:17:49Z</dcterms:created>
  <dcterms:modified xsi:type="dcterms:W3CDTF">2018-06-17T09:58:44Z</dcterms:modified>
</cp:coreProperties>
</file>