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BA0C15-64F1-4056-B6B6-2B6FBC03E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FFE8AC-142D-4115-96B8-5B30997BD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2980FC-9E5D-45F1-A719-063351DA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0CF6-57C3-4BB9-A83A-89A860C19043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207516-7F6A-4CF0-ACC8-DBE40C3B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4746E9-2EC1-4315-AB22-C9A248B3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A12-E0C3-4E6C-8DCA-5ECAA82FD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75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60E81-BC3E-4EAD-88DD-9513720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BC8C7F-308F-49FC-8E4D-5D325CD3F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E720B3-C7E9-4D5D-8C02-EEA73335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0CF6-57C3-4BB9-A83A-89A860C19043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4297DA-184D-44FB-B288-BF5A1868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877B53-49CE-4EB9-971D-50C115AE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A12-E0C3-4E6C-8DCA-5ECAA82FD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90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5742C17-9F42-4455-AD87-8FDDF7DCC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774D39-B50D-4817-8970-06F682F53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C9847A-278C-4DAB-AE8E-FC051BD4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0CF6-57C3-4BB9-A83A-89A860C19043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40744B-CB4C-4A71-BF11-2EC3FEED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61CCAB-4D5C-452B-A417-3E60F7E5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A12-E0C3-4E6C-8DCA-5ECAA82FD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5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538CDA-39DE-49F7-8DE1-A5B42350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6AF4B8-98D7-4127-9F38-2FDA18228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64D1CA-DFBF-4193-BD47-0FF0223F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0CF6-57C3-4BB9-A83A-89A860C19043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15059B-3DF7-4DB6-A0FE-ED7FBD9C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212E20-A21D-4062-A2F9-D9586F0C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A12-E0C3-4E6C-8DCA-5ECAA82FD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11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99C8E-3982-464D-94DD-E7D78840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7835F6-21E0-4450-B826-FDB87212A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58C598-5EF4-476E-8EEA-5085B16B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0CF6-57C3-4BB9-A83A-89A860C19043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1673AD-DE2D-4708-A09E-A76DE684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4FE607-82B1-4436-BC38-BD3FC544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A12-E0C3-4E6C-8DCA-5ECAA82FD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01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8E9A3-EF65-496A-B576-515DF5D7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488A66-4EC3-405B-B2E8-85249B6A9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E18448-C276-4B83-93C9-6DAE71F0A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E0BD6D-C138-40D0-AA90-C81D7254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0CF6-57C3-4BB9-A83A-89A860C19043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F3B286-0A4B-4AE5-B3D2-D20F5039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9AC91D-A064-4FEF-B30A-B9B6EE4F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A12-E0C3-4E6C-8DCA-5ECAA82FD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38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B5E222-6AF9-48B4-B120-C8E4B36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4AC282-D10C-4AA2-B288-89738E33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4BC178-F1A0-48E4-B40C-CD076B6F8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E6D0DD-1E4C-4519-BF86-509742A3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10ABEFE-57FD-45AF-9CFD-A9CE8A4A7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5C0568D-6AF5-4FB1-BEF2-89CF5546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0CF6-57C3-4BB9-A83A-89A860C19043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53C16A1-65A2-47D3-8AB4-5FFEBFEB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BE0DE73-E797-4DAA-BBA7-C33AEBBA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A12-E0C3-4E6C-8DCA-5ECAA82FD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23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78F708-5F5C-491C-93BF-7D37F2C0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10BE123-2637-4812-AEFD-5015754E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0CF6-57C3-4BB9-A83A-89A860C19043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FAE5BD3-9886-4FD0-AB40-B52EDA95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DECD30B-E5DF-4DFC-82EB-F28FBE62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A12-E0C3-4E6C-8DCA-5ECAA82FD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02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CC71433-9761-44B5-9C5B-2CC75BDB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0CF6-57C3-4BB9-A83A-89A860C19043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EAEC8FD-756C-442D-8066-71C851FB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8A1F34-B84A-4188-BEC5-E89CEE58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A12-E0C3-4E6C-8DCA-5ECAA82FD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80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75DFFD-96D4-44DF-9CBF-B35DECE4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307C15-98CC-4280-9818-BBA11D973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E42D222-1AFB-41C9-803A-86FDFD777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268C92-C19D-4DF9-B652-5E0C6C1F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0CF6-57C3-4BB9-A83A-89A860C19043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8FB018-7D28-44C0-ACDD-0CA7E0F5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D68D11-5592-4706-B0CB-5BE8E509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A12-E0C3-4E6C-8DCA-5ECAA82FD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03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77177-A9AB-41A8-9AB8-EABBCE94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79FFF84-5560-4D33-8AF0-14A02E356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0806EE-76F9-4EC3-962B-ACE52D9DB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B80C16-AE12-4633-8F43-FACCF936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0CF6-57C3-4BB9-A83A-89A860C19043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2EB341-ECE7-4EC8-A590-0C515AE5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56C7D4-E131-4049-BF48-1FD78A7A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A12-E0C3-4E6C-8DCA-5ECAA82FD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88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071B464-7DE9-4686-B029-55111C53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D1EDFE-E5CE-4B1E-9867-D9F0F6DA2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31EA35-398D-45AE-B816-919B1CFB7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10CF6-57C3-4BB9-A83A-89A860C19043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A92CF9-FE06-4A60-AF2D-18217E814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E44F91-0208-4BCB-B7BA-B92EFBDCE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8A12-E0C3-4E6C-8DCA-5ECAA82FD0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63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xmlns="" id="{A4D727B2-9B4F-4E1B-B7F7-78BDA21B9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8" y="1177765"/>
            <a:ext cx="1787884" cy="1787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DC459EE-BDA7-4FEB-B5C7-7825CA2A8F1A}"/>
              </a:ext>
            </a:extLst>
          </p:cNvPr>
          <p:cNvSpPr txBox="1"/>
          <p:nvPr/>
        </p:nvSpPr>
        <p:spPr>
          <a:xfrm>
            <a:off x="2389393" y="1280228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Claudio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D62523-2D3C-4E21-8B03-48A171B2A15A}"/>
              </a:ext>
            </a:extLst>
          </p:cNvPr>
          <p:cNvSpPr txBox="1"/>
          <p:nvPr/>
        </p:nvSpPr>
        <p:spPr>
          <a:xfrm>
            <a:off x="2389393" y="1704682"/>
            <a:ext cx="3393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“Trabalho na área de suporte em um terminal de transporte público”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0A2964-8A11-49FB-89D3-2023AEE620E2}"/>
              </a:ext>
            </a:extLst>
          </p:cNvPr>
          <p:cNvSpPr txBox="1"/>
          <p:nvPr/>
        </p:nvSpPr>
        <p:spPr>
          <a:xfrm>
            <a:off x="6997876" y="1010795"/>
            <a:ext cx="4696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Palavras/frases que definem a persona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AC1F8C7-226A-4C24-925A-9245297049DF}"/>
              </a:ext>
            </a:extLst>
          </p:cNvPr>
          <p:cNvSpPr/>
          <p:nvPr/>
        </p:nvSpPr>
        <p:spPr>
          <a:xfrm>
            <a:off x="268357" y="823745"/>
            <a:ext cx="5715000" cy="24959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D1E8684-13CE-4B4C-B8DA-6DB25BB9F949}"/>
              </a:ext>
            </a:extLst>
          </p:cNvPr>
          <p:cNvSpPr/>
          <p:nvPr/>
        </p:nvSpPr>
        <p:spPr>
          <a:xfrm>
            <a:off x="6208643" y="823745"/>
            <a:ext cx="5715000" cy="24959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DE7993-9A4C-40DB-B22D-5D09E9AC7171}"/>
              </a:ext>
            </a:extLst>
          </p:cNvPr>
          <p:cNvSpPr txBox="1"/>
          <p:nvPr/>
        </p:nvSpPr>
        <p:spPr>
          <a:xfrm>
            <a:off x="6553929" y="1498876"/>
            <a:ext cx="4696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Conectado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Paciente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Mora na zona sul de São Paulo-SP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Utiliza redes sociais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Extrovertido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C6CD12D-C7B1-4269-824B-9EA03A9BA1FB}"/>
              </a:ext>
            </a:extLst>
          </p:cNvPr>
          <p:cNvSpPr/>
          <p:nvPr/>
        </p:nvSpPr>
        <p:spPr>
          <a:xfrm>
            <a:off x="268356" y="3679616"/>
            <a:ext cx="11655287" cy="276623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C5861E-BE0B-4560-8AB4-7F95E080C83F}"/>
              </a:ext>
            </a:extLst>
          </p:cNvPr>
          <p:cNvSpPr txBox="1"/>
          <p:nvPr/>
        </p:nvSpPr>
        <p:spPr>
          <a:xfrm>
            <a:off x="636295" y="3902569"/>
            <a:ext cx="4696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Dores e necessidades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71441-0C98-41BE-9BDE-81A164ED2F0C}"/>
              </a:ext>
            </a:extLst>
          </p:cNvPr>
          <p:cNvSpPr txBox="1"/>
          <p:nvPr/>
        </p:nvSpPr>
        <p:spPr>
          <a:xfrm>
            <a:off x="636295" y="4525632"/>
            <a:ext cx="10018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Precisa de apoio para a manutenção do totem de </a:t>
            </a:r>
            <a:r>
              <a:rPr lang="pt-BR" dirty="0" smtClean="0"/>
              <a:t>recarga;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 sistema do totem sempre trava e os usuarios ficam irritado por conta </a:t>
            </a:r>
            <a:r>
              <a:rPr lang="pt-BR" dirty="0" smtClean="0"/>
              <a:t>disso;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Sempre tenho que abrir o equipamento e as vezes é desnecessário.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Perde muito tempo para descobrir o motivo do totem </a:t>
            </a:r>
            <a:r>
              <a:rPr lang="pt-BR" dirty="0" smtClean="0"/>
              <a:t>travar;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Baixo </a:t>
            </a:r>
            <a:r>
              <a:rPr lang="pt-BR" dirty="0" smtClean="0"/>
              <a:t>salário;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xmlns="" id="{BF5B85BF-5A01-4B59-8F89-513857F1B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2" y="55247"/>
            <a:ext cx="2094270" cy="6909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37D5D56-5909-48CA-B1E3-20CA7719B3B7}"/>
              </a:ext>
            </a:extLst>
          </p:cNvPr>
          <p:cNvSpPr txBox="1"/>
          <p:nvPr/>
        </p:nvSpPr>
        <p:spPr>
          <a:xfrm>
            <a:off x="5390780" y="144109"/>
            <a:ext cx="469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Persona</a:t>
            </a:r>
            <a:endParaRPr lang="pt-BR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46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DC459EE-BDA7-4FEB-B5C7-7825CA2A8F1A}"/>
              </a:ext>
            </a:extLst>
          </p:cNvPr>
          <p:cNvSpPr txBox="1"/>
          <p:nvPr/>
        </p:nvSpPr>
        <p:spPr>
          <a:xfrm>
            <a:off x="2389393" y="128022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Maria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D62523-2D3C-4E21-8B03-48A171B2A15A}"/>
              </a:ext>
            </a:extLst>
          </p:cNvPr>
          <p:cNvSpPr txBox="1"/>
          <p:nvPr/>
        </p:nvSpPr>
        <p:spPr>
          <a:xfrm>
            <a:off x="2389393" y="1704682"/>
            <a:ext cx="3393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“Sou gerente de uma empresa que disponibiliza totens digitais para o governo e tenho problemas com os totens”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0A2964-8A11-49FB-89D3-2023AEE620E2}"/>
              </a:ext>
            </a:extLst>
          </p:cNvPr>
          <p:cNvSpPr txBox="1"/>
          <p:nvPr/>
        </p:nvSpPr>
        <p:spPr>
          <a:xfrm>
            <a:off x="6997876" y="1010795"/>
            <a:ext cx="4696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Palavras/frases que definem a persona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AC1F8C7-226A-4C24-925A-9245297049DF}"/>
              </a:ext>
            </a:extLst>
          </p:cNvPr>
          <p:cNvSpPr/>
          <p:nvPr/>
        </p:nvSpPr>
        <p:spPr>
          <a:xfrm>
            <a:off x="268357" y="823745"/>
            <a:ext cx="5715000" cy="24959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D1E8684-13CE-4B4C-B8DA-6DB25BB9F949}"/>
              </a:ext>
            </a:extLst>
          </p:cNvPr>
          <p:cNvSpPr/>
          <p:nvPr/>
        </p:nvSpPr>
        <p:spPr>
          <a:xfrm>
            <a:off x="6208643" y="823745"/>
            <a:ext cx="5715000" cy="249592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DE7993-9A4C-40DB-B22D-5D09E9AC7171}"/>
              </a:ext>
            </a:extLst>
          </p:cNvPr>
          <p:cNvSpPr txBox="1"/>
          <p:nvPr/>
        </p:nvSpPr>
        <p:spPr>
          <a:xfrm>
            <a:off x="6553929" y="1498876"/>
            <a:ext cx="4696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Impaciente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Gosta de se relacionar com as pessoas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Mora em Alphaville -SP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Super focada no trabalho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Tem grande interesse em tecnologia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C6CD12D-C7B1-4269-824B-9EA03A9BA1FB}"/>
              </a:ext>
            </a:extLst>
          </p:cNvPr>
          <p:cNvSpPr/>
          <p:nvPr/>
        </p:nvSpPr>
        <p:spPr>
          <a:xfrm>
            <a:off x="268356" y="3679616"/>
            <a:ext cx="11655287" cy="276623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C5861E-BE0B-4560-8AB4-7F95E080C83F}"/>
              </a:ext>
            </a:extLst>
          </p:cNvPr>
          <p:cNvSpPr txBox="1"/>
          <p:nvPr/>
        </p:nvSpPr>
        <p:spPr>
          <a:xfrm>
            <a:off x="636295" y="3902569"/>
            <a:ext cx="4696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Dores e necessidades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571441-0C98-41BE-9BDE-81A164ED2F0C}"/>
              </a:ext>
            </a:extLst>
          </p:cNvPr>
          <p:cNvSpPr txBox="1"/>
          <p:nvPr/>
        </p:nvSpPr>
        <p:spPr>
          <a:xfrm>
            <a:off x="636295" y="4525632"/>
            <a:ext cx="10018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Necessita solução mais eficiente para deixar que os totens deem problemas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Grande insatisfação das pessoas com seus totens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Grande número de reclamações de seus cliente relacionados aos totens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Baixo salário</a:t>
            </a:r>
          </a:p>
        </p:txBody>
      </p:sp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xmlns="" id="{BF5B85BF-5A01-4B59-8F89-513857F1B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2" y="55247"/>
            <a:ext cx="2094270" cy="6909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37D5D56-5909-48CA-B1E3-20CA7719B3B7}"/>
              </a:ext>
            </a:extLst>
          </p:cNvPr>
          <p:cNvSpPr txBox="1"/>
          <p:nvPr/>
        </p:nvSpPr>
        <p:spPr>
          <a:xfrm>
            <a:off x="5390780" y="144109"/>
            <a:ext cx="469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Persona</a:t>
            </a:r>
            <a:endParaRPr lang="pt-BR" sz="2000" b="1" dirty="0">
              <a:solidFill>
                <a:srgbClr val="0070C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9EE5B25E-B06C-4F05-83E9-ACD12782FC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56" y="1306619"/>
            <a:ext cx="1778750" cy="13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8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Serafim, Leo Jonas Taborda</dc:creator>
  <cp:lastModifiedBy>cliente</cp:lastModifiedBy>
  <cp:revision>5</cp:revision>
  <dcterms:created xsi:type="dcterms:W3CDTF">2022-03-14T13:16:51Z</dcterms:created>
  <dcterms:modified xsi:type="dcterms:W3CDTF">2022-03-29T22:38:13Z</dcterms:modified>
</cp:coreProperties>
</file>