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8" r:id="rId2"/>
    <p:sldId id="256" r:id="rId3"/>
    <p:sldId id="259" r:id="rId4"/>
    <p:sldId id="269" r:id="rId5"/>
    <p:sldId id="267" r:id="rId6"/>
    <p:sldId id="265" r:id="rId7"/>
    <p:sldId id="263" r:id="rId8"/>
    <p:sldId id="264" r:id="rId9"/>
    <p:sldId id="262" r:id="rId10"/>
    <p:sldId id="300" r:id="rId11"/>
  </p:sldIdLst>
  <p:sldSz cx="9144000" cy="5143500" type="screen16x9"/>
  <p:notesSz cx="6858000" cy="9144000"/>
  <p:embeddedFontLst>
    <p:embeddedFont>
      <p:font typeface="Homemade Apple" panose="020B0604020202020204" charset="0"/>
      <p:regular r:id="rId13"/>
    </p:embeddedFont>
    <p:embeddedFont>
      <p:font typeface="Lucida Handwriting" panose="03010101010101010101" pitchFamily="66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zo silvestre" initials="es" lastIdx="1" clrIdx="0">
    <p:extLst>
      <p:ext uri="{19B8F6BF-5375-455C-9EA6-DF929625EA0E}">
        <p15:presenceInfo xmlns:p15="http://schemas.microsoft.com/office/powerpoint/2012/main" userId="4b776131a6cdc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BD4B46-1FE6-4C37-B333-B28726F1F195}">
  <a:tblStyle styleId="{D6BD4B46-1FE6-4C37-B333-B28726F1F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2FB1C1-C29F-448D-9ACA-C142350815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3" autoAdjust="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822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99300" y="1991813"/>
            <a:ext cx="534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01200" y="1297594"/>
            <a:ext cx="614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01200" y="2554310"/>
            <a:ext cx="614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46000" y="1364719"/>
            <a:ext cx="68520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✘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050525" y="1364748"/>
            <a:ext cx="34185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674978" y="1364748"/>
            <a:ext cx="34185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06500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26101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45701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51549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95250" y="187775"/>
            <a:ext cx="8753400" cy="47679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782850" y="1364719"/>
            <a:ext cx="7578300" cy="3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-125" y="4929188"/>
            <a:ext cx="91440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 idx="4294967295"/>
          </p:nvPr>
        </p:nvSpPr>
        <p:spPr>
          <a:xfrm>
            <a:off x="755576" y="2808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Sobre mim!</a:t>
            </a:r>
            <a:endParaRPr sz="3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683568" y="987574"/>
            <a:ext cx="712656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/>
              <a:t>Enzo Fabrizio Brigante</a:t>
            </a:r>
            <a:endParaRPr sz="4800" b="1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3995936" y="1851670"/>
            <a:ext cx="4361714" cy="2647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Idade: 18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enz</a:t>
            </a:r>
            <a:r>
              <a:rPr lang="pt-BR" dirty="0"/>
              <a:t>o.silvestre@bandtec.com</a:t>
            </a:r>
            <a:endParaRPr lang="pt-BR" sz="24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267;p33">
            <a:extLst>
              <a:ext uri="{FF2B5EF4-FFF2-40B4-BE49-F238E27FC236}">
                <a16:creationId xmlns:a16="http://schemas.microsoft.com/office/drawing/2014/main" id="{FBCAC0E3-5DD9-4FD8-867E-3C477A59F60D}"/>
              </a:ext>
            </a:extLst>
          </p:cNvPr>
          <p:cNvSpPr txBox="1">
            <a:spLocks/>
          </p:cNvSpPr>
          <p:nvPr/>
        </p:nvSpPr>
        <p:spPr>
          <a:xfrm>
            <a:off x="685800" y="440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pPr algn="l"/>
            <a:r>
              <a:rPr lang="pt-BR" sz="3000" dirty="0"/>
              <a:t>Obrigado!</a:t>
            </a:r>
          </a:p>
        </p:txBody>
      </p:sp>
      <p:sp>
        <p:nvSpPr>
          <p:cNvPr id="7" name="Google Shape;268;p33">
            <a:extLst>
              <a:ext uri="{FF2B5EF4-FFF2-40B4-BE49-F238E27FC236}">
                <a16:creationId xmlns:a16="http://schemas.microsoft.com/office/drawing/2014/main" id="{56689A70-8E1F-4FBC-9C75-442E78818794}"/>
              </a:ext>
            </a:extLst>
          </p:cNvPr>
          <p:cNvSpPr txBox="1">
            <a:spLocks/>
          </p:cNvSpPr>
          <p:nvPr/>
        </p:nvSpPr>
        <p:spPr>
          <a:xfrm>
            <a:off x="685800" y="112556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pt-BR" sz="4800" b="1" dirty="0"/>
              <a:t>Alguma dúvida?</a:t>
            </a:r>
          </a:p>
        </p:txBody>
      </p:sp>
      <p:sp>
        <p:nvSpPr>
          <p:cNvPr id="8" name="Google Shape;269;p33">
            <a:extLst>
              <a:ext uri="{FF2B5EF4-FFF2-40B4-BE49-F238E27FC236}">
                <a16:creationId xmlns:a16="http://schemas.microsoft.com/office/drawing/2014/main" id="{70957CBE-1CC8-442A-9021-27F557735A4A}"/>
              </a:ext>
            </a:extLst>
          </p:cNvPr>
          <p:cNvSpPr txBox="1">
            <a:spLocks/>
          </p:cNvSpPr>
          <p:nvPr/>
        </p:nvSpPr>
        <p:spPr>
          <a:xfrm>
            <a:off x="4523350" y="2464406"/>
            <a:ext cx="38343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>
              <a:buFont typeface="Raleway"/>
              <a:buNone/>
            </a:pPr>
            <a:r>
              <a:rPr lang="en-US" dirty="0"/>
              <a:t>You can find me at:</a:t>
            </a:r>
          </a:p>
          <a:p>
            <a:pPr marL="0" indent="0" algn="r">
              <a:buFont typeface="Raleway"/>
              <a:buNone/>
            </a:pPr>
            <a:r>
              <a:rPr lang="en-US" dirty="0"/>
              <a:t>@username</a:t>
            </a:r>
          </a:p>
          <a:p>
            <a:pPr marL="0" indent="0" algn="r">
              <a:buFont typeface="Raleway"/>
              <a:buNone/>
            </a:pPr>
            <a:r>
              <a:rPr lang="en-US" dirty="0"/>
              <a:t>user@mail.me</a:t>
            </a:r>
          </a:p>
        </p:txBody>
      </p:sp>
    </p:spTree>
    <p:extLst>
      <p:ext uri="{BB962C8B-B14F-4D97-AF65-F5344CB8AC3E}">
        <p14:creationId xmlns:p14="http://schemas.microsoft.com/office/powerpoint/2010/main" val="25893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1899300" y="1203598"/>
            <a:ext cx="534540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EKmusic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F4127E-FE9A-4218-9BC7-BED8551AFC85}"/>
              </a:ext>
            </a:extLst>
          </p:cNvPr>
          <p:cNvSpPr txBox="1"/>
          <p:nvPr/>
        </p:nvSpPr>
        <p:spPr>
          <a:xfrm>
            <a:off x="2411760" y="23870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“Sentimentos relacionando com as emoções”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475656" y="267494"/>
            <a:ext cx="614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Contextualiazando…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547664" y="1347614"/>
            <a:ext cx="6141600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Música para os meus ouvidos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2411760" y="1995686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ts val="1400"/>
            </a:pPr>
            <a:r>
              <a:rPr lang="pt-BR" sz="2000" dirty="0">
                <a:solidFill>
                  <a:srgbClr val="FEFAF6"/>
                </a:solidFill>
                <a:latin typeface="Raleway" charset="0"/>
                <a:sym typeface="Lato"/>
              </a:rPr>
              <a:t>Por que dessa escolha, qual sua relevância no mundo (pode ser em cenário nacional, mundial ou até em um escopo menor)</a:t>
            </a:r>
          </a:p>
          <a:p>
            <a:pPr lvl="0" algn="ctr">
              <a:buSzPts val="1400"/>
            </a:pPr>
            <a:endParaRPr lang="pt-BR" sz="2000" dirty="0">
              <a:solidFill>
                <a:srgbClr val="FEFAF6"/>
              </a:solidFill>
              <a:latin typeface="Raleway" charset="0"/>
              <a:sym typeface="Lato"/>
            </a:endParaRPr>
          </a:p>
          <a:p>
            <a:pPr lvl="0" algn="ctr">
              <a:buSzPts val="1400"/>
            </a:pPr>
            <a:endParaRPr lang="pt-BR" sz="2000" dirty="0">
              <a:solidFill>
                <a:srgbClr val="FEFAF6"/>
              </a:solidFill>
              <a:latin typeface="Raleway" charset="0"/>
              <a:sym typeface="Lato"/>
            </a:endParaRPr>
          </a:p>
          <a:p>
            <a:pPr lvl="0" algn="ctr">
              <a:buSzPts val="1400"/>
            </a:pPr>
            <a:endParaRPr lang="pt-BR" sz="2000" dirty="0">
              <a:solidFill>
                <a:srgbClr val="FEFAF6"/>
              </a:solidFill>
              <a:latin typeface="Raleway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55576" y="191484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aleway" charset="0"/>
              </a:rPr>
              <a:t>Modelagem banco de dados</a:t>
            </a:r>
            <a:endParaRPr sz="4000" dirty="0">
              <a:latin typeface="Raleway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76CFBB-86C0-4173-9BF7-08D525D3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275606"/>
            <a:ext cx="4968552" cy="31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55576" y="191484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aleway" charset="0"/>
              </a:rPr>
              <a:t>Conceitos técnicos do projeto</a:t>
            </a:r>
            <a:endParaRPr sz="4000" dirty="0">
              <a:latin typeface="Raleway" charset="0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103885" y="2703517"/>
            <a:ext cx="2193300" cy="2179800"/>
          </a:xfrm>
          <a:prstGeom prst="ellipse">
            <a:avLst/>
          </a:prstGeom>
          <a:solidFill>
            <a:srgbClr val="021526">
              <a:alpha val="1500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Front-end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118532" y="1185254"/>
            <a:ext cx="2193300" cy="2179800"/>
          </a:xfrm>
          <a:prstGeom prst="ellipse">
            <a:avLst/>
          </a:prstGeom>
          <a:solidFill>
            <a:srgbClr val="021526">
              <a:alpha val="1500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Back-end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473737" y="1275606"/>
            <a:ext cx="4320480" cy="3477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Raleway" charset="0"/>
              </a:rPr>
              <a:t>Linguagens utilizadas</a:t>
            </a: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2CC72-5748-4CA0-8264-52A39884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7322"/>
            <a:ext cx="1008112" cy="1008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BE6699-5711-473D-91B2-5CA448413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9" y="1548214"/>
            <a:ext cx="2604200" cy="14663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9A4D94-F77F-46A7-8191-B36CEB893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83" y="1976346"/>
            <a:ext cx="802244" cy="8022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6A7D6B-FCD6-46FE-B71B-FF314A33F8CA}"/>
              </a:ext>
            </a:extLst>
          </p:cNvPr>
          <p:cNvSpPr txBox="1"/>
          <p:nvPr/>
        </p:nvSpPr>
        <p:spPr>
          <a:xfrm>
            <a:off x="4114800" y="21658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13F7EA-FCC0-480D-9DF9-E48CD267C2B3}"/>
              </a:ext>
            </a:extLst>
          </p:cNvPr>
          <p:cNvSpPr txBox="1"/>
          <p:nvPr/>
        </p:nvSpPr>
        <p:spPr>
          <a:xfrm>
            <a:off x="7349800" y="160804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Javascript</a:t>
            </a:r>
            <a:endParaRPr lang="pt-BR" b="1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4CC9C35-B26B-4675-81FA-D7311E2EC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730" y="3229934"/>
            <a:ext cx="1402484" cy="86019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083A46-5E62-4A94-AA50-90411135D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356" y="2976388"/>
            <a:ext cx="1008112" cy="12783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243724-FB92-468F-9E43-EA42628E99E6}"/>
              </a:ext>
            </a:extLst>
          </p:cNvPr>
          <p:cNvSpPr txBox="1"/>
          <p:nvPr/>
        </p:nvSpPr>
        <p:spPr>
          <a:xfrm>
            <a:off x="1966550" y="27854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API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ucida Handwriting" pitchFamily="66" charset="0"/>
              </a:rPr>
              <a:t>DESAFIOS enfrentados</a:t>
            </a:r>
            <a:endParaRPr sz="2400" dirty="0">
              <a:latin typeface="Lucida Handwriting" pitchFamily="66" charset="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1011450" y="1479050"/>
            <a:ext cx="3301200" cy="23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/>
            <a:r>
              <a:rPr lang="en" sz="2000" dirty="0"/>
              <a:t>Insegurança</a:t>
            </a:r>
          </a:p>
          <a:p>
            <a:pPr marL="342900" indent="-342900" algn="r"/>
            <a:endParaRPr lang="en" sz="2000" dirty="0"/>
          </a:p>
          <a:p>
            <a:pPr marL="342900" indent="-342900" algn="r"/>
            <a:r>
              <a:rPr lang="en" sz="2000" dirty="0"/>
              <a:t>Crenças negativas</a:t>
            </a:r>
          </a:p>
          <a:p>
            <a:pPr marL="342900" indent="-342900" algn="r"/>
            <a:endParaRPr lang="en" sz="2000" dirty="0"/>
          </a:p>
          <a:p>
            <a:pPr marL="342900" indent="-342900" algn="r"/>
            <a:r>
              <a:rPr lang="en" sz="2000" dirty="0"/>
              <a:t>Dificuldade em Design</a:t>
            </a:r>
            <a:endParaRPr sz="20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FC7A1E-99EA-49E0-8BCE-4BAAEC5A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67305"/>
            <a:ext cx="3744415" cy="21754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aleway" charset="0"/>
              </a:rPr>
              <a:t> Superacões no projeto</a:t>
            </a:r>
            <a:endParaRPr sz="3200" dirty="0">
              <a:latin typeface="Raleway" charset="0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2771800" y="1275606"/>
            <a:ext cx="3418500" cy="280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dirty="0"/>
              <a:t>Eu acreditar mais no meu potencial</a:t>
            </a:r>
          </a:p>
          <a:p>
            <a:pPr marL="342900" indent="-342900"/>
            <a:endParaRPr lang="pt-BR" dirty="0"/>
          </a:p>
          <a:p>
            <a:pPr marL="342900" indent="-342900"/>
            <a:r>
              <a:rPr lang="pt-BR" dirty="0"/>
              <a:t>E nunca desistir, mesmo que tudo esteja dando errado</a:t>
            </a:r>
          </a:p>
          <a:p>
            <a:pPr marL="342900" indent="-342900"/>
            <a:endParaRPr lang="pt-BR" dirty="0"/>
          </a:p>
          <a:p>
            <a:pPr marL="342900" indent="-342900"/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83568" y="250762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Valores </a:t>
            </a:r>
            <a:endParaRPr sz="44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1619672" y="1409362"/>
            <a:ext cx="3384376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b="1" dirty="0"/>
              <a:t>Persistência</a:t>
            </a:r>
          </a:p>
          <a:p>
            <a:pPr marL="285750" indent="-285750"/>
            <a:endParaRPr lang="pt-BR" b="1" dirty="0"/>
          </a:p>
          <a:p>
            <a:pPr marL="285750" indent="-285750"/>
            <a:r>
              <a:rPr lang="pt-BR" b="1" dirty="0"/>
              <a:t>Felicidade</a:t>
            </a:r>
          </a:p>
          <a:p>
            <a:pPr marL="285750" indent="-285750"/>
            <a:endParaRPr lang="pt-BR" b="1" dirty="0"/>
          </a:p>
          <a:p>
            <a:pPr marL="285750" indent="-285750"/>
            <a:r>
              <a:rPr lang="pt-BR" b="1" dirty="0"/>
              <a:t>Empatia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 idx="4294967295"/>
          </p:nvPr>
        </p:nvSpPr>
        <p:spPr>
          <a:xfrm>
            <a:off x="683568" y="41151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Agradecimentos</a:t>
            </a:r>
            <a:endParaRPr sz="6000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294967295"/>
          </p:nvPr>
        </p:nvSpPr>
        <p:spPr>
          <a:xfrm>
            <a:off x="395536" y="1491630"/>
            <a:ext cx="2304256" cy="33123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/>
              <a:t>Família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Agradeço ao meus pais e irmãos por todo apoio!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91;p17"/>
          <p:cNvSpPr txBox="1">
            <a:spLocks/>
          </p:cNvSpPr>
          <p:nvPr/>
        </p:nvSpPr>
        <p:spPr>
          <a:xfrm>
            <a:off x="3275856" y="1491630"/>
            <a:ext cx="2418928" cy="3312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pt-BR" b="1" dirty="0"/>
              <a:t>Professores</a:t>
            </a:r>
          </a:p>
          <a:p>
            <a:pPr marL="0" indent="0" algn="ctr">
              <a:buNone/>
            </a:pPr>
            <a:r>
              <a:rPr lang="pt-BR" dirty="0"/>
              <a:t>Agradeço aos professores por me ajudarem a evoluir tanto tecnicamente e tanto como pessoa</a:t>
            </a:r>
          </a:p>
          <a:p>
            <a:pPr marL="0" indent="0" algn="ctr">
              <a:buFont typeface="Raleway"/>
              <a:buNone/>
            </a:pPr>
            <a:endParaRPr lang="pt-BR" b="1" dirty="0"/>
          </a:p>
          <a:p>
            <a:pPr marL="0" indent="0" algn="ctr">
              <a:buFont typeface="Raleway"/>
              <a:buNone/>
            </a:pPr>
            <a:endParaRPr lang="pt-BR" b="1" dirty="0"/>
          </a:p>
        </p:txBody>
      </p:sp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B8BCCD31-C37A-4A27-9CC3-5B0465FD2B20}"/>
              </a:ext>
            </a:extLst>
          </p:cNvPr>
          <p:cNvSpPr txBox="1">
            <a:spLocks/>
          </p:cNvSpPr>
          <p:nvPr/>
        </p:nvSpPr>
        <p:spPr>
          <a:xfrm>
            <a:off x="6372200" y="1491630"/>
            <a:ext cx="2418928" cy="3312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b="1" dirty="0"/>
              <a:t>Amigos</a:t>
            </a:r>
          </a:p>
          <a:p>
            <a:pPr marL="0" indent="0" algn="ctr">
              <a:buFont typeface="Raleway"/>
              <a:buNone/>
            </a:pPr>
            <a:r>
              <a:rPr lang="en-US" sz="2000" dirty="0"/>
              <a:t>Por sempre estarem comigo me apoiando em momentos difíceis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rand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588A87"/>
      </a:accent1>
      <a:accent2>
        <a:srgbClr val="BBDBDF"/>
      </a:accent2>
      <a:accent3>
        <a:srgbClr val="7E89A0"/>
      </a:accent3>
      <a:accent4>
        <a:srgbClr val="BEC1D6"/>
      </a:accent4>
      <a:accent5>
        <a:srgbClr val="9B7160"/>
      </a:accent5>
      <a:accent6>
        <a:srgbClr val="D8C0A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169</Words>
  <Application>Microsoft Office PowerPoint</Application>
  <PresentationFormat>Apresentação na tela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Homemade Apple</vt:lpstr>
      <vt:lpstr>Arial</vt:lpstr>
      <vt:lpstr>Raleway</vt:lpstr>
      <vt:lpstr>Lucida Handwriting</vt:lpstr>
      <vt:lpstr>Miranda template</vt:lpstr>
      <vt:lpstr>Sobre mim!</vt:lpstr>
      <vt:lpstr> EKmusic</vt:lpstr>
      <vt:lpstr>1. Contextualiazando…</vt:lpstr>
      <vt:lpstr>Modelagem banco de dados</vt:lpstr>
      <vt:lpstr>Conceitos técnicos do projeto</vt:lpstr>
      <vt:lpstr>DESAFIOS enfrentados</vt:lpstr>
      <vt:lpstr> Superacões no projeto</vt:lpstr>
      <vt:lpstr>Valores </vt:lpstr>
      <vt:lpstr>Agradecimentos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projeto</dc:title>
  <dc:creator>Ve Brandao</dc:creator>
  <cp:lastModifiedBy>enzo silvestre</cp:lastModifiedBy>
  <cp:revision>3</cp:revision>
  <dcterms:modified xsi:type="dcterms:W3CDTF">2021-12-02T03:47:41Z</dcterms:modified>
</cp:coreProperties>
</file>