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B4D5-20DB-4ADF-AD85-76E9F978A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E1C34-EE93-490F-AFA9-A3CAF4E0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5BDE-79B6-46FC-95AF-E92EB2F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4F89-36AD-48CE-8DE4-E9B1D619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31D2-9212-43D5-B19C-C902D0BD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8891-0215-4D5C-8090-5DE8C5EB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B530-CF0F-491B-ACED-2D91B769C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E770F-07E7-4667-B0DC-CC883CBC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C38C-6D60-480A-90D6-04C0E2D7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A69B-2ED6-4A89-9B98-846F5B06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93D-F52F-4F5E-8492-C851E7AF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7BF5C-3461-4A1C-A70C-96D78894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4932-C8DD-40E1-AA6A-5F121072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ABF5-2AAA-4060-B387-985BC151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5760-6B2B-41C3-B54B-62C188E8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3152-F99F-41B3-93A9-A341A845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895A-234D-457A-8EBF-13344104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0426-8CE2-4538-A381-53C8E32B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57C0-518F-4092-8872-BA889C6F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A4D7-075D-434F-96C0-27DF00BE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F500-A975-4D4F-8A96-EAF60595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DA8B-681C-41A6-BBD0-B87E40D19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DD7A-E128-442A-886A-52FEAFFB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1145-C368-4AD2-AE96-B5359C79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45135-D37D-4A65-87B7-BED9EADA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7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4D3A-6508-4CDC-B08F-2A448E7B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24C0-42B9-49C7-8452-764F6394B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DB063-5E42-46C6-9B18-A9604E7E7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46C6-E9BA-49D0-B3E4-DFD0CD68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CF86-60FA-4A37-BB74-747211FB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FEAB-A0CD-41D4-A979-C84C884A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7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AA7D-5B46-43A1-90C4-E87CCEF9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C7A93-64D9-4D78-8B17-D683DE9D3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AD6E9-5D06-49D6-80F2-11E256EF2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ED4FD-C2D4-4984-80DF-8C2F413D6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2DB28-C2F0-48D5-A27D-ADA39C16E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36A61-9DCD-44AA-8619-5E63D20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5DDC7-6309-42D3-8108-68DFC571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5D97E-08F2-44E0-8D42-27AA9EAD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AF99-7406-490D-9663-9007D42C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9B6CD-3958-4672-A276-54C39860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AAF8B-A5BD-40AC-85E0-DA960B17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48781-6253-4CF7-B186-E09905C7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7FDAA-26C0-4381-AFFA-88321215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F22DB-4E2B-4156-8B38-8CBE9D3F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C325F-A8D1-45C6-9135-CEB9C142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5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DAB2-7BEE-4619-A7FF-4F67AA93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A5E0-EABD-4993-9C40-ECCB1A62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289-320C-42E9-BBEA-7E1EB9C7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FD061-61AF-4923-ADFC-7DCF232A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61629-77A4-4FD8-B653-8E34E373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671B-B471-4097-9797-56D6D534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DBED-656F-44A8-9680-08A168DF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A42B1-92D5-4E8B-87C8-7FA88CA97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A0EFE-0648-43B6-881A-7C48D8024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B021-2277-44FD-90AD-2DAB9D6F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87D4D-1268-434D-9559-A7FF681F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08146-DC98-48A4-B364-EB4D645E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55E21-1D25-4CF2-94E3-407EB5CC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D3CC1-0347-46AA-BAA5-A19D46F3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A50A-725F-421E-824F-C08A0A4B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607B-A0B5-4828-ABA9-2F1B72FAC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4409-5F24-4F9D-BD1F-9EF2AE40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4BB4-7AFE-43E2-8C84-B0CADB8F7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04FA6-336A-46AD-9BB4-29CD3406C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kickoff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0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Logon Aluno</dc:creator>
  <cp:lastModifiedBy>Logon Aluno</cp:lastModifiedBy>
  <cp:revision>1</cp:revision>
  <dcterms:created xsi:type="dcterms:W3CDTF">2024-03-18T12:41:53Z</dcterms:created>
  <dcterms:modified xsi:type="dcterms:W3CDTF">2024-03-18T12:42:09Z</dcterms:modified>
</cp:coreProperties>
</file>