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Fahkwang"/>
      <p:regular r:id="rId20"/>
      <p:bold r:id="rId21"/>
      <p:italic r:id="rId22"/>
      <p:boldItalic r:id="rId23"/>
    </p:embeddedFont>
    <p:embeddedFont>
      <p:font typeface="Chiv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ahkwang-regular.fntdata"/><Relationship Id="rId22" Type="http://schemas.openxmlformats.org/officeDocument/2006/relationships/font" Target="fonts/Fahkwang-italic.fntdata"/><Relationship Id="rId21" Type="http://schemas.openxmlformats.org/officeDocument/2006/relationships/font" Target="fonts/Fahkwang-bold.fntdata"/><Relationship Id="rId24" Type="http://schemas.openxmlformats.org/officeDocument/2006/relationships/font" Target="fonts/Chivo-regular.fntdata"/><Relationship Id="rId23" Type="http://schemas.openxmlformats.org/officeDocument/2006/relationships/font" Target="fonts/Fahkwang-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hivo-italic.fntdata"/><Relationship Id="rId25" Type="http://schemas.openxmlformats.org/officeDocument/2006/relationships/font" Target="fonts/Chivo-bold.fntdata"/><Relationship Id="rId27" Type="http://schemas.openxmlformats.org/officeDocument/2006/relationships/font" Target="fonts/Chiv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g226be3b5095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5" name="Google Shape;1115;g226be3b5095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g226be3b5095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0" name="Google Shape;1250;g226be3b5095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g226be3b5095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9" name="Google Shape;1259;g226be3b5095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7" name="Shape 1267"/>
        <p:cNvGrpSpPr/>
        <p:nvPr/>
      </p:nvGrpSpPr>
      <p:grpSpPr>
        <a:xfrm>
          <a:off x="0" y="0"/>
          <a:ext cx="0" cy="0"/>
          <a:chOff x="0" y="0"/>
          <a:chExt cx="0" cy="0"/>
        </a:xfrm>
      </p:grpSpPr>
      <p:sp>
        <p:nvSpPr>
          <p:cNvPr id="1268" name="Google Shape;1268;g226be3b5095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9" name="Google Shape;1269;g226be3b5095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7" name="Shape 1277"/>
        <p:cNvGrpSpPr/>
        <p:nvPr/>
      </p:nvGrpSpPr>
      <p:grpSpPr>
        <a:xfrm>
          <a:off x="0" y="0"/>
          <a:ext cx="0" cy="0"/>
          <a:chOff x="0" y="0"/>
          <a:chExt cx="0" cy="0"/>
        </a:xfrm>
      </p:grpSpPr>
      <p:sp>
        <p:nvSpPr>
          <p:cNvPr id="1278" name="Google Shape;1278;g226be3b5095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9" name="Google Shape;1279;g226be3b5095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7" name="Shape 1287"/>
        <p:cNvGrpSpPr/>
        <p:nvPr/>
      </p:nvGrpSpPr>
      <p:grpSpPr>
        <a:xfrm>
          <a:off x="0" y="0"/>
          <a:ext cx="0" cy="0"/>
          <a:chOff x="0" y="0"/>
          <a:chExt cx="0" cy="0"/>
        </a:xfrm>
      </p:grpSpPr>
      <p:sp>
        <p:nvSpPr>
          <p:cNvPr id="1288" name="Google Shape;1288;g12937d05419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9" name="Google Shape;1289;g12937d05419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4e1c3e9b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24e1c3e9b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4e1c3e9bc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24e1c3e9bc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1bc263f502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1bc263f502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11bc263f502_0_1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11bc263f502_0_1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11bc263f502_0_2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11bc263f502_0_2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12937d05419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12937d05419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226be3b509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226be3b509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g11bc263f5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7" name="Google Shape;1107;g11bc263f5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539400" y="543325"/>
            <a:ext cx="8065200" cy="4100400"/>
          </a:xfrm>
          <a:prstGeom prst="plaque">
            <a:avLst>
              <a:gd fmla="val 16667" name="adj"/>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1313700" y="1300675"/>
            <a:ext cx="5743200" cy="2124000"/>
          </a:xfrm>
          <a:prstGeom prst="rect">
            <a:avLst/>
          </a:prstGeom>
        </p:spPr>
        <p:txBody>
          <a:bodyPr anchorCtr="0" anchor="t" bIns="91425" lIns="91425" spcFirstLastPara="1" rIns="91425" wrap="square" tIns="91425">
            <a:noAutofit/>
          </a:bodyPr>
          <a:lstStyle>
            <a:lvl1pPr lvl="0">
              <a:spcBef>
                <a:spcPts val="0"/>
              </a:spcBef>
              <a:spcAft>
                <a:spcPts val="0"/>
              </a:spcAft>
              <a:buSzPts val="5200"/>
              <a:buNone/>
              <a:defRPr sz="4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313700" y="3424663"/>
            <a:ext cx="5743200" cy="461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8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p:nvPr/>
        </p:nvSpPr>
        <p:spPr>
          <a:xfrm>
            <a:off x="4981575" y="-1088575"/>
            <a:ext cx="2279100" cy="1363800"/>
          </a:xfrm>
          <a:prstGeom prst="roundRect">
            <a:avLst>
              <a:gd fmla="val 16667"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2" name="Shape 92"/>
        <p:cNvGrpSpPr/>
        <p:nvPr/>
      </p:nvGrpSpPr>
      <p:grpSpPr>
        <a:xfrm>
          <a:off x="0" y="0"/>
          <a:ext cx="0" cy="0"/>
          <a:chOff x="0" y="0"/>
          <a:chExt cx="0" cy="0"/>
        </a:xfrm>
      </p:grpSpPr>
      <p:sp>
        <p:nvSpPr>
          <p:cNvPr id="93" name="Google Shape;93;p11"/>
          <p:cNvSpPr/>
          <p:nvPr/>
        </p:nvSpPr>
        <p:spPr>
          <a:xfrm>
            <a:off x="539400" y="543325"/>
            <a:ext cx="8065200" cy="4100400"/>
          </a:xfrm>
          <a:prstGeom prst="plaque">
            <a:avLst>
              <a:gd fmla="val 16667" name="adj"/>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txBox="1"/>
          <p:nvPr>
            <p:ph hasCustomPrompt="1" type="title"/>
          </p:nvPr>
        </p:nvSpPr>
        <p:spPr>
          <a:xfrm>
            <a:off x="848700" y="1727250"/>
            <a:ext cx="7446600" cy="17238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5" name="Google Shape;95;p11"/>
          <p:cNvSpPr txBox="1"/>
          <p:nvPr>
            <p:ph idx="1" type="subTitle"/>
          </p:nvPr>
        </p:nvSpPr>
        <p:spPr>
          <a:xfrm>
            <a:off x="1912050" y="3451050"/>
            <a:ext cx="53199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8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96" name="Google Shape;96;p11"/>
          <p:cNvGrpSpPr/>
          <p:nvPr/>
        </p:nvGrpSpPr>
        <p:grpSpPr>
          <a:xfrm>
            <a:off x="251575" y="260788"/>
            <a:ext cx="579625" cy="557161"/>
            <a:chOff x="304275" y="275275"/>
            <a:chExt cx="579625" cy="557161"/>
          </a:xfrm>
        </p:grpSpPr>
        <p:sp>
          <p:nvSpPr>
            <p:cNvPr id="97" name="Google Shape;97;p11"/>
            <p:cNvSpPr/>
            <p:nvPr/>
          </p:nvSpPr>
          <p:spPr>
            <a:xfrm>
              <a:off x="304275"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p:nvPr/>
          </p:nvSpPr>
          <p:spPr>
            <a:xfrm>
              <a:off x="528838"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1"/>
            <p:cNvSpPr/>
            <p:nvPr/>
          </p:nvSpPr>
          <p:spPr>
            <a:xfrm>
              <a:off x="753400"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1"/>
            <p:cNvSpPr/>
            <p:nvPr/>
          </p:nvSpPr>
          <p:spPr>
            <a:xfrm>
              <a:off x="304275"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1"/>
            <p:cNvSpPr/>
            <p:nvPr/>
          </p:nvSpPr>
          <p:spPr>
            <a:xfrm>
              <a:off x="528838" y="488611"/>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1"/>
            <p:cNvSpPr/>
            <p:nvPr/>
          </p:nvSpPr>
          <p:spPr>
            <a:xfrm>
              <a:off x="753400"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1"/>
            <p:cNvSpPr/>
            <p:nvPr/>
          </p:nvSpPr>
          <p:spPr>
            <a:xfrm>
              <a:off x="304275" y="701936"/>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1"/>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1"/>
            <p:cNvSpPr/>
            <p:nvPr/>
          </p:nvSpPr>
          <p:spPr>
            <a:xfrm>
              <a:off x="753400"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 name="Google Shape;106;p11"/>
          <p:cNvGrpSpPr/>
          <p:nvPr/>
        </p:nvGrpSpPr>
        <p:grpSpPr>
          <a:xfrm>
            <a:off x="8484225" y="260788"/>
            <a:ext cx="355063" cy="557161"/>
            <a:chOff x="304275" y="275275"/>
            <a:chExt cx="355063" cy="557161"/>
          </a:xfrm>
        </p:grpSpPr>
        <p:sp>
          <p:nvSpPr>
            <p:cNvPr id="107" name="Google Shape;107;p11"/>
            <p:cNvSpPr/>
            <p:nvPr/>
          </p:nvSpPr>
          <p:spPr>
            <a:xfrm>
              <a:off x="304275"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a:off x="528838"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a:off x="304275"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a:off x="528838" y="488611"/>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a:off x="304275" y="701936"/>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13" name="Shape 113"/>
        <p:cNvGrpSpPr/>
        <p:nvPr/>
      </p:nvGrpSpPr>
      <p:grpSpPr>
        <a:xfrm>
          <a:off x="0" y="0"/>
          <a:ext cx="0" cy="0"/>
          <a:chOff x="0" y="0"/>
          <a:chExt cx="0" cy="0"/>
        </a:xfrm>
      </p:grpSpPr>
      <p:sp>
        <p:nvSpPr>
          <p:cNvPr id="114" name="Google Shape;11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115" name="Shape 115"/>
        <p:cNvGrpSpPr/>
        <p:nvPr/>
      </p:nvGrpSpPr>
      <p:grpSpPr>
        <a:xfrm>
          <a:off x="0" y="0"/>
          <a:ext cx="0" cy="0"/>
          <a:chOff x="0" y="0"/>
          <a:chExt cx="0" cy="0"/>
        </a:xfrm>
      </p:grpSpPr>
      <p:sp>
        <p:nvSpPr>
          <p:cNvPr id="116" name="Google Shape;116;p13"/>
          <p:cNvSpPr txBox="1"/>
          <p:nvPr>
            <p:ph type="title"/>
          </p:nvPr>
        </p:nvSpPr>
        <p:spPr>
          <a:xfrm>
            <a:off x="713275" y="445025"/>
            <a:ext cx="4696800" cy="738900"/>
          </a:xfrm>
          <a:prstGeom prst="rect">
            <a:avLst/>
          </a:prstGeom>
          <a:solidFill>
            <a:schemeClr val="lt1"/>
          </a:solidFill>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17" name="Google Shape;117;p13"/>
          <p:cNvSpPr txBox="1"/>
          <p:nvPr>
            <p:ph idx="2" type="title"/>
          </p:nvPr>
        </p:nvSpPr>
        <p:spPr>
          <a:xfrm>
            <a:off x="720125" y="1903750"/>
            <a:ext cx="24054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8" name="Google Shape;118;p13"/>
          <p:cNvSpPr txBox="1"/>
          <p:nvPr>
            <p:ph idx="1" type="subTitle"/>
          </p:nvPr>
        </p:nvSpPr>
        <p:spPr>
          <a:xfrm>
            <a:off x="720125" y="2333289"/>
            <a:ext cx="24054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 name="Google Shape;119;p13"/>
          <p:cNvSpPr txBox="1"/>
          <p:nvPr>
            <p:ph idx="3" type="title"/>
          </p:nvPr>
        </p:nvSpPr>
        <p:spPr>
          <a:xfrm>
            <a:off x="3266675" y="1903750"/>
            <a:ext cx="24054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0" name="Google Shape;120;p13"/>
          <p:cNvSpPr txBox="1"/>
          <p:nvPr>
            <p:ph idx="4" type="subTitle"/>
          </p:nvPr>
        </p:nvSpPr>
        <p:spPr>
          <a:xfrm>
            <a:off x="3266675" y="2333289"/>
            <a:ext cx="24054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 name="Google Shape;121;p13"/>
          <p:cNvSpPr txBox="1"/>
          <p:nvPr>
            <p:ph idx="5" type="title"/>
          </p:nvPr>
        </p:nvSpPr>
        <p:spPr>
          <a:xfrm>
            <a:off x="720125" y="3558961"/>
            <a:ext cx="24054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2" name="Google Shape;122;p13"/>
          <p:cNvSpPr txBox="1"/>
          <p:nvPr>
            <p:ph idx="6" type="subTitle"/>
          </p:nvPr>
        </p:nvSpPr>
        <p:spPr>
          <a:xfrm>
            <a:off x="720125" y="3988500"/>
            <a:ext cx="24054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3" name="Google Shape;123;p13"/>
          <p:cNvSpPr txBox="1"/>
          <p:nvPr>
            <p:ph idx="7" type="title"/>
          </p:nvPr>
        </p:nvSpPr>
        <p:spPr>
          <a:xfrm>
            <a:off x="3266675" y="3558961"/>
            <a:ext cx="24054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4" name="Google Shape;124;p13"/>
          <p:cNvSpPr txBox="1"/>
          <p:nvPr>
            <p:ph idx="8" type="subTitle"/>
          </p:nvPr>
        </p:nvSpPr>
        <p:spPr>
          <a:xfrm>
            <a:off x="3266675" y="3988500"/>
            <a:ext cx="24054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5" name="Google Shape;125;p13"/>
          <p:cNvSpPr txBox="1"/>
          <p:nvPr>
            <p:ph hasCustomPrompt="1" idx="9" type="title"/>
          </p:nvPr>
        </p:nvSpPr>
        <p:spPr>
          <a:xfrm>
            <a:off x="720124" y="1481550"/>
            <a:ext cx="1498200" cy="554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4"/>
              </a:buClr>
              <a:buSzPts val="4800"/>
              <a:buNone/>
              <a:defRPr sz="2400"/>
            </a:lvl1pPr>
            <a:lvl2pPr lvl="1" rtl="0" algn="ctr">
              <a:spcBef>
                <a:spcPts val="0"/>
              </a:spcBef>
              <a:spcAft>
                <a:spcPts val="0"/>
              </a:spcAft>
              <a:buClr>
                <a:schemeClr val="accent4"/>
              </a:buClr>
              <a:buSzPts val="4800"/>
              <a:buNone/>
              <a:defRPr sz="4800">
                <a:solidFill>
                  <a:schemeClr val="accent4"/>
                </a:solidFill>
              </a:defRPr>
            </a:lvl2pPr>
            <a:lvl3pPr lvl="2" rtl="0" algn="ctr">
              <a:spcBef>
                <a:spcPts val="0"/>
              </a:spcBef>
              <a:spcAft>
                <a:spcPts val="0"/>
              </a:spcAft>
              <a:buClr>
                <a:schemeClr val="accent4"/>
              </a:buClr>
              <a:buSzPts val="4800"/>
              <a:buNone/>
              <a:defRPr sz="4800">
                <a:solidFill>
                  <a:schemeClr val="accent4"/>
                </a:solidFill>
              </a:defRPr>
            </a:lvl3pPr>
            <a:lvl4pPr lvl="3" rtl="0" algn="ctr">
              <a:spcBef>
                <a:spcPts val="0"/>
              </a:spcBef>
              <a:spcAft>
                <a:spcPts val="0"/>
              </a:spcAft>
              <a:buClr>
                <a:schemeClr val="accent4"/>
              </a:buClr>
              <a:buSzPts val="4800"/>
              <a:buNone/>
              <a:defRPr sz="4800">
                <a:solidFill>
                  <a:schemeClr val="accent4"/>
                </a:solidFill>
              </a:defRPr>
            </a:lvl4pPr>
            <a:lvl5pPr lvl="4" rtl="0" algn="ctr">
              <a:spcBef>
                <a:spcPts val="0"/>
              </a:spcBef>
              <a:spcAft>
                <a:spcPts val="0"/>
              </a:spcAft>
              <a:buClr>
                <a:schemeClr val="accent4"/>
              </a:buClr>
              <a:buSzPts val="4800"/>
              <a:buNone/>
              <a:defRPr sz="4800">
                <a:solidFill>
                  <a:schemeClr val="accent4"/>
                </a:solidFill>
              </a:defRPr>
            </a:lvl5pPr>
            <a:lvl6pPr lvl="5" rtl="0" algn="ctr">
              <a:spcBef>
                <a:spcPts val="0"/>
              </a:spcBef>
              <a:spcAft>
                <a:spcPts val="0"/>
              </a:spcAft>
              <a:buClr>
                <a:schemeClr val="accent4"/>
              </a:buClr>
              <a:buSzPts val="4800"/>
              <a:buNone/>
              <a:defRPr sz="4800">
                <a:solidFill>
                  <a:schemeClr val="accent4"/>
                </a:solidFill>
              </a:defRPr>
            </a:lvl6pPr>
            <a:lvl7pPr lvl="6" rtl="0" algn="ctr">
              <a:spcBef>
                <a:spcPts val="0"/>
              </a:spcBef>
              <a:spcAft>
                <a:spcPts val="0"/>
              </a:spcAft>
              <a:buClr>
                <a:schemeClr val="accent4"/>
              </a:buClr>
              <a:buSzPts val="4800"/>
              <a:buNone/>
              <a:defRPr sz="4800">
                <a:solidFill>
                  <a:schemeClr val="accent4"/>
                </a:solidFill>
              </a:defRPr>
            </a:lvl7pPr>
            <a:lvl8pPr lvl="7" rtl="0" algn="ctr">
              <a:spcBef>
                <a:spcPts val="0"/>
              </a:spcBef>
              <a:spcAft>
                <a:spcPts val="0"/>
              </a:spcAft>
              <a:buClr>
                <a:schemeClr val="accent4"/>
              </a:buClr>
              <a:buSzPts val="4800"/>
              <a:buNone/>
              <a:defRPr sz="4800">
                <a:solidFill>
                  <a:schemeClr val="accent4"/>
                </a:solidFill>
              </a:defRPr>
            </a:lvl8pPr>
            <a:lvl9pPr lvl="8" rtl="0" algn="ctr">
              <a:spcBef>
                <a:spcPts val="0"/>
              </a:spcBef>
              <a:spcAft>
                <a:spcPts val="0"/>
              </a:spcAft>
              <a:buClr>
                <a:schemeClr val="accent4"/>
              </a:buClr>
              <a:buSzPts val="4800"/>
              <a:buNone/>
              <a:defRPr sz="4800">
                <a:solidFill>
                  <a:schemeClr val="accent4"/>
                </a:solidFill>
              </a:defRPr>
            </a:lvl9pPr>
          </a:lstStyle>
          <a:p>
            <a:r>
              <a:t>xx%</a:t>
            </a:r>
          </a:p>
        </p:txBody>
      </p:sp>
      <p:sp>
        <p:nvSpPr>
          <p:cNvPr id="126" name="Google Shape;126;p13"/>
          <p:cNvSpPr txBox="1"/>
          <p:nvPr>
            <p:ph hasCustomPrompt="1" idx="13" type="title"/>
          </p:nvPr>
        </p:nvSpPr>
        <p:spPr>
          <a:xfrm>
            <a:off x="720124" y="3136763"/>
            <a:ext cx="1498200" cy="554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4"/>
              </a:buClr>
              <a:buSzPts val="4800"/>
              <a:buNone/>
              <a:defRPr sz="2400"/>
            </a:lvl1pPr>
            <a:lvl2pPr lvl="1" rtl="0" algn="ctr">
              <a:spcBef>
                <a:spcPts val="0"/>
              </a:spcBef>
              <a:spcAft>
                <a:spcPts val="0"/>
              </a:spcAft>
              <a:buClr>
                <a:schemeClr val="accent4"/>
              </a:buClr>
              <a:buSzPts val="4800"/>
              <a:buNone/>
              <a:defRPr sz="4800">
                <a:solidFill>
                  <a:schemeClr val="accent4"/>
                </a:solidFill>
              </a:defRPr>
            </a:lvl2pPr>
            <a:lvl3pPr lvl="2" rtl="0" algn="ctr">
              <a:spcBef>
                <a:spcPts val="0"/>
              </a:spcBef>
              <a:spcAft>
                <a:spcPts val="0"/>
              </a:spcAft>
              <a:buClr>
                <a:schemeClr val="accent4"/>
              </a:buClr>
              <a:buSzPts val="4800"/>
              <a:buNone/>
              <a:defRPr sz="4800">
                <a:solidFill>
                  <a:schemeClr val="accent4"/>
                </a:solidFill>
              </a:defRPr>
            </a:lvl3pPr>
            <a:lvl4pPr lvl="3" rtl="0" algn="ctr">
              <a:spcBef>
                <a:spcPts val="0"/>
              </a:spcBef>
              <a:spcAft>
                <a:spcPts val="0"/>
              </a:spcAft>
              <a:buClr>
                <a:schemeClr val="accent4"/>
              </a:buClr>
              <a:buSzPts val="4800"/>
              <a:buNone/>
              <a:defRPr sz="4800">
                <a:solidFill>
                  <a:schemeClr val="accent4"/>
                </a:solidFill>
              </a:defRPr>
            </a:lvl4pPr>
            <a:lvl5pPr lvl="4" rtl="0" algn="ctr">
              <a:spcBef>
                <a:spcPts val="0"/>
              </a:spcBef>
              <a:spcAft>
                <a:spcPts val="0"/>
              </a:spcAft>
              <a:buClr>
                <a:schemeClr val="accent4"/>
              </a:buClr>
              <a:buSzPts val="4800"/>
              <a:buNone/>
              <a:defRPr sz="4800">
                <a:solidFill>
                  <a:schemeClr val="accent4"/>
                </a:solidFill>
              </a:defRPr>
            </a:lvl5pPr>
            <a:lvl6pPr lvl="5" rtl="0" algn="ctr">
              <a:spcBef>
                <a:spcPts val="0"/>
              </a:spcBef>
              <a:spcAft>
                <a:spcPts val="0"/>
              </a:spcAft>
              <a:buClr>
                <a:schemeClr val="accent4"/>
              </a:buClr>
              <a:buSzPts val="4800"/>
              <a:buNone/>
              <a:defRPr sz="4800">
                <a:solidFill>
                  <a:schemeClr val="accent4"/>
                </a:solidFill>
              </a:defRPr>
            </a:lvl6pPr>
            <a:lvl7pPr lvl="6" rtl="0" algn="ctr">
              <a:spcBef>
                <a:spcPts val="0"/>
              </a:spcBef>
              <a:spcAft>
                <a:spcPts val="0"/>
              </a:spcAft>
              <a:buClr>
                <a:schemeClr val="accent4"/>
              </a:buClr>
              <a:buSzPts val="4800"/>
              <a:buNone/>
              <a:defRPr sz="4800">
                <a:solidFill>
                  <a:schemeClr val="accent4"/>
                </a:solidFill>
              </a:defRPr>
            </a:lvl7pPr>
            <a:lvl8pPr lvl="7" rtl="0" algn="ctr">
              <a:spcBef>
                <a:spcPts val="0"/>
              </a:spcBef>
              <a:spcAft>
                <a:spcPts val="0"/>
              </a:spcAft>
              <a:buClr>
                <a:schemeClr val="accent4"/>
              </a:buClr>
              <a:buSzPts val="4800"/>
              <a:buNone/>
              <a:defRPr sz="4800">
                <a:solidFill>
                  <a:schemeClr val="accent4"/>
                </a:solidFill>
              </a:defRPr>
            </a:lvl8pPr>
            <a:lvl9pPr lvl="8" rtl="0" algn="ctr">
              <a:spcBef>
                <a:spcPts val="0"/>
              </a:spcBef>
              <a:spcAft>
                <a:spcPts val="0"/>
              </a:spcAft>
              <a:buClr>
                <a:schemeClr val="accent4"/>
              </a:buClr>
              <a:buSzPts val="4800"/>
              <a:buNone/>
              <a:defRPr sz="4800">
                <a:solidFill>
                  <a:schemeClr val="accent4"/>
                </a:solidFill>
              </a:defRPr>
            </a:lvl9pPr>
          </a:lstStyle>
          <a:p>
            <a:r>
              <a:t>xx%</a:t>
            </a:r>
          </a:p>
        </p:txBody>
      </p:sp>
      <p:sp>
        <p:nvSpPr>
          <p:cNvPr id="127" name="Google Shape;127;p13"/>
          <p:cNvSpPr txBox="1"/>
          <p:nvPr>
            <p:ph hasCustomPrompt="1" idx="14" type="title"/>
          </p:nvPr>
        </p:nvSpPr>
        <p:spPr>
          <a:xfrm>
            <a:off x="3266675" y="1481550"/>
            <a:ext cx="1498200" cy="554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4"/>
              </a:buClr>
              <a:buSzPts val="4800"/>
              <a:buNone/>
              <a:defRPr sz="2400"/>
            </a:lvl1pPr>
            <a:lvl2pPr lvl="1" rtl="0" algn="ctr">
              <a:spcBef>
                <a:spcPts val="0"/>
              </a:spcBef>
              <a:spcAft>
                <a:spcPts val="0"/>
              </a:spcAft>
              <a:buClr>
                <a:schemeClr val="accent4"/>
              </a:buClr>
              <a:buSzPts val="4800"/>
              <a:buNone/>
              <a:defRPr sz="4800">
                <a:solidFill>
                  <a:schemeClr val="accent4"/>
                </a:solidFill>
              </a:defRPr>
            </a:lvl2pPr>
            <a:lvl3pPr lvl="2" rtl="0" algn="ctr">
              <a:spcBef>
                <a:spcPts val="0"/>
              </a:spcBef>
              <a:spcAft>
                <a:spcPts val="0"/>
              </a:spcAft>
              <a:buClr>
                <a:schemeClr val="accent4"/>
              </a:buClr>
              <a:buSzPts val="4800"/>
              <a:buNone/>
              <a:defRPr sz="4800">
                <a:solidFill>
                  <a:schemeClr val="accent4"/>
                </a:solidFill>
              </a:defRPr>
            </a:lvl3pPr>
            <a:lvl4pPr lvl="3" rtl="0" algn="ctr">
              <a:spcBef>
                <a:spcPts val="0"/>
              </a:spcBef>
              <a:spcAft>
                <a:spcPts val="0"/>
              </a:spcAft>
              <a:buClr>
                <a:schemeClr val="accent4"/>
              </a:buClr>
              <a:buSzPts val="4800"/>
              <a:buNone/>
              <a:defRPr sz="4800">
                <a:solidFill>
                  <a:schemeClr val="accent4"/>
                </a:solidFill>
              </a:defRPr>
            </a:lvl4pPr>
            <a:lvl5pPr lvl="4" rtl="0" algn="ctr">
              <a:spcBef>
                <a:spcPts val="0"/>
              </a:spcBef>
              <a:spcAft>
                <a:spcPts val="0"/>
              </a:spcAft>
              <a:buClr>
                <a:schemeClr val="accent4"/>
              </a:buClr>
              <a:buSzPts val="4800"/>
              <a:buNone/>
              <a:defRPr sz="4800">
                <a:solidFill>
                  <a:schemeClr val="accent4"/>
                </a:solidFill>
              </a:defRPr>
            </a:lvl5pPr>
            <a:lvl6pPr lvl="5" rtl="0" algn="ctr">
              <a:spcBef>
                <a:spcPts val="0"/>
              </a:spcBef>
              <a:spcAft>
                <a:spcPts val="0"/>
              </a:spcAft>
              <a:buClr>
                <a:schemeClr val="accent4"/>
              </a:buClr>
              <a:buSzPts val="4800"/>
              <a:buNone/>
              <a:defRPr sz="4800">
                <a:solidFill>
                  <a:schemeClr val="accent4"/>
                </a:solidFill>
              </a:defRPr>
            </a:lvl6pPr>
            <a:lvl7pPr lvl="6" rtl="0" algn="ctr">
              <a:spcBef>
                <a:spcPts val="0"/>
              </a:spcBef>
              <a:spcAft>
                <a:spcPts val="0"/>
              </a:spcAft>
              <a:buClr>
                <a:schemeClr val="accent4"/>
              </a:buClr>
              <a:buSzPts val="4800"/>
              <a:buNone/>
              <a:defRPr sz="4800">
                <a:solidFill>
                  <a:schemeClr val="accent4"/>
                </a:solidFill>
              </a:defRPr>
            </a:lvl7pPr>
            <a:lvl8pPr lvl="7" rtl="0" algn="ctr">
              <a:spcBef>
                <a:spcPts val="0"/>
              </a:spcBef>
              <a:spcAft>
                <a:spcPts val="0"/>
              </a:spcAft>
              <a:buClr>
                <a:schemeClr val="accent4"/>
              </a:buClr>
              <a:buSzPts val="4800"/>
              <a:buNone/>
              <a:defRPr sz="4800">
                <a:solidFill>
                  <a:schemeClr val="accent4"/>
                </a:solidFill>
              </a:defRPr>
            </a:lvl8pPr>
            <a:lvl9pPr lvl="8" rtl="0" algn="ctr">
              <a:spcBef>
                <a:spcPts val="0"/>
              </a:spcBef>
              <a:spcAft>
                <a:spcPts val="0"/>
              </a:spcAft>
              <a:buClr>
                <a:schemeClr val="accent4"/>
              </a:buClr>
              <a:buSzPts val="4800"/>
              <a:buNone/>
              <a:defRPr sz="4800">
                <a:solidFill>
                  <a:schemeClr val="accent4"/>
                </a:solidFill>
              </a:defRPr>
            </a:lvl9pPr>
          </a:lstStyle>
          <a:p>
            <a:r>
              <a:t>xx%</a:t>
            </a:r>
          </a:p>
        </p:txBody>
      </p:sp>
      <p:sp>
        <p:nvSpPr>
          <p:cNvPr id="128" name="Google Shape;128;p13"/>
          <p:cNvSpPr txBox="1"/>
          <p:nvPr>
            <p:ph hasCustomPrompt="1" idx="15" type="title"/>
          </p:nvPr>
        </p:nvSpPr>
        <p:spPr>
          <a:xfrm>
            <a:off x="3266675" y="3136773"/>
            <a:ext cx="1498200" cy="554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4"/>
              </a:buClr>
              <a:buSzPts val="4800"/>
              <a:buNone/>
              <a:defRPr sz="2400"/>
            </a:lvl1pPr>
            <a:lvl2pPr lvl="1" rtl="0" algn="ctr">
              <a:spcBef>
                <a:spcPts val="0"/>
              </a:spcBef>
              <a:spcAft>
                <a:spcPts val="0"/>
              </a:spcAft>
              <a:buClr>
                <a:schemeClr val="accent4"/>
              </a:buClr>
              <a:buSzPts val="4800"/>
              <a:buNone/>
              <a:defRPr sz="4800">
                <a:solidFill>
                  <a:schemeClr val="accent4"/>
                </a:solidFill>
              </a:defRPr>
            </a:lvl2pPr>
            <a:lvl3pPr lvl="2" rtl="0" algn="ctr">
              <a:spcBef>
                <a:spcPts val="0"/>
              </a:spcBef>
              <a:spcAft>
                <a:spcPts val="0"/>
              </a:spcAft>
              <a:buClr>
                <a:schemeClr val="accent4"/>
              </a:buClr>
              <a:buSzPts val="4800"/>
              <a:buNone/>
              <a:defRPr sz="4800">
                <a:solidFill>
                  <a:schemeClr val="accent4"/>
                </a:solidFill>
              </a:defRPr>
            </a:lvl3pPr>
            <a:lvl4pPr lvl="3" rtl="0" algn="ctr">
              <a:spcBef>
                <a:spcPts val="0"/>
              </a:spcBef>
              <a:spcAft>
                <a:spcPts val="0"/>
              </a:spcAft>
              <a:buClr>
                <a:schemeClr val="accent4"/>
              </a:buClr>
              <a:buSzPts val="4800"/>
              <a:buNone/>
              <a:defRPr sz="4800">
                <a:solidFill>
                  <a:schemeClr val="accent4"/>
                </a:solidFill>
              </a:defRPr>
            </a:lvl4pPr>
            <a:lvl5pPr lvl="4" rtl="0" algn="ctr">
              <a:spcBef>
                <a:spcPts val="0"/>
              </a:spcBef>
              <a:spcAft>
                <a:spcPts val="0"/>
              </a:spcAft>
              <a:buClr>
                <a:schemeClr val="accent4"/>
              </a:buClr>
              <a:buSzPts val="4800"/>
              <a:buNone/>
              <a:defRPr sz="4800">
                <a:solidFill>
                  <a:schemeClr val="accent4"/>
                </a:solidFill>
              </a:defRPr>
            </a:lvl5pPr>
            <a:lvl6pPr lvl="5" rtl="0" algn="ctr">
              <a:spcBef>
                <a:spcPts val="0"/>
              </a:spcBef>
              <a:spcAft>
                <a:spcPts val="0"/>
              </a:spcAft>
              <a:buClr>
                <a:schemeClr val="accent4"/>
              </a:buClr>
              <a:buSzPts val="4800"/>
              <a:buNone/>
              <a:defRPr sz="4800">
                <a:solidFill>
                  <a:schemeClr val="accent4"/>
                </a:solidFill>
              </a:defRPr>
            </a:lvl6pPr>
            <a:lvl7pPr lvl="6" rtl="0" algn="ctr">
              <a:spcBef>
                <a:spcPts val="0"/>
              </a:spcBef>
              <a:spcAft>
                <a:spcPts val="0"/>
              </a:spcAft>
              <a:buClr>
                <a:schemeClr val="accent4"/>
              </a:buClr>
              <a:buSzPts val="4800"/>
              <a:buNone/>
              <a:defRPr sz="4800">
                <a:solidFill>
                  <a:schemeClr val="accent4"/>
                </a:solidFill>
              </a:defRPr>
            </a:lvl7pPr>
            <a:lvl8pPr lvl="7" rtl="0" algn="ctr">
              <a:spcBef>
                <a:spcPts val="0"/>
              </a:spcBef>
              <a:spcAft>
                <a:spcPts val="0"/>
              </a:spcAft>
              <a:buClr>
                <a:schemeClr val="accent4"/>
              </a:buClr>
              <a:buSzPts val="4800"/>
              <a:buNone/>
              <a:defRPr sz="4800">
                <a:solidFill>
                  <a:schemeClr val="accent4"/>
                </a:solidFill>
              </a:defRPr>
            </a:lvl8pPr>
            <a:lvl9pPr lvl="8" rtl="0" algn="ctr">
              <a:spcBef>
                <a:spcPts val="0"/>
              </a:spcBef>
              <a:spcAft>
                <a:spcPts val="0"/>
              </a:spcAft>
              <a:buClr>
                <a:schemeClr val="accent4"/>
              </a:buClr>
              <a:buSzPts val="4800"/>
              <a:buNone/>
              <a:defRPr sz="4800">
                <a:solidFill>
                  <a:schemeClr val="accent4"/>
                </a:solidFill>
              </a:defRPr>
            </a:lvl9pPr>
          </a:lstStyle>
          <a:p>
            <a:r>
              <a:t>xx%</a:t>
            </a:r>
          </a:p>
        </p:txBody>
      </p:sp>
      <p:sp>
        <p:nvSpPr>
          <p:cNvPr id="129" name="Google Shape;129;p13"/>
          <p:cNvSpPr txBox="1"/>
          <p:nvPr>
            <p:ph idx="16" type="title"/>
          </p:nvPr>
        </p:nvSpPr>
        <p:spPr>
          <a:xfrm>
            <a:off x="5813225" y="1903750"/>
            <a:ext cx="24054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0" name="Google Shape;130;p13"/>
          <p:cNvSpPr txBox="1"/>
          <p:nvPr>
            <p:ph idx="17" type="subTitle"/>
          </p:nvPr>
        </p:nvSpPr>
        <p:spPr>
          <a:xfrm>
            <a:off x="5813225" y="2333289"/>
            <a:ext cx="24054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1" name="Google Shape;131;p13"/>
          <p:cNvSpPr txBox="1"/>
          <p:nvPr>
            <p:ph idx="18" type="title"/>
          </p:nvPr>
        </p:nvSpPr>
        <p:spPr>
          <a:xfrm>
            <a:off x="5813225" y="3558961"/>
            <a:ext cx="24054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2" name="Google Shape;132;p13"/>
          <p:cNvSpPr txBox="1"/>
          <p:nvPr>
            <p:ph idx="19" type="subTitle"/>
          </p:nvPr>
        </p:nvSpPr>
        <p:spPr>
          <a:xfrm>
            <a:off x="5813225" y="3988500"/>
            <a:ext cx="24054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3" name="Google Shape;133;p13"/>
          <p:cNvSpPr txBox="1"/>
          <p:nvPr>
            <p:ph hasCustomPrompt="1" idx="20" type="title"/>
          </p:nvPr>
        </p:nvSpPr>
        <p:spPr>
          <a:xfrm>
            <a:off x="5813225" y="1481550"/>
            <a:ext cx="1498200" cy="554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4"/>
              </a:buClr>
              <a:buSzPts val="4800"/>
              <a:buNone/>
              <a:defRPr sz="2400"/>
            </a:lvl1pPr>
            <a:lvl2pPr lvl="1" rtl="0" algn="ctr">
              <a:spcBef>
                <a:spcPts val="0"/>
              </a:spcBef>
              <a:spcAft>
                <a:spcPts val="0"/>
              </a:spcAft>
              <a:buClr>
                <a:schemeClr val="accent4"/>
              </a:buClr>
              <a:buSzPts val="4800"/>
              <a:buNone/>
              <a:defRPr sz="4800">
                <a:solidFill>
                  <a:schemeClr val="accent4"/>
                </a:solidFill>
              </a:defRPr>
            </a:lvl2pPr>
            <a:lvl3pPr lvl="2" rtl="0" algn="ctr">
              <a:spcBef>
                <a:spcPts val="0"/>
              </a:spcBef>
              <a:spcAft>
                <a:spcPts val="0"/>
              </a:spcAft>
              <a:buClr>
                <a:schemeClr val="accent4"/>
              </a:buClr>
              <a:buSzPts val="4800"/>
              <a:buNone/>
              <a:defRPr sz="4800">
                <a:solidFill>
                  <a:schemeClr val="accent4"/>
                </a:solidFill>
              </a:defRPr>
            </a:lvl3pPr>
            <a:lvl4pPr lvl="3" rtl="0" algn="ctr">
              <a:spcBef>
                <a:spcPts val="0"/>
              </a:spcBef>
              <a:spcAft>
                <a:spcPts val="0"/>
              </a:spcAft>
              <a:buClr>
                <a:schemeClr val="accent4"/>
              </a:buClr>
              <a:buSzPts val="4800"/>
              <a:buNone/>
              <a:defRPr sz="4800">
                <a:solidFill>
                  <a:schemeClr val="accent4"/>
                </a:solidFill>
              </a:defRPr>
            </a:lvl4pPr>
            <a:lvl5pPr lvl="4" rtl="0" algn="ctr">
              <a:spcBef>
                <a:spcPts val="0"/>
              </a:spcBef>
              <a:spcAft>
                <a:spcPts val="0"/>
              </a:spcAft>
              <a:buClr>
                <a:schemeClr val="accent4"/>
              </a:buClr>
              <a:buSzPts val="4800"/>
              <a:buNone/>
              <a:defRPr sz="4800">
                <a:solidFill>
                  <a:schemeClr val="accent4"/>
                </a:solidFill>
              </a:defRPr>
            </a:lvl5pPr>
            <a:lvl6pPr lvl="5" rtl="0" algn="ctr">
              <a:spcBef>
                <a:spcPts val="0"/>
              </a:spcBef>
              <a:spcAft>
                <a:spcPts val="0"/>
              </a:spcAft>
              <a:buClr>
                <a:schemeClr val="accent4"/>
              </a:buClr>
              <a:buSzPts val="4800"/>
              <a:buNone/>
              <a:defRPr sz="4800">
                <a:solidFill>
                  <a:schemeClr val="accent4"/>
                </a:solidFill>
              </a:defRPr>
            </a:lvl6pPr>
            <a:lvl7pPr lvl="6" rtl="0" algn="ctr">
              <a:spcBef>
                <a:spcPts val="0"/>
              </a:spcBef>
              <a:spcAft>
                <a:spcPts val="0"/>
              </a:spcAft>
              <a:buClr>
                <a:schemeClr val="accent4"/>
              </a:buClr>
              <a:buSzPts val="4800"/>
              <a:buNone/>
              <a:defRPr sz="4800">
                <a:solidFill>
                  <a:schemeClr val="accent4"/>
                </a:solidFill>
              </a:defRPr>
            </a:lvl7pPr>
            <a:lvl8pPr lvl="7" rtl="0" algn="ctr">
              <a:spcBef>
                <a:spcPts val="0"/>
              </a:spcBef>
              <a:spcAft>
                <a:spcPts val="0"/>
              </a:spcAft>
              <a:buClr>
                <a:schemeClr val="accent4"/>
              </a:buClr>
              <a:buSzPts val="4800"/>
              <a:buNone/>
              <a:defRPr sz="4800">
                <a:solidFill>
                  <a:schemeClr val="accent4"/>
                </a:solidFill>
              </a:defRPr>
            </a:lvl8pPr>
            <a:lvl9pPr lvl="8" rtl="0" algn="ctr">
              <a:spcBef>
                <a:spcPts val="0"/>
              </a:spcBef>
              <a:spcAft>
                <a:spcPts val="0"/>
              </a:spcAft>
              <a:buClr>
                <a:schemeClr val="accent4"/>
              </a:buClr>
              <a:buSzPts val="4800"/>
              <a:buNone/>
              <a:defRPr sz="4800">
                <a:solidFill>
                  <a:schemeClr val="accent4"/>
                </a:solidFill>
              </a:defRPr>
            </a:lvl9pPr>
          </a:lstStyle>
          <a:p>
            <a:r>
              <a:t>xx%</a:t>
            </a:r>
          </a:p>
        </p:txBody>
      </p:sp>
      <p:sp>
        <p:nvSpPr>
          <p:cNvPr id="134" name="Google Shape;134;p13"/>
          <p:cNvSpPr txBox="1"/>
          <p:nvPr>
            <p:ph hasCustomPrompt="1" idx="21" type="title"/>
          </p:nvPr>
        </p:nvSpPr>
        <p:spPr>
          <a:xfrm>
            <a:off x="5813225" y="3136773"/>
            <a:ext cx="1498200" cy="554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4"/>
              </a:buClr>
              <a:buSzPts val="4800"/>
              <a:buNone/>
              <a:defRPr sz="2400"/>
            </a:lvl1pPr>
            <a:lvl2pPr lvl="1" rtl="0" algn="ctr">
              <a:spcBef>
                <a:spcPts val="0"/>
              </a:spcBef>
              <a:spcAft>
                <a:spcPts val="0"/>
              </a:spcAft>
              <a:buClr>
                <a:schemeClr val="accent4"/>
              </a:buClr>
              <a:buSzPts val="4800"/>
              <a:buNone/>
              <a:defRPr sz="4800">
                <a:solidFill>
                  <a:schemeClr val="accent4"/>
                </a:solidFill>
              </a:defRPr>
            </a:lvl2pPr>
            <a:lvl3pPr lvl="2" rtl="0" algn="ctr">
              <a:spcBef>
                <a:spcPts val="0"/>
              </a:spcBef>
              <a:spcAft>
                <a:spcPts val="0"/>
              </a:spcAft>
              <a:buClr>
                <a:schemeClr val="accent4"/>
              </a:buClr>
              <a:buSzPts val="4800"/>
              <a:buNone/>
              <a:defRPr sz="4800">
                <a:solidFill>
                  <a:schemeClr val="accent4"/>
                </a:solidFill>
              </a:defRPr>
            </a:lvl3pPr>
            <a:lvl4pPr lvl="3" rtl="0" algn="ctr">
              <a:spcBef>
                <a:spcPts val="0"/>
              </a:spcBef>
              <a:spcAft>
                <a:spcPts val="0"/>
              </a:spcAft>
              <a:buClr>
                <a:schemeClr val="accent4"/>
              </a:buClr>
              <a:buSzPts val="4800"/>
              <a:buNone/>
              <a:defRPr sz="4800">
                <a:solidFill>
                  <a:schemeClr val="accent4"/>
                </a:solidFill>
              </a:defRPr>
            </a:lvl4pPr>
            <a:lvl5pPr lvl="4" rtl="0" algn="ctr">
              <a:spcBef>
                <a:spcPts val="0"/>
              </a:spcBef>
              <a:spcAft>
                <a:spcPts val="0"/>
              </a:spcAft>
              <a:buClr>
                <a:schemeClr val="accent4"/>
              </a:buClr>
              <a:buSzPts val="4800"/>
              <a:buNone/>
              <a:defRPr sz="4800">
                <a:solidFill>
                  <a:schemeClr val="accent4"/>
                </a:solidFill>
              </a:defRPr>
            </a:lvl5pPr>
            <a:lvl6pPr lvl="5" rtl="0" algn="ctr">
              <a:spcBef>
                <a:spcPts val="0"/>
              </a:spcBef>
              <a:spcAft>
                <a:spcPts val="0"/>
              </a:spcAft>
              <a:buClr>
                <a:schemeClr val="accent4"/>
              </a:buClr>
              <a:buSzPts val="4800"/>
              <a:buNone/>
              <a:defRPr sz="4800">
                <a:solidFill>
                  <a:schemeClr val="accent4"/>
                </a:solidFill>
              </a:defRPr>
            </a:lvl6pPr>
            <a:lvl7pPr lvl="6" rtl="0" algn="ctr">
              <a:spcBef>
                <a:spcPts val="0"/>
              </a:spcBef>
              <a:spcAft>
                <a:spcPts val="0"/>
              </a:spcAft>
              <a:buClr>
                <a:schemeClr val="accent4"/>
              </a:buClr>
              <a:buSzPts val="4800"/>
              <a:buNone/>
              <a:defRPr sz="4800">
                <a:solidFill>
                  <a:schemeClr val="accent4"/>
                </a:solidFill>
              </a:defRPr>
            </a:lvl7pPr>
            <a:lvl8pPr lvl="7" rtl="0" algn="ctr">
              <a:spcBef>
                <a:spcPts val="0"/>
              </a:spcBef>
              <a:spcAft>
                <a:spcPts val="0"/>
              </a:spcAft>
              <a:buClr>
                <a:schemeClr val="accent4"/>
              </a:buClr>
              <a:buSzPts val="4800"/>
              <a:buNone/>
              <a:defRPr sz="4800">
                <a:solidFill>
                  <a:schemeClr val="accent4"/>
                </a:solidFill>
              </a:defRPr>
            </a:lvl8pPr>
            <a:lvl9pPr lvl="8" rtl="0" algn="ctr">
              <a:spcBef>
                <a:spcPts val="0"/>
              </a:spcBef>
              <a:spcAft>
                <a:spcPts val="0"/>
              </a:spcAft>
              <a:buClr>
                <a:schemeClr val="accent4"/>
              </a:buClr>
              <a:buSzPts val="4800"/>
              <a:buNone/>
              <a:defRPr sz="4800">
                <a:solidFill>
                  <a:schemeClr val="accent4"/>
                </a:solidFill>
              </a:defRPr>
            </a:lvl9pPr>
          </a:lstStyle>
          <a:p>
            <a:r>
              <a:t>xx%</a:t>
            </a:r>
          </a:p>
        </p:txBody>
      </p:sp>
      <p:sp>
        <p:nvSpPr>
          <p:cNvPr id="135" name="Google Shape;135;p13"/>
          <p:cNvSpPr/>
          <p:nvPr/>
        </p:nvSpPr>
        <p:spPr>
          <a:xfrm>
            <a:off x="7467725" y="-632300"/>
            <a:ext cx="1926000" cy="19260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8754575" y="1422425"/>
            <a:ext cx="1237200" cy="1806600"/>
          </a:xfrm>
          <a:prstGeom prst="roundRect">
            <a:avLst>
              <a:gd fmla="val 21468"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1305200" y="3988500"/>
            <a:ext cx="1926000" cy="19260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7972550" y="4792000"/>
            <a:ext cx="1926000" cy="1806600"/>
          </a:xfrm>
          <a:prstGeom prst="plaque">
            <a:avLst>
              <a:gd fmla="val 31036" name="adj"/>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5">
    <p:spTree>
      <p:nvGrpSpPr>
        <p:cNvPr id="139" name="Shape 139"/>
        <p:cNvGrpSpPr/>
        <p:nvPr/>
      </p:nvGrpSpPr>
      <p:grpSpPr>
        <a:xfrm>
          <a:off x="0" y="0"/>
          <a:ext cx="0" cy="0"/>
          <a:chOff x="0" y="0"/>
          <a:chExt cx="0" cy="0"/>
        </a:xfrm>
      </p:grpSpPr>
      <p:sp>
        <p:nvSpPr>
          <p:cNvPr id="140" name="Google Shape;140;p14"/>
          <p:cNvSpPr txBox="1"/>
          <p:nvPr>
            <p:ph type="title"/>
          </p:nvPr>
        </p:nvSpPr>
        <p:spPr>
          <a:xfrm>
            <a:off x="2281961" y="3344350"/>
            <a:ext cx="4580100" cy="492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20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41" name="Google Shape;141;p14"/>
          <p:cNvSpPr txBox="1"/>
          <p:nvPr>
            <p:ph idx="1" type="subTitle"/>
          </p:nvPr>
        </p:nvSpPr>
        <p:spPr>
          <a:xfrm>
            <a:off x="2281939" y="1682050"/>
            <a:ext cx="4580100" cy="16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 name="Google Shape;142;p14"/>
          <p:cNvSpPr/>
          <p:nvPr/>
        </p:nvSpPr>
        <p:spPr>
          <a:xfrm>
            <a:off x="539400" y="543325"/>
            <a:ext cx="8065200" cy="4100400"/>
          </a:xfrm>
          <a:prstGeom prst="plaque">
            <a:avLst>
              <a:gd fmla="val 16667" name="adj"/>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9">
    <p:spTree>
      <p:nvGrpSpPr>
        <p:cNvPr id="143" name="Shape 143"/>
        <p:cNvGrpSpPr/>
        <p:nvPr/>
      </p:nvGrpSpPr>
      <p:grpSpPr>
        <a:xfrm>
          <a:off x="0" y="0"/>
          <a:ext cx="0" cy="0"/>
          <a:chOff x="0" y="0"/>
          <a:chExt cx="0" cy="0"/>
        </a:xfrm>
      </p:grpSpPr>
      <p:sp>
        <p:nvSpPr>
          <p:cNvPr id="144" name="Google Shape;144;p15"/>
          <p:cNvSpPr txBox="1"/>
          <p:nvPr>
            <p:ph type="title"/>
          </p:nvPr>
        </p:nvSpPr>
        <p:spPr>
          <a:xfrm>
            <a:off x="713275" y="445025"/>
            <a:ext cx="7717500" cy="73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grpSp>
        <p:nvGrpSpPr>
          <p:cNvPr id="145" name="Google Shape;145;p15"/>
          <p:cNvGrpSpPr/>
          <p:nvPr/>
        </p:nvGrpSpPr>
        <p:grpSpPr>
          <a:xfrm>
            <a:off x="8438044" y="4604109"/>
            <a:ext cx="579644" cy="430882"/>
            <a:chOff x="1144825" y="2818822"/>
            <a:chExt cx="385863" cy="286853"/>
          </a:xfrm>
        </p:grpSpPr>
        <p:sp>
          <p:nvSpPr>
            <p:cNvPr id="146" name="Google Shape;146;p15"/>
            <p:cNvSpPr/>
            <p:nvPr/>
          </p:nvSpPr>
          <p:spPr>
            <a:xfrm>
              <a:off x="1457524" y="2859961"/>
              <a:ext cx="32022" cy="99841"/>
            </a:xfrm>
            <a:custGeom>
              <a:rect b="b" l="l" r="r" t="t"/>
              <a:pathLst>
                <a:path extrusionOk="0" h="3121" w="1001">
                  <a:moveTo>
                    <a:pt x="1000" y="1"/>
                  </a:moveTo>
                  <a:lnTo>
                    <a:pt x="12" y="1132"/>
                  </a:lnTo>
                  <a:lnTo>
                    <a:pt x="0" y="3120"/>
                  </a:lnTo>
                  <a:lnTo>
                    <a:pt x="1000" y="1989"/>
                  </a:lnTo>
                  <a:lnTo>
                    <a:pt x="1000" y="1"/>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a:off x="1270896" y="2891566"/>
              <a:ext cx="134102" cy="102880"/>
            </a:xfrm>
            <a:custGeom>
              <a:rect b="b" l="l" r="r" t="t"/>
              <a:pathLst>
                <a:path extrusionOk="0" h="3216" w="4192">
                  <a:moveTo>
                    <a:pt x="1965" y="1"/>
                  </a:moveTo>
                  <a:cubicBezTo>
                    <a:pt x="1941" y="1"/>
                    <a:pt x="1929" y="1"/>
                    <a:pt x="1905" y="13"/>
                  </a:cubicBezTo>
                  <a:lnTo>
                    <a:pt x="1870" y="13"/>
                  </a:lnTo>
                  <a:cubicBezTo>
                    <a:pt x="1822" y="13"/>
                    <a:pt x="1774" y="13"/>
                    <a:pt x="1727" y="25"/>
                  </a:cubicBezTo>
                  <a:lnTo>
                    <a:pt x="1667" y="25"/>
                  </a:lnTo>
                  <a:cubicBezTo>
                    <a:pt x="1608" y="37"/>
                    <a:pt x="1560" y="37"/>
                    <a:pt x="1512" y="48"/>
                  </a:cubicBezTo>
                  <a:lnTo>
                    <a:pt x="1477" y="48"/>
                  </a:lnTo>
                  <a:cubicBezTo>
                    <a:pt x="1477" y="60"/>
                    <a:pt x="1465" y="60"/>
                    <a:pt x="1465" y="60"/>
                  </a:cubicBezTo>
                  <a:cubicBezTo>
                    <a:pt x="1441" y="60"/>
                    <a:pt x="1417" y="72"/>
                    <a:pt x="1393" y="72"/>
                  </a:cubicBezTo>
                  <a:cubicBezTo>
                    <a:pt x="1358" y="84"/>
                    <a:pt x="1322" y="84"/>
                    <a:pt x="1286" y="96"/>
                  </a:cubicBezTo>
                  <a:cubicBezTo>
                    <a:pt x="1250" y="108"/>
                    <a:pt x="1227" y="108"/>
                    <a:pt x="1203" y="120"/>
                  </a:cubicBezTo>
                  <a:cubicBezTo>
                    <a:pt x="1167" y="132"/>
                    <a:pt x="1131" y="144"/>
                    <a:pt x="1096" y="156"/>
                  </a:cubicBezTo>
                  <a:lnTo>
                    <a:pt x="1072" y="156"/>
                  </a:lnTo>
                  <a:cubicBezTo>
                    <a:pt x="1024" y="168"/>
                    <a:pt x="989" y="191"/>
                    <a:pt x="941" y="203"/>
                  </a:cubicBezTo>
                  <a:lnTo>
                    <a:pt x="929" y="203"/>
                  </a:lnTo>
                  <a:cubicBezTo>
                    <a:pt x="881" y="227"/>
                    <a:pt x="834" y="251"/>
                    <a:pt x="786" y="263"/>
                  </a:cubicBezTo>
                  <a:cubicBezTo>
                    <a:pt x="774" y="275"/>
                    <a:pt x="762" y="275"/>
                    <a:pt x="750" y="287"/>
                  </a:cubicBezTo>
                  <a:cubicBezTo>
                    <a:pt x="703" y="310"/>
                    <a:pt x="655" y="334"/>
                    <a:pt x="608" y="358"/>
                  </a:cubicBezTo>
                  <a:cubicBezTo>
                    <a:pt x="608" y="358"/>
                    <a:pt x="596" y="370"/>
                    <a:pt x="584" y="370"/>
                  </a:cubicBezTo>
                  <a:cubicBezTo>
                    <a:pt x="584" y="382"/>
                    <a:pt x="572" y="382"/>
                    <a:pt x="560" y="382"/>
                  </a:cubicBezTo>
                  <a:cubicBezTo>
                    <a:pt x="548" y="394"/>
                    <a:pt x="536" y="406"/>
                    <a:pt x="524" y="406"/>
                  </a:cubicBezTo>
                  <a:cubicBezTo>
                    <a:pt x="512" y="418"/>
                    <a:pt x="500" y="429"/>
                    <a:pt x="488" y="429"/>
                  </a:cubicBezTo>
                  <a:cubicBezTo>
                    <a:pt x="477" y="441"/>
                    <a:pt x="465" y="453"/>
                    <a:pt x="453" y="453"/>
                  </a:cubicBezTo>
                  <a:cubicBezTo>
                    <a:pt x="441" y="465"/>
                    <a:pt x="441" y="477"/>
                    <a:pt x="429" y="477"/>
                  </a:cubicBezTo>
                  <a:cubicBezTo>
                    <a:pt x="417" y="489"/>
                    <a:pt x="405" y="501"/>
                    <a:pt x="393" y="513"/>
                  </a:cubicBezTo>
                  <a:cubicBezTo>
                    <a:pt x="381" y="513"/>
                    <a:pt x="369" y="525"/>
                    <a:pt x="369" y="537"/>
                  </a:cubicBezTo>
                  <a:cubicBezTo>
                    <a:pt x="357" y="537"/>
                    <a:pt x="346" y="549"/>
                    <a:pt x="334" y="560"/>
                  </a:cubicBezTo>
                  <a:cubicBezTo>
                    <a:pt x="334" y="560"/>
                    <a:pt x="322" y="560"/>
                    <a:pt x="322" y="572"/>
                  </a:cubicBezTo>
                  <a:lnTo>
                    <a:pt x="310" y="584"/>
                  </a:lnTo>
                  <a:cubicBezTo>
                    <a:pt x="298" y="596"/>
                    <a:pt x="274" y="608"/>
                    <a:pt x="262" y="632"/>
                  </a:cubicBezTo>
                  <a:cubicBezTo>
                    <a:pt x="262" y="632"/>
                    <a:pt x="250" y="632"/>
                    <a:pt x="250" y="644"/>
                  </a:cubicBezTo>
                  <a:cubicBezTo>
                    <a:pt x="227" y="668"/>
                    <a:pt x="215" y="680"/>
                    <a:pt x="191" y="703"/>
                  </a:cubicBezTo>
                  <a:cubicBezTo>
                    <a:pt x="191" y="703"/>
                    <a:pt x="191" y="703"/>
                    <a:pt x="191" y="715"/>
                  </a:cubicBezTo>
                  <a:cubicBezTo>
                    <a:pt x="191" y="715"/>
                    <a:pt x="179" y="715"/>
                    <a:pt x="179" y="727"/>
                  </a:cubicBezTo>
                  <a:cubicBezTo>
                    <a:pt x="167" y="739"/>
                    <a:pt x="167" y="751"/>
                    <a:pt x="155" y="763"/>
                  </a:cubicBezTo>
                  <a:cubicBezTo>
                    <a:pt x="143" y="775"/>
                    <a:pt x="143" y="775"/>
                    <a:pt x="143" y="787"/>
                  </a:cubicBezTo>
                  <a:cubicBezTo>
                    <a:pt x="131" y="799"/>
                    <a:pt x="119" y="810"/>
                    <a:pt x="119" y="822"/>
                  </a:cubicBezTo>
                  <a:cubicBezTo>
                    <a:pt x="119" y="822"/>
                    <a:pt x="107" y="834"/>
                    <a:pt x="107" y="834"/>
                  </a:cubicBezTo>
                  <a:cubicBezTo>
                    <a:pt x="107" y="834"/>
                    <a:pt x="107" y="846"/>
                    <a:pt x="107" y="846"/>
                  </a:cubicBezTo>
                  <a:cubicBezTo>
                    <a:pt x="96" y="858"/>
                    <a:pt x="96" y="870"/>
                    <a:pt x="84" y="882"/>
                  </a:cubicBezTo>
                  <a:cubicBezTo>
                    <a:pt x="84" y="894"/>
                    <a:pt x="72" y="894"/>
                    <a:pt x="72" y="906"/>
                  </a:cubicBezTo>
                  <a:lnTo>
                    <a:pt x="60" y="941"/>
                  </a:lnTo>
                  <a:cubicBezTo>
                    <a:pt x="60" y="941"/>
                    <a:pt x="60" y="953"/>
                    <a:pt x="48" y="953"/>
                  </a:cubicBezTo>
                  <a:lnTo>
                    <a:pt x="48" y="965"/>
                  </a:lnTo>
                  <a:cubicBezTo>
                    <a:pt x="48" y="977"/>
                    <a:pt x="36" y="989"/>
                    <a:pt x="36" y="1001"/>
                  </a:cubicBezTo>
                  <a:cubicBezTo>
                    <a:pt x="36" y="1001"/>
                    <a:pt x="36" y="1013"/>
                    <a:pt x="36" y="1025"/>
                  </a:cubicBezTo>
                  <a:cubicBezTo>
                    <a:pt x="24" y="1037"/>
                    <a:pt x="24" y="1049"/>
                    <a:pt x="24" y="1061"/>
                  </a:cubicBezTo>
                  <a:cubicBezTo>
                    <a:pt x="24" y="1061"/>
                    <a:pt x="24" y="1072"/>
                    <a:pt x="24" y="1072"/>
                  </a:cubicBezTo>
                  <a:cubicBezTo>
                    <a:pt x="24" y="1072"/>
                    <a:pt x="12" y="1084"/>
                    <a:pt x="12" y="1084"/>
                  </a:cubicBezTo>
                  <a:lnTo>
                    <a:pt x="12" y="1120"/>
                  </a:lnTo>
                  <a:cubicBezTo>
                    <a:pt x="12" y="1120"/>
                    <a:pt x="12" y="1132"/>
                    <a:pt x="12" y="1144"/>
                  </a:cubicBezTo>
                  <a:cubicBezTo>
                    <a:pt x="12" y="1156"/>
                    <a:pt x="12" y="1168"/>
                    <a:pt x="12" y="1180"/>
                  </a:cubicBezTo>
                  <a:cubicBezTo>
                    <a:pt x="12" y="1180"/>
                    <a:pt x="0" y="1191"/>
                    <a:pt x="0" y="1191"/>
                  </a:cubicBezTo>
                  <a:lnTo>
                    <a:pt x="0" y="1215"/>
                  </a:lnTo>
                  <a:lnTo>
                    <a:pt x="0" y="3073"/>
                  </a:lnTo>
                  <a:cubicBezTo>
                    <a:pt x="12" y="3061"/>
                    <a:pt x="12" y="3049"/>
                    <a:pt x="12" y="3049"/>
                  </a:cubicBezTo>
                  <a:cubicBezTo>
                    <a:pt x="12" y="3037"/>
                    <a:pt x="12" y="3025"/>
                    <a:pt x="24" y="3013"/>
                  </a:cubicBezTo>
                  <a:cubicBezTo>
                    <a:pt x="24" y="3001"/>
                    <a:pt x="24" y="3001"/>
                    <a:pt x="24" y="2989"/>
                  </a:cubicBezTo>
                  <a:cubicBezTo>
                    <a:pt x="24" y="2977"/>
                    <a:pt x="36" y="2966"/>
                    <a:pt x="36" y="2954"/>
                  </a:cubicBezTo>
                  <a:cubicBezTo>
                    <a:pt x="36" y="2942"/>
                    <a:pt x="48" y="2942"/>
                    <a:pt x="48" y="2930"/>
                  </a:cubicBezTo>
                  <a:lnTo>
                    <a:pt x="60" y="2894"/>
                  </a:lnTo>
                  <a:cubicBezTo>
                    <a:pt x="60" y="2894"/>
                    <a:pt x="72" y="2882"/>
                    <a:pt x="72" y="2870"/>
                  </a:cubicBezTo>
                  <a:cubicBezTo>
                    <a:pt x="72" y="2858"/>
                    <a:pt x="84" y="2846"/>
                    <a:pt x="84" y="2835"/>
                  </a:cubicBezTo>
                  <a:cubicBezTo>
                    <a:pt x="96" y="2835"/>
                    <a:pt x="96" y="2823"/>
                    <a:pt x="107" y="2811"/>
                  </a:cubicBezTo>
                  <a:cubicBezTo>
                    <a:pt x="107" y="2799"/>
                    <a:pt x="119" y="2787"/>
                    <a:pt x="119" y="2775"/>
                  </a:cubicBezTo>
                  <a:cubicBezTo>
                    <a:pt x="131" y="2775"/>
                    <a:pt x="131" y="2763"/>
                    <a:pt x="143" y="2751"/>
                  </a:cubicBezTo>
                  <a:cubicBezTo>
                    <a:pt x="143" y="2739"/>
                    <a:pt x="155" y="2727"/>
                    <a:pt x="167" y="2715"/>
                  </a:cubicBezTo>
                  <a:lnTo>
                    <a:pt x="179" y="2692"/>
                  </a:lnTo>
                  <a:cubicBezTo>
                    <a:pt x="203" y="2680"/>
                    <a:pt x="215" y="2656"/>
                    <a:pt x="238" y="2632"/>
                  </a:cubicBezTo>
                  <a:cubicBezTo>
                    <a:pt x="238" y="2632"/>
                    <a:pt x="250" y="2620"/>
                    <a:pt x="250" y="2620"/>
                  </a:cubicBezTo>
                  <a:cubicBezTo>
                    <a:pt x="262" y="2596"/>
                    <a:pt x="286" y="2585"/>
                    <a:pt x="298" y="2573"/>
                  </a:cubicBezTo>
                  <a:cubicBezTo>
                    <a:pt x="310" y="2561"/>
                    <a:pt x="310" y="2549"/>
                    <a:pt x="322" y="2549"/>
                  </a:cubicBezTo>
                  <a:cubicBezTo>
                    <a:pt x="334" y="2537"/>
                    <a:pt x="346" y="2525"/>
                    <a:pt x="357" y="2525"/>
                  </a:cubicBezTo>
                  <a:cubicBezTo>
                    <a:pt x="357" y="2513"/>
                    <a:pt x="369" y="2501"/>
                    <a:pt x="381" y="2501"/>
                  </a:cubicBezTo>
                  <a:cubicBezTo>
                    <a:pt x="393" y="2489"/>
                    <a:pt x="405" y="2477"/>
                    <a:pt x="417" y="2477"/>
                  </a:cubicBezTo>
                  <a:cubicBezTo>
                    <a:pt x="429" y="2465"/>
                    <a:pt x="441" y="2454"/>
                    <a:pt x="441" y="2454"/>
                  </a:cubicBezTo>
                  <a:cubicBezTo>
                    <a:pt x="453" y="2442"/>
                    <a:pt x="465" y="2430"/>
                    <a:pt x="477" y="2430"/>
                  </a:cubicBezTo>
                  <a:cubicBezTo>
                    <a:pt x="488" y="2418"/>
                    <a:pt x="500" y="2406"/>
                    <a:pt x="512" y="2406"/>
                  </a:cubicBezTo>
                  <a:cubicBezTo>
                    <a:pt x="524" y="2394"/>
                    <a:pt x="536" y="2382"/>
                    <a:pt x="560" y="2382"/>
                  </a:cubicBezTo>
                  <a:cubicBezTo>
                    <a:pt x="572" y="2370"/>
                    <a:pt x="584" y="2358"/>
                    <a:pt x="608" y="2346"/>
                  </a:cubicBezTo>
                  <a:cubicBezTo>
                    <a:pt x="655" y="2323"/>
                    <a:pt x="691" y="2299"/>
                    <a:pt x="750" y="2275"/>
                  </a:cubicBezTo>
                  <a:cubicBezTo>
                    <a:pt x="762" y="2263"/>
                    <a:pt x="774" y="2263"/>
                    <a:pt x="786" y="2251"/>
                  </a:cubicBezTo>
                  <a:cubicBezTo>
                    <a:pt x="822" y="2239"/>
                    <a:pt x="869" y="2215"/>
                    <a:pt x="917" y="2204"/>
                  </a:cubicBezTo>
                  <a:cubicBezTo>
                    <a:pt x="929" y="2192"/>
                    <a:pt x="929" y="2192"/>
                    <a:pt x="941" y="2192"/>
                  </a:cubicBezTo>
                  <a:cubicBezTo>
                    <a:pt x="989" y="2168"/>
                    <a:pt x="1036" y="2156"/>
                    <a:pt x="1084" y="2144"/>
                  </a:cubicBezTo>
                  <a:lnTo>
                    <a:pt x="1191" y="2108"/>
                  </a:lnTo>
                  <a:cubicBezTo>
                    <a:pt x="1215" y="2096"/>
                    <a:pt x="1250" y="2096"/>
                    <a:pt x="1274" y="2084"/>
                  </a:cubicBezTo>
                  <a:cubicBezTo>
                    <a:pt x="1310" y="2073"/>
                    <a:pt x="1358" y="2073"/>
                    <a:pt x="1393" y="2061"/>
                  </a:cubicBezTo>
                  <a:lnTo>
                    <a:pt x="1477" y="2049"/>
                  </a:lnTo>
                  <a:cubicBezTo>
                    <a:pt x="1489" y="2037"/>
                    <a:pt x="1500" y="2037"/>
                    <a:pt x="1512" y="2037"/>
                  </a:cubicBezTo>
                  <a:cubicBezTo>
                    <a:pt x="1560" y="2025"/>
                    <a:pt x="1608" y="2025"/>
                    <a:pt x="1655" y="2013"/>
                  </a:cubicBezTo>
                  <a:lnTo>
                    <a:pt x="1703" y="2013"/>
                  </a:lnTo>
                  <a:cubicBezTo>
                    <a:pt x="1751" y="2001"/>
                    <a:pt x="1810" y="2001"/>
                    <a:pt x="1870" y="2001"/>
                  </a:cubicBezTo>
                  <a:lnTo>
                    <a:pt x="1905" y="2001"/>
                  </a:lnTo>
                  <a:cubicBezTo>
                    <a:pt x="1941" y="1989"/>
                    <a:pt x="1977" y="1989"/>
                    <a:pt x="2012" y="1989"/>
                  </a:cubicBezTo>
                  <a:lnTo>
                    <a:pt x="2132" y="1989"/>
                  </a:lnTo>
                  <a:cubicBezTo>
                    <a:pt x="2155" y="1989"/>
                    <a:pt x="2191" y="1989"/>
                    <a:pt x="2227" y="2001"/>
                  </a:cubicBezTo>
                  <a:lnTo>
                    <a:pt x="2334" y="2001"/>
                  </a:lnTo>
                  <a:cubicBezTo>
                    <a:pt x="2358" y="2001"/>
                    <a:pt x="2393" y="2001"/>
                    <a:pt x="2429" y="2013"/>
                  </a:cubicBezTo>
                  <a:cubicBezTo>
                    <a:pt x="2465" y="2013"/>
                    <a:pt x="2501" y="2013"/>
                    <a:pt x="2536" y="2025"/>
                  </a:cubicBezTo>
                  <a:lnTo>
                    <a:pt x="2620" y="2037"/>
                  </a:lnTo>
                  <a:cubicBezTo>
                    <a:pt x="2667" y="2037"/>
                    <a:pt x="2703" y="2049"/>
                    <a:pt x="2739" y="2049"/>
                  </a:cubicBezTo>
                  <a:cubicBezTo>
                    <a:pt x="2763" y="2061"/>
                    <a:pt x="2798" y="2061"/>
                    <a:pt x="2822" y="2073"/>
                  </a:cubicBezTo>
                  <a:cubicBezTo>
                    <a:pt x="2870" y="2084"/>
                    <a:pt x="2905" y="2096"/>
                    <a:pt x="2953" y="2108"/>
                  </a:cubicBezTo>
                  <a:cubicBezTo>
                    <a:pt x="2977" y="2108"/>
                    <a:pt x="3013" y="2120"/>
                    <a:pt x="3036" y="2120"/>
                  </a:cubicBezTo>
                  <a:lnTo>
                    <a:pt x="3084" y="2144"/>
                  </a:lnTo>
                  <a:cubicBezTo>
                    <a:pt x="3120" y="2156"/>
                    <a:pt x="3167" y="2168"/>
                    <a:pt x="3203" y="2180"/>
                  </a:cubicBezTo>
                  <a:cubicBezTo>
                    <a:pt x="3215" y="2192"/>
                    <a:pt x="3227" y="2192"/>
                    <a:pt x="3239" y="2192"/>
                  </a:cubicBezTo>
                  <a:cubicBezTo>
                    <a:pt x="3286" y="2215"/>
                    <a:pt x="3322" y="2227"/>
                    <a:pt x="3358" y="2239"/>
                  </a:cubicBezTo>
                  <a:cubicBezTo>
                    <a:pt x="3370" y="2251"/>
                    <a:pt x="3394" y="2263"/>
                    <a:pt x="3405" y="2263"/>
                  </a:cubicBezTo>
                  <a:cubicBezTo>
                    <a:pt x="3465" y="2287"/>
                    <a:pt x="3513" y="2323"/>
                    <a:pt x="3560" y="2346"/>
                  </a:cubicBezTo>
                  <a:cubicBezTo>
                    <a:pt x="3977" y="2585"/>
                    <a:pt x="4179" y="2894"/>
                    <a:pt x="4179" y="3216"/>
                  </a:cubicBezTo>
                  <a:lnTo>
                    <a:pt x="4191" y="1227"/>
                  </a:lnTo>
                  <a:cubicBezTo>
                    <a:pt x="4191" y="906"/>
                    <a:pt x="3977" y="596"/>
                    <a:pt x="3572" y="358"/>
                  </a:cubicBezTo>
                  <a:cubicBezTo>
                    <a:pt x="3525" y="334"/>
                    <a:pt x="3465" y="310"/>
                    <a:pt x="3417" y="275"/>
                  </a:cubicBezTo>
                  <a:cubicBezTo>
                    <a:pt x="3394" y="275"/>
                    <a:pt x="3382" y="263"/>
                    <a:pt x="3358" y="251"/>
                  </a:cubicBezTo>
                  <a:cubicBezTo>
                    <a:pt x="3334" y="239"/>
                    <a:pt x="3298" y="227"/>
                    <a:pt x="3263" y="215"/>
                  </a:cubicBezTo>
                  <a:cubicBezTo>
                    <a:pt x="3263" y="215"/>
                    <a:pt x="3251" y="215"/>
                    <a:pt x="3251" y="203"/>
                  </a:cubicBezTo>
                  <a:cubicBezTo>
                    <a:pt x="3239" y="203"/>
                    <a:pt x="3227" y="203"/>
                    <a:pt x="3215" y="191"/>
                  </a:cubicBezTo>
                  <a:cubicBezTo>
                    <a:pt x="3167" y="179"/>
                    <a:pt x="3132" y="168"/>
                    <a:pt x="3084" y="156"/>
                  </a:cubicBezTo>
                  <a:lnTo>
                    <a:pt x="3048" y="144"/>
                  </a:lnTo>
                  <a:cubicBezTo>
                    <a:pt x="3036" y="132"/>
                    <a:pt x="3024" y="132"/>
                    <a:pt x="3013" y="132"/>
                  </a:cubicBezTo>
                  <a:lnTo>
                    <a:pt x="2965" y="120"/>
                  </a:lnTo>
                  <a:cubicBezTo>
                    <a:pt x="2917" y="108"/>
                    <a:pt x="2870" y="96"/>
                    <a:pt x="2834" y="84"/>
                  </a:cubicBezTo>
                  <a:cubicBezTo>
                    <a:pt x="2822" y="84"/>
                    <a:pt x="2810" y="84"/>
                    <a:pt x="2798" y="72"/>
                  </a:cubicBezTo>
                  <a:lnTo>
                    <a:pt x="2739" y="72"/>
                  </a:lnTo>
                  <a:cubicBezTo>
                    <a:pt x="2703" y="60"/>
                    <a:pt x="2667" y="48"/>
                    <a:pt x="2632" y="48"/>
                  </a:cubicBezTo>
                  <a:cubicBezTo>
                    <a:pt x="2620" y="48"/>
                    <a:pt x="2596" y="37"/>
                    <a:pt x="2584" y="37"/>
                  </a:cubicBezTo>
                  <a:lnTo>
                    <a:pt x="2536" y="37"/>
                  </a:lnTo>
                  <a:cubicBezTo>
                    <a:pt x="2501" y="25"/>
                    <a:pt x="2465" y="25"/>
                    <a:pt x="2429" y="25"/>
                  </a:cubicBezTo>
                  <a:cubicBezTo>
                    <a:pt x="2417" y="25"/>
                    <a:pt x="2405" y="13"/>
                    <a:pt x="2382" y="13"/>
                  </a:cubicBezTo>
                  <a:lnTo>
                    <a:pt x="2227" y="13"/>
                  </a:lnTo>
                  <a:cubicBezTo>
                    <a:pt x="2215" y="13"/>
                    <a:pt x="2191" y="1"/>
                    <a:pt x="2179"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a:off x="1144825" y="2913287"/>
              <a:ext cx="385863" cy="192388"/>
            </a:xfrm>
            <a:custGeom>
              <a:rect b="b" l="l" r="r" t="t"/>
              <a:pathLst>
                <a:path extrusionOk="0" h="6014" w="12062">
                  <a:moveTo>
                    <a:pt x="12" y="1"/>
                  </a:moveTo>
                  <a:lnTo>
                    <a:pt x="0" y="1989"/>
                  </a:lnTo>
                  <a:lnTo>
                    <a:pt x="1846" y="2679"/>
                  </a:lnTo>
                  <a:cubicBezTo>
                    <a:pt x="1870" y="2834"/>
                    <a:pt x="1905" y="2989"/>
                    <a:pt x="1977" y="3144"/>
                  </a:cubicBezTo>
                  <a:lnTo>
                    <a:pt x="1286" y="2739"/>
                  </a:lnTo>
                  <a:lnTo>
                    <a:pt x="1286" y="4727"/>
                  </a:lnTo>
                  <a:lnTo>
                    <a:pt x="2239" y="5275"/>
                  </a:lnTo>
                  <a:lnTo>
                    <a:pt x="4191" y="4703"/>
                  </a:lnTo>
                  <a:lnTo>
                    <a:pt x="4203" y="4703"/>
                  </a:lnTo>
                  <a:cubicBezTo>
                    <a:pt x="4263" y="4715"/>
                    <a:pt x="4334" y="4739"/>
                    <a:pt x="4394" y="4751"/>
                  </a:cubicBezTo>
                  <a:cubicBezTo>
                    <a:pt x="4418" y="4763"/>
                    <a:pt x="4441" y="4763"/>
                    <a:pt x="4465" y="4775"/>
                  </a:cubicBezTo>
                  <a:cubicBezTo>
                    <a:pt x="4513" y="4787"/>
                    <a:pt x="4560" y="4787"/>
                    <a:pt x="4608" y="4799"/>
                  </a:cubicBezTo>
                  <a:cubicBezTo>
                    <a:pt x="4608" y="4799"/>
                    <a:pt x="4620" y="4811"/>
                    <a:pt x="4632" y="4811"/>
                  </a:cubicBezTo>
                  <a:cubicBezTo>
                    <a:pt x="4656" y="4811"/>
                    <a:pt x="4668" y="4811"/>
                    <a:pt x="4691" y="4823"/>
                  </a:cubicBezTo>
                  <a:cubicBezTo>
                    <a:pt x="4727" y="4823"/>
                    <a:pt x="4763" y="4834"/>
                    <a:pt x="4799" y="4846"/>
                  </a:cubicBezTo>
                  <a:cubicBezTo>
                    <a:pt x="4834" y="4846"/>
                    <a:pt x="4858" y="4846"/>
                    <a:pt x="4894" y="4858"/>
                  </a:cubicBezTo>
                  <a:cubicBezTo>
                    <a:pt x="4930" y="4858"/>
                    <a:pt x="4965" y="4870"/>
                    <a:pt x="5001" y="4870"/>
                  </a:cubicBezTo>
                  <a:cubicBezTo>
                    <a:pt x="5013" y="4882"/>
                    <a:pt x="5025" y="4882"/>
                    <a:pt x="5037" y="4882"/>
                  </a:cubicBezTo>
                  <a:cubicBezTo>
                    <a:pt x="5060" y="4882"/>
                    <a:pt x="5084" y="4882"/>
                    <a:pt x="5096" y="4894"/>
                  </a:cubicBezTo>
                  <a:lnTo>
                    <a:pt x="5203" y="4906"/>
                  </a:lnTo>
                  <a:cubicBezTo>
                    <a:pt x="5239" y="4906"/>
                    <a:pt x="5263" y="4906"/>
                    <a:pt x="5299" y="4918"/>
                  </a:cubicBezTo>
                  <a:lnTo>
                    <a:pt x="5406" y="4918"/>
                  </a:lnTo>
                  <a:cubicBezTo>
                    <a:pt x="5418" y="4930"/>
                    <a:pt x="5430" y="4930"/>
                    <a:pt x="5441" y="4930"/>
                  </a:cubicBezTo>
                  <a:lnTo>
                    <a:pt x="5477" y="4930"/>
                  </a:lnTo>
                  <a:cubicBezTo>
                    <a:pt x="5572" y="4942"/>
                    <a:pt x="5668" y="4942"/>
                    <a:pt x="5763" y="4942"/>
                  </a:cubicBezTo>
                  <a:lnTo>
                    <a:pt x="6965" y="6013"/>
                  </a:lnTo>
                  <a:lnTo>
                    <a:pt x="8263" y="5811"/>
                  </a:lnTo>
                  <a:lnTo>
                    <a:pt x="8370" y="4537"/>
                  </a:lnTo>
                  <a:cubicBezTo>
                    <a:pt x="8597" y="4453"/>
                    <a:pt x="8799" y="4358"/>
                    <a:pt x="9001" y="4239"/>
                  </a:cubicBezTo>
                  <a:cubicBezTo>
                    <a:pt x="9013" y="4227"/>
                    <a:pt x="9037" y="4215"/>
                    <a:pt x="9061" y="4203"/>
                  </a:cubicBezTo>
                  <a:cubicBezTo>
                    <a:pt x="9073" y="4192"/>
                    <a:pt x="9085" y="4180"/>
                    <a:pt x="9109" y="4180"/>
                  </a:cubicBezTo>
                  <a:cubicBezTo>
                    <a:pt x="9121" y="4168"/>
                    <a:pt x="9144" y="4156"/>
                    <a:pt x="9156" y="4144"/>
                  </a:cubicBezTo>
                  <a:cubicBezTo>
                    <a:pt x="9192" y="4120"/>
                    <a:pt x="9216" y="4108"/>
                    <a:pt x="9240" y="4084"/>
                  </a:cubicBezTo>
                  <a:cubicBezTo>
                    <a:pt x="9251" y="4072"/>
                    <a:pt x="9275" y="4061"/>
                    <a:pt x="9287" y="4049"/>
                  </a:cubicBezTo>
                  <a:cubicBezTo>
                    <a:pt x="9311" y="4037"/>
                    <a:pt x="9335" y="4013"/>
                    <a:pt x="9371" y="3989"/>
                  </a:cubicBezTo>
                  <a:cubicBezTo>
                    <a:pt x="9382" y="3989"/>
                    <a:pt x="9394" y="3977"/>
                    <a:pt x="9406" y="3965"/>
                  </a:cubicBezTo>
                  <a:cubicBezTo>
                    <a:pt x="9442" y="3930"/>
                    <a:pt x="9478" y="3906"/>
                    <a:pt x="9513" y="3870"/>
                  </a:cubicBezTo>
                  <a:lnTo>
                    <a:pt x="11704" y="3811"/>
                  </a:lnTo>
                  <a:lnTo>
                    <a:pt x="12049" y="3060"/>
                  </a:lnTo>
                  <a:lnTo>
                    <a:pt x="12061" y="1072"/>
                  </a:lnTo>
                  <a:lnTo>
                    <a:pt x="12061" y="1072"/>
                  </a:lnTo>
                  <a:lnTo>
                    <a:pt x="11716" y="1822"/>
                  </a:lnTo>
                  <a:lnTo>
                    <a:pt x="9525" y="1894"/>
                  </a:lnTo>
                  <a:cubicBezTo>
                    <a:pt x="9490" y="1917"/>
                    <a:pt x="9454" y="1953"/>
                    <a:pt x="9418" y="1977"/>
                  </a:cubicBezTo>
                  <a:cubicBezTo>
                    <a:pt x="9406" y="1989"/>
                    <a:pt x="9382" y="2001"/>
                    <a:pt x="9371" y="2013"/>
                  </a:cubicBezTo>
                  <a:cubicBezTo>
                    <a:pt x="9347" y="2025"/>
                    <a:pt x="9323" y="2048"/>
                    <a:pt x="9299" y="2072"/>
                  </a:cubicBezTo>
                  <a:cubicBezTo>
                    <a:pt x="9275" y="2084"/>
                    <a:pt x="9263" y="2084"/>
                    <a:pt x="9240" y="2096"/>
                  </a:cubicBezTo>
                  <a:cubicBezTo>
                    <a:pt x="9216" y="2120"/>
                    <a:pt x="9192" y="2132"/>
                    <a:pt x="9168" y="2156"/>
                  </a:cubicBezTo>
                  <a:cubicBezTo>
                    <a:pt x="9144" y="2167"/>
                    <a:pt x="9132" y="2179"/>
                    <a:pt x="9109" y="2191"/>
                  </a:cubicBezTo>
                  <a:cubicBezTo>
                    <a:pt x="9073" y="2215"/>
                    <a:pt x="9037" y="2227"/>
                    <a:pt x="9001" y="2251"/>
                  </a:cubicBezTo>
                  <a:cubicBezTo>
                    <a:pt x="8906" y="2310"/>
                    <a:pt x="8811" y="2358"/>
                    <a:pt x="8704" y="2417"/>
                  </a:cubicBezTo>
                  <a:cubicBezTo>
                    <a:pt x="8597" y="2465"/>
                    <a:pt x="8489" y="2513"/>
                    <a:pt x="8370" y="2548"/>
                  </a:cubicBezTo>
                  <a:lnTo>
                    <a:pt x="8263" y="3822"/>
                  </a:lnTo>
                  <a:lnTo>
                    <a:pt x="6965" y="4025"/>
                  </a:lnTo>
                  <a:lnTo>
                    <a:pt x="5763" y="2953"/>
                  </a:lnTo>
                  <a:cubicBezTo>
                    <a:pt x="5680" y="2953"/>
                    <a:pt x="5584" y="2953"/>
                    <a:pt x="5489" y="2941"/>
                  </a:cubicBezTo>
                  <a:lnTo>
                    <a:pt x="5406" y="2941"/>
                  </a:lnTo>
                  <a:cubicBezTo>
                    <a:pt x="5370" y="2929"/>
                    <a:pt x="5346" y="2929"/>
                    <a:pt x="5311" y="2929"/>
                  </a:cubicBezTo>
                  <a:cubicBezTo>
                    <a:pt x="5275" y="2918"/>
                    <a:pt x="5239" y="2918"/>
                    <a:pt x="5203" y="2918"/>
                  </a:cubicBezTo>
                  <a:lnTo>
                    <a:pt x="5108" y="2906"/>
                  </a:lnTo>
                  <a:cubicBezTo>
                    <a:pt x="5072" y="2894"/>
                    <a:pt x="5037" y="2894"/>
                    <a:pt x="5013" y="2894"/>
                  </a:cubicBezTo>
                  <a:cubicBezTo>
                    <a:pt x="4977" y="2882"/>
                    <a:pt x="4941" y="2882"/>
                    <a:pt x="4894" y="2870"/>
                  </a:cubicBezTo>
                  <a:cubicBezTo>
                    <a:pt x="4870" y="2870"/>
                    <a:pt x="4834" y="2858"/>
                    <a:pt x="4810" y="2858"/>
                  </a:cubicBezTo>
                  <a:cubicBezTo>
                    <a:pt x="4775" y="2846"/>
                    <a:pt x="4739" y="2846"/>
                    <a:pt x="4703" y="2834"/>
                  </a:cubicBezTo>
                  <a:lnTo>
                    <a:pt x="4608" y="2810"/>
                  </a:lnTo>
                  <a:cubicBezTo>
                    <a:pt x="4560" y="2810"/>
                    <a:pt x="4513" y="2798"/>
                    <a:pt x="4465" y="2787"/>
                  </a:cubicBezTo>
                  <a:cubicBezTo>
                    <a:pt x="4441" y="2775"/>
                    <a:pt x="4418" y="2775"/>
                    <a:pt x="4406" y="2763"/>
                  </a:cubicBezTo>
                  <a:cubicBezTo>
                    <a:pt x="4334" y="2751"/>
                    <a:pt x="4275" y="2739"/>
                    <a:pt x="4203" y="2715"/>
                  </a:cubicBezTo>
                  <a:lnTo>
                    <a:pt x="4191" y="2715"/>
                  </a:lnTo>
                  <a:lnTo>
                    <a:pt x="2274" y="3287"/>
                  </a:lnTo>
                  <a:lnTo>
                    <a:pt x="2274" y="1608"/>
                  </a:lnTo>
                  <a:cubicBezTo>
                    <a:pt x="2036" y="1322"/>
                    <a:pt x="1893" y="1013"/>
                    <a:pt x="1858" y="703"/>
                  </a:cubicBezTo>
                  <a:lnTo>
                    <a:pt x="12" y="1"/>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a:off x="1145209" y="2818822"/>
              <a:ext cx="385480" cy="223226"/>
            </a:xfrm>
            <a:custGeom>
              <a:rect b="b" l="l" r="r" t="t"/>
              <a:pathLst>
                <a:path extrusionOk="0" h="6978" w="12050">
                  <a:moveTo>
                    <a:pt x="6019" y="2275"/>
                  </a:moveTo>
                  <a:cubicBezTo>
                    <a:pt x="6555" y="2275"/>
                    <a:pt x="7090" y="2394"/>
                    <a:pt x="7501" y="2632"/>
                  </a:cubicBezTo>
                  <a:cubicBezTo>
                    <a:pt x="8323" y="3108"/>
                    <a:pt x="8323" y="3882"/>
                    <a:pt x="7513" y="4347"/>
                  </a:cubicBezTo>
                  <a:cubicBezTo>
                    <a:pt x="7102" y="4585"/>
                    <a:pt x="6567" y="4704"/>
                    <a:pt x="6031" y="4704"/>
                  </a:cubicBezTo>
                  <a:cubicBezTo>
                    <a:pt x="5495" y="4704"/>
                    <a:pt x="4959" y="4585"/>
                    <a:pt x="4548" y="4347"/>
                  </a:cubicBezTo>
                  <a:cubicBezTo>
                    <a:pt x="3727" y="3882"/>
                    <a:pt x="3727" y="3108"/>
                    <a:pt x="4537" y="2632"/>
                  </a:cubicBezTo>
                  <a:cubicBezTo>
                    <a:pt x="4947" y="2394"/>
                    <a:pt x="5483" y="2275"/>
                    <a:pt x="6019" y="2275"/>
                  </a:cubicBezTo>
                  <a:close/>
                  <a:moveTo>
                    <a:pt x="5084" y="1"/>
                  </a:moveTo>
                  <a:lnTo>
                    <a:pt x="3786" y="203"/>
                  </a:lnTo>
                  <a:lnTo>
                    <a:pt x="3679" y="1477"/>
                  </a:lnTo>
                  <a:cubicBezTo>
                    <a:pt x="3453" y="1560"/>
                    <a:pt x="3251" y="1656"/>
                    <a:pt x="3048" y="1775"/>
                  </a:cubicBezTo>
                  <a:cubicBezTo>
                    <a:pt x="2858" y="1894"/>
                    <a:pt x="2679" y="2013"/>
                    <a:pt x="2536" y="2144"/>
                  </a:cubicBezTo>
                  <a:lnTo>
                    <a:pt x="346" y="2203"/>
                  </a:lnTo>
                  <a:lnTo>
                    <a:pt x="0" y="2954"/>
                  </a:lnTo>
                  <a:lnTo>
                    <a:pt x="1846" y="3656"/>
                  </a:lnTo>
                  <a:cubicBezTo>
                    <a:pt x="1881" y="3966"/>
                    <a:pt x="2024" y="4275"/>
                    <a:pt x="2274" y="4561"/>
                  </a:cubicBezTo>
                  <a:lnTo>
                    <a:pt x="1274" y="5692"/>
                  </a:lnTo>
                  <a:lnTo>
                    <a:pt x="2227" y="6252"/>
                  </a:lnTo>
                  <a:lnTo>
                    <a:pt x="4191" y="5668"/>
                  </a:lnTo>
                  <a:cubicBezTo>
                    <a:pt x="4679" y="5811"/>
                    <a:pt x="5215" y="5894"/>
                    <a:pt x="5763" y="5918"/>
                  </a:cubicBezTo>
                  <a:lnTo>
                    <a:pt x="6965" y="6978"/>
                  </a:lnTo>
                  <a:lnTo>
                    <a:pt x="8263" y="6775"/>
                  </a:lnTo>
                  <a:lnTo>
                    <a:pt x="8370" y="5513"/>
                  </a:lnTo>
                  <a:cubicBezTo>
                    <a:pt x="8585" y="5418"/>
                    <a:pt x="8799" y="5323"/>
                    <a:pt x="8989" y="5204"/>
                  </a:cubicBezTo>
                  <a:cubicBezTo>
                    <a:pt x="9192" y="5097"/>
                    <a:pt x="9359" y="4966"/>
                    <a:pt x="9513" y="4847"/>
                  </a:cubicBezTo>
                  <a:lnTo>
                    <a:pt x="11704" y="4775"/>
                  </a:lnTo>
                  <a:lnTo>
                    <a:pt x="12049" y="4025"/>
                  </a:lnTo>
                  <a:lnTo>
                    <a:pt x="10204" y="3335"/>
                  </a:lnTo>
                  <a:cubicBezTo>
                    <a:pt x="10168" y="3025"/>
                    <a:pt x="10013" y="2703"/>
                    <a:pt x="9775" y="2418"/>
                  </a:cubicBezTo>
                  <a:lnTo>
                    <a:pt x="10763" y="1287"/>
                  </a:lnTo>
                  <a:lnTo>
                    <a:pt x="9811" y="739"/>
                  </a:lnTo>
                  <a:lnTo>
                    <a:pt x="7858" y="1310"/>
                  </a:lnTo>
                  <a:cubicBezTo>
                    <a:pt x="7358" y="1179"/>
                    <a:pt x="6823" y="1096"/>
                    <a:pt x="6287" y="1072"/>
                  </a:cubicBezTo>
                  <a:lnTo>
                    <a:pt x="5084" y="1"/>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 name="Google Shape;150;p15"/>
          <p:cNvGrpSpPr/>
          <p:nvPr/>
        </p:nvGrpSpPr>
        <p:grpSpPr>
          <a:xfrm>
            <a:off x="-60196" y="282492"/>
            <a:ext cx="391558" cy="436150"/>
            <a:chOff x="2092454" y="2863767"/>
            <a:chExt cx="391558" cy="436150"/>
          </a:xfrm>
        </p:grpSpPr>
        <p:sp>
          <p:nvSpPr>
            <p:cNvPr id="151" name="Google Shape;151;p15"/>
            <p:cNvSpPr/>
            <p:nvPr/>
          </p:nvSpPr>
          <p:spPr>
            <a:xfrm>
              <a:off x="2092806" y="2863767"/>
              <a:ext cx="391206" cy="226649"/>
            </a:xfrm>
            <a:custGeom>
              <a:rect b="b" l="l" r="r" t="t"/>
              <a:pathLst>
                <a:path extrusionOk="0" h="7085" w="12229">
                  <a:moveTo>
                    <a:pt x="6097" y="1"/>
                  </a:moveTo>
                  <a:lnTo>
                    <a:pt x="1" y="3537"/>
                  </a:lnTo>
                  <a:lnTo>
                    <a:pt x="6133" y="7085"/>
                  </a:lnTo>
                  <a:lnTo>
                    <a:pt x="12229" y="3537"/>
                  </a:lnTo>
                  <a:lnTo>
                    <a:pt x="6097" y="1"/>
                  </a:ln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a:off x="2288583" y="2976883"/>
              <a:ext cx="195427" cy="323035"/>
            </a:xfrm>
            <a:custGeom>
              <a:rect b="b" l="l" r="r" t="t"/>
              <a:pathLst>
                <a:path extrusionOk="0" h="10098" w="6109">
                  <a:moveTo>
                    <a:pt x="6109" y="1"/>
                  </a:moveTo>
                  <a:lnTo>
                    <a:pt x="13" y="3549"/>
                  </a:lnTo>
                  <a:lnTo>
                    <a:pt x="1" y="10097"/>
                  </a:lnTo>
                  <a:lnTo>
                    <a:pt x="6097" y="6561"/>
                  </a:lnTo>
                  <a:lnTo>
                    <a:pt x="6109" y="1"/>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a:off x="2092454" y="2976883"/>
              <a:ext cx="196547" cy="323035"/>
            </a:xfrm>
            <a:custGeom>
              <a:rect b="b" l="l" r="r" t="t"/>
              <a:pathLst>
                <a:path extrusionOk="0" h="10098" w="6144">
                  <a:moveTo>
                    <a:pt x="12" y="1"/>
                  </a:moveTo>
                  <a:lnTo>
                    <a:pt x="0" y="6561"/>
                  </a:lnTo>
                  <a:lnTo>
                    <a:pt x="6132" y="10097"/>
                  </a:lnTo>
                  <a:lnTo>
                    <a:pt x="6144" y="3549"/>
                  </a:lnTo>
                  <a:lnTo>
                    <a:pt x="12" y="1"/>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5"/>
          <p:cNvGrpSpPr/>
          <p:nvPr/>
        </p:nvGrpSpPr>
        <p:grpSpPr>
          <a:xfrm>
            <a:off x="232304" y="-153658"/>
            <a:ext cx="391558" cy="436150"/>
            <a:chOff x="2092454" y="2863767"/>
            <a:chExt cx="391558" cy="436150"/>
          </a:xfrm>
        </p:grpSpPr>
        <p:sp>
          <p:nvSpPr>
            <p:cNvPr id="155" name="Google Shape;155;p15"/>
            <p:cNvSpPr/>
            <p:nvPr/>
          </p:nvSpPr>
          <p:spPr>
            <a:xfrm>
              <a:off x="2092806" y="2863767"/>
              <a:ext cx="391206" cy="226649"/>
            </a:xfrm>
            <a:custGeom>
              <a:rect b="b" l="l" r="r" t="t"/>
              <a:pathLst>
                <a:path extrusionOk="0" h="7085" w="12229">
                  <a:moveTo>
                    <a:pt x="6097" y="1"/>
                  </a:moveTo>
                  <a:lnTo>
                    <a:pt x="1" y="3537"/>
                  </a:lnTo>
                  <a:lnTo>
                    <a:pt x="6133" y="7085"/>
                  </a:lnTo>
                  <a:lnTo>
                    <a:pt x="12229" y="3537"/>
                  </a:lnTo>
                  <a:lnTo>
                    <a:pt x="6097" y="1"/>
                  </a:ln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2288583" y="2976883"/>
              <a:ext cx="195427" cy="323035"/>
            </a:xfrm>
            <a:custGeom>
              <a:rect b="b" l="l" r="r" t="t"/>
              <a:pathLst>
                <a:path extrusionOk="0" h="10098" w="6109">
                  <a:moveTo>
                    <a:pt x="6109" y="1"/>
                  </a:moveTo>
                  <a:lnTo>
                    <a:pt x="13" y="3549"/>
                  </a:lnTo>
                  <a:lnTo>
                    <a:pt x="1" y="10097"/>
                  </a:lnTo>
                  <a:lnTo>
                    <a:pt x="6097" y="6561"/>
                  </a:lnTo>
                  <a:lnTo>
                    <a:pt x="6109" y="1"/>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2092454" y="2976883"/>
              <a:ext cx="196547" cy="323035"/>
            </a:xfrm>
            <a:custGeom>
              <a:rect b="b" l="l" r="r" t="t"/>
              <a:pathLst>
                <a:path extrusionOk="0" h="10098" w="6144">
                  <a:moveTo>
                    <a:pt x="12" y="1"/>
                  </a:moveTo>
                  <a:lnTo>
                    <a:pt x="0" y="6561"/>
                  </a:lnTo>
                  <a:lnTo>
                    <a:pt x="6132" y="10097"/>
                  </a:lnTo>
                  <a:lnTo>
                    <a:pt x="6144" y="3549"/>
                  </a:lnTo>
                  <a:lnTo>
                    <a:pt x="12" y="1"/>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 name="Google Shape;158;p15"/>
          <p:cNvGrpSpPr/>
          <p:nvPr/>
        </p:nvGrpSpPr>
        <p:grpSpPr>
          <a:xfrm>
            <a:off x="8662625" y="3816438"/>
            <a:ext cx="355063" cy="557161"/>
            <a:chOff x="304275" y="275275"/>
            <a:chExt cx="355063" cy="557161"/>
          </a:xfrm>
        </p:grpSpPr>
        <p:sp>
          <p:nvSpPr>
            <p:cNvPr id="159" name="Google Shape;159;p15"/>
            <p:cNvSpPr/>
            <p:nvPr/>
          </p:nvSpPr>
          <p:spPr>
            <a:xfrm>
              <a:off x="304275"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p:nvPr/>
          </p:nvSpPr>
          <p:spPr>
            <a:xfrm>
              <a:off x="528838"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p:nvPr/>
          </p:nvSpPr>
          <p:spPr>
            <a:xfrm>
              <a:off x="304275"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a:off x="528838" y="488611"/>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a:off x="304275" y="701936"/>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15"/>
          <p:cNvGrpSpPr/>
          <p:nvPr/>
        </p:nvGrpSpPr>
        <p:grpSpPr>
          <a:xfrm>
            <a:off x="834829" y="239058"/>
            <a:ext cx="896100" cy="206100"/>
            <a:chOff x="5733519" y="960358"/>
            <a:chExt cx="896100" cy="206100"/>
          </a:xfrm>
        </p:grpSpPr>
        <p:grpSp>
          <p:nvGrpSpPr>
            <p:cNvPr id="166" name="Google Shape;166;p15"/>
            <p:cNvGrpSpPr/>
            <p:nvPr/>
          </p:nvGrpSpPr>
          <p:grpSpPr>
            <a:xfrm>
              <a:off x="5733519" y="960358"/>
              <a:ext cx="210300" cy="206100"/>
              <a:chOff x="5733519" y="960358"/>
              <a:chExt cx="210300" cy="206100"/>
            </a:xfrm>
          </p:grpSpPr>
          <p:cxnSp>
            <p:nvCxnSpPr>
              <p:cNvPr id="167" name="Google Shape;167;p15"/>
              <p:cNvCxnSpPr/>
              <p:nvPr/>
            </p:nvCxnSpPr>
            <p:spPr>
              <a:xfrm>
                <a:off x="5838685" y="960358"/>
                <a:ext cx="0" cy="206100"/>
              </a:xfrm>
              <a:prstGeom prst="straightConnector1">
                <a:avLst/>
              </a:prstGeom>
              <a:noFill/>
              <a:ln cap="flat" cmpd="sng" w="9525">
                <a:solidFill>
                  <a:schemeClr val="accent2"/>
                </a:solidFill>
                <a:prstDash val="solid"/>
                <a:round/>
                <a:headEnd len="med" w="med" type="none"/>
                <a:tailEnd len="med" w="med" type="none"/>
              </a:ln>
            </p:spPr>
          </p:cxnSp>
          <p:cxnSp>
            <p:nvCxnSpPr>
              <p:cNvPr id="168" name="Google Shape;168;p15"/>
              <p:cNvCxnSpPr/>
              <p:nvPr/>
            </p:nvCxnSpPr>
            <p:spPr>
              <a:xfrm>
                <a:off x="57335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nvGrpSpPr>
            <p:cNvPr id="169" name="Google Shape;169;p15"/>
            <p:cNvGrpSpPr/>
            <p:nvPr/>
          </p:nvGrpSpPr>
          <p:grpSpPr>
            <a:xfrm>
              <a:off x="6076419" y="960358"/>
              <a:ext cx="210300" cy="206100"/>
              <a:chOff x="6076419" y="960358"/>
              <a:chExt cx="210300" cy="206100"/>
            </a:xfrm>
          </p:grpSpPr>
          <p:cxnSp>
            <p:nvCxnSpPr>
              <p:cNvPr id="170" name="Google Shape;170;p15"/>
              <p:cNvCxnSpPr/>
              <p:nvPr/>
            </p:nvCxnSpPr>
            <p:spPr>
              <a:xfrm>
                <a:off x="6181585" y="960358"/>
                <a:ext cx="0" cy="206100"/>
              </a:xfrm>
              <a:prstGeom prst="straightConnector1">
                <a:avLst/>
              </a:prstGeom>
              <a:noFill/>
              <a:ln cap="flat" cmpd="sng" w="9525">
                <a:solidFill>
                  <a:schemeClr val="accent2"/>
                </a:solidFill>
                <a:prstDash val="solid"/>
                <a:round/>
                <a:headEnd len="med" w="med" type="none"/>
                <a:tailEnd len="med" w="med" type="none"/>
              </a:ln>
            </p:spPr>
          </p:cxnSp>
          <p:cxnSp>
            <p:nvCxnSpPr>
              <p:cNvPr id="171" name="Google Shape;171;p15"/>
              <p:cNvCxnSpPr/>
              <p:nvPr/>
            </p:nvCxnSpPr>
            <p:spPr>
              <a:xfrm>
                <a:off x="60764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nvGrpSpPr>
            <p:cNvPr id="172" name="Google Shape;172;p15"/>
            <p:cNvGrpSpPr/>
            <p:nvPr/>
          </p:nvGrpSpPr>
          <p:grpSpPr>
            <a:xfrm>
              <a:off x="6419319" y="960358"/>
              <a:ext cx="210300" cy="206100"/>
              <a:chOff x="6419319" y="960358"/>
              <a:chExt cx="210300" cy="206100"/>
            </a:xfrm>
          </p:grpSpPr>
          <p:cxnSp>
            <p:nvCxnSpPr>
              <p:cNvPr id="173" name="Google Shape;173;p15"/>
              <p:cNvCxnSpPr/>
              <p:nvPr/>
            </p:nvCxnSpPr>
            <p:spPr>
              <a:xfrm>
                <a:off x="6524485" y="960358"/>
                <a:ext cx="0" cy="206100"/>
              </a:xfrm>
              <a:prstGeom prst="straightConnector1">
                <a:avLst/>
              </a:prstGeom>
              <a:noFill/>
              <a:ln cap="flat" cmpd="sng" w="9525">
                <a:solidFill>
                  <a:schemeClr val="accent2"/>
                </a:solidFill>
                <a:prstDash val="solid"/>
                <a:round/>
                <a:headEnd len="med" w="med" type="none"/>
                <a:tailEnd len="med" w="med" type="none"/>
              </a:ln>
            </p:spPr>
          </p:cxnSp>
          <p:cxnSp>
            <p:nvCxnSpPr>
              <p:cNvPr id="174" name="Google Shape;174;p15"/>
              <p:cNvCxnSpPr/>
              <p:nvPr/>
            </p:nvCxnSpPr>
            <p:spPr>
              <a:xfrm>
                <a:off x="64193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175" name="Shape 175"/>
        <p:cNvGrpSpPr/>
        <p:nvPr/>
      </p:nvGrpSpPr>
      <p:grpSpPr>
        <a:xfrm>
          <a:off x="0" y="0"/>
          <a:ext cx="0" cy="0"/>
          <a:chOff x="0" y="0"/>
          <a:chExt cx="0" cy="0"/>
        </a:xfrm>
      </p:grpSpPr>
      <p:sp>
        <p:nvSpPr>
          <p:cNvPr id="176" name="Google Shape;176;p16"/>
          <p:cNvSpPr txBox="1"/>
          <p:nvPr>
            <p:ph idx="1" type="subTitle"/>
          </p:nvPr>
        </p:nvSpPr>
        <p:spPr>
          <a:xfrm>
            <a:off x="5045763" y="2428050"/>
            <a:ext cx="3013200" cy="169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7" name="Google Shape;177;p16"/>
          <p:cNvSpPr txBox="1"/>
          <p:nvPr>
            <p:ph type="title"/>
          </p:nvPr>
        </p:nvSpPr>
        <p:spPr>
          <a:xfrm>
            <a:off x="5045779" y="1135050"/>
            <a:ext cx="3013200" cy="12930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grpSp>
        <p:nvGrpSpPr>
          <p:cNvPr id="178" name="Google Shape;178;p16"/>
          <p:cNvGrpSpPr/>
          <p:nvPr/>
        </p:nvGrpSpPr>
        <p:grpSpPr>
          <a:xfrm>
            <a:off x="8359125" y="207874"/>
            <a:ext cx="579625" cy="343825"/>
            <a:chOff x="304275" y="488611"/>
            <a:chExt cx="579625" cy="343825"/>
          </a:xfrm>
        </p:grpSpPr>
        <p:sp>
          <p:nvSpPr>
            <p:cNvPr id="179" name="Google Shape;179;p16"/>
            <p:cNvSpPr/>
            <p:nvPr/>
          </p:nvSpPr>
          <p:spPr>
            <a:xfrm>
              <a:off x="304275"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a:off x="528838" y="488611"/>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p:cNvSpPr/>
            <p:nvPr/>
          </p:nvSpPr>
          <p:spPr>
            <a:xfrm>
              <a:off x="753400"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304275" y="701936"/>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a:off x="753400"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 name="Google Shape;185;p16"/>
          <p:cNvSpPr/>
          <p:nvPr/>
        </p:nvSpPr>
        <p:spPr>
          <a:xfrm>
            <a:off x="5382650" y="-916625"/>
            <a:ext cx="4696500" cy="1806600"/>
          </a:xfrm>
          <a:prstGeom prst="plaque">
            <a:avLst>
              <a:gd fmla="val 31036" name="adj"/>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
    <p:spTree>
      <p:nvGrpSpPr>
        <p:cNvPr id="186" name="Shape 186"/>
        <p:cNvGrpSpPr/>
        <p:nvPr/>
      </p:nvGrpSpPr>
      <p:grpSpPr>
        <a:xfrm>
          <a:off x="0" y="0"/>
          <a:ext cx="0" cy="0"/>
          <a:chOff x="0" y="0"/>
          <a:chExt cx="0" cy="0"/>
        </a:xfrm>
      </p:grpSpPr>
      <p:sp>
        <p:nvSpPr>
          <p:cNvPr id="187" name="Google Shape;187;p17"/>
          <p:cNvSpPr txBox="1"/>
          <p:nvPr>
            <p:ph idx="1" type="subTitle"/>
          </p:nvPr>
        </p:nvSpPr>
        <p:spPr>
          <a:xfrm>
            <a:off x="4352925" y="3772800"/>
            <a:ext cx="4077600" cy="83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8" name="Google Shape;188;p17"/>
          <p:cNvSpPr txBox="1"/>
          <p:nvPr>
            <p:ph type="title"/>
          </p:nvPr>
        </p:nvSpPr>
        <p:spPr>
          <a:xfrm>
            <a:off x="713400" y="3819000"/>
            <a:ext cx="3239400" cy="738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89" name="Google Shape;189;p17"/>
          <p:cNvSpPr/>
          <p:nvPr/>
        </p:nvSpPr>
        <p:spPr>
          <a:xfrm>
            <a:off x="-342900" y="1172100"/>
            <a:ext cx="1165200" cy="2457000"/>
          </a:xfrm>
          <a:prstGeom prst="roundRect">
            <a:avLst>
              <a:gd fmla="val 33920"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7"/>
          <p:cNvSpPr/>
          <p:nvPr/>
        </p:nvSpPr>
        <p:spPr>
          <a:xfrm>
            <a:off x="8633000" y="-647700"/>
            <a:ext cx="1057200" cy="1752600"/>
          </a:xfrm>
          <a:prstGeom prst="roundRect">
            <a:avLst>
              <a:gd fmla="val 33920"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
    <p:spTree>
      <p:nvGrpSpPr>
        <p:cNvPr id="191" name="Shape 191"/>
        <p:cNvGrpSpPr/>
        <p:nvPr/>
      </p:nvGrpSpPr>
      <p:grpSpPr>
        <a:xfrm>
          <a:off x="0" y="0"/>
          <a:ext cx="0" cy="0"/>
          <a:chOff x="0" y="0"/>
          <a:chExt cx="0" cy="0"/>
        </a:xfrm>
      </p:grpSpPr>
      <p:sp>
        <p:nvSpPr>
          <p:cNvPr id="192" name="Google Shape;192;p18"/>
          <p:cNvSpPr txBox="1"/>
          <p:nvPr>
            <p:ph idx="1" type="subTitle"/>
          </p:nvPr>
        </p:nvSpPr>
        <p:spPr>
          <a:xfrm>
            <a:off x="1253250" y="2224225"/>
            <a:ext cx="2746800" cy="147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3" name="Google Shape;193;p18"/>
          <p:cNvSpPr txBox="1"/>
          <p:nvPr>
            <p:ph type="title"/>
          </p:nvPr>
        </p:nvSpPr>
        <p:spPr>
          <a:xfrm>
            <a:off x="1253250" y="1485325"/>
            <a:ext cx="2746800" cy="73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94" name="Google Shape;194;p18"/>
          <p:cNvSpPr/>
          <p:nvPr/>
        </p:nvSpPr>
        <p:spPr>
          <a:xfrm>
            <a:off x="7208372" y="4751763"/>
            <a:ext cx="2232900" cy="1455000"/>
          </a:xfrm>
          <a:prstGeom prst="roundRect">
            <a:avLst>
              <a:gd fmla="val 18470"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
          <p:cNvSpPr/>
          <p:nvPr/>
        </p:nvSpPr>
        <p:spPr>
          <a:xfrm>
            <a:off x="8643400" y="4103247"/>
            <a:ext cx="288900" cy="328800"/>
          </a:xfrm>
          <a:prstGeom prst="upArrow">
            <a:avLst>
              <a:gd fmla="val 50000" name="adj1"/>
              <a:gd fmla="val 67875" name="adj2"/>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
          <p:cNvSpPr/>
          <p:nvPr/>
        </p:nvSpPr>
        <p:spPr>
          <a:xfrm>
            <a:off x="4455380" y="-596494"/>
            <a:ext cx="1371900" cy="1061700"/>
          </a:xfrm>
          <a:prstGeom prst="roundRect">
            <a:avLst>
              <a:gd fmla="val 18470"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
    <p:spTree>
      <p:nvGrpSpPr>
        <p:cNvPr id="197" name="Shape 197"/>
        <p:cNvGrpSpPr/>
        <p:nvPr/>
      </p:nvGrpSpPr>
      <p:grpSpPr>
        <a:xfrm>
          <a:off x="0" y="0"/>
          <a:ext cx="0" cy="0"/>
          <a:chOff x="0" y="0"/>
          <a:chExt cx="0" cy="0"/>
        </a:xfrm>
      </p:grpSpPr>
      <p:sp>
        <p:nvSpPr>
          <p:cNvPr id="198" name="Google Shape;198;p19"/>
          <p:cNvSpPr txBox="1"/>
          <p:nvPr>
            <p:ph idx="1" type="subTitle"/>
          </p:nvPr>
        </p:nvSpPr>
        <p:spPr>
          <a:xfrm>
            <a:off x="5176325" y="2694900"/>
            <a:ext cx="3148500" cy="104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9" name="Google Shape;199;p19"/>
          <p:cNvSpPr txBox="1"/>
          <p:nvPr>
            <p:ph type="title"/>
          </p:nvPr>
        </p:nvSpPr>
        <p:spPr>
          <a:xfrm>
            <a:off x="5176325" y="1956000"/>
            <a:ext cx="3148500" cy="738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1_1_1_1">
    <p:spTree>
      <p:nvGrpSpPr>
        <p:cNvPr id="200" name="Shape 200"/>
        <p:cNvGrpSpPr/>
        <p:nvPr/>
      </p:nvGrpSpPr>
      <p:grpSpPr>
        <a:xfrm>
          <a:off x="0" y="0"/>
          <a:ext cx="0" cy="0"/>
          <a:chOff x="0" y="0"/>
          <a:chExt cx="0" cy="0"/>
        </a:xfrm>
      </p:grpSpPr>
      <p:sp>
        <p:nvSpPr>
          <p:cNvPr id="201" name="Google Shape;201;p20"/>
          <p:cNvSpPr txBox="1"/>
          <p:nvPr>
            <p:ph idx="1" type="subTitle"/>
          </p:nvPr>
        </p:nvSpPr>
        <p:spPr>
          <a:xfrm>
            <a:off x="5145875" y="2224225"/>
            <a:ext cx="2743200" cy="147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2" name="Google Shape;202;p20"/>
          <p:cNvSpPr txBox="1"/>
          <p:nvPr>
            <p:ph type="title"/>
          </p:nvPr>
        </p:nvSpPr>
        <p:spPr>
          <a:xfrm>
            <a:off x="5145875" y="1485325"/>
            <a:ext cx="2743200" cy="73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03" name="Google Shape;203;p20"/>
          <p:cNvSpPr/>
          <p:nvPr/>
        </p:nvSpPr>
        <p:spPr>
          <a:xfrm>
            <a:off x="-261050" y="-374225"/>
            <a:ext cx="1862700" cy="2067600"/>
          </a:xfrm>
          <a:prstGeom prst="roundRect">
            <a:avLst>
              <a:gd fmla="val 17802"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 name="Google Shape;204;p20"/>
          <p:cNvGrpSpPr/>
          <p:nvPr/>
        </p:nvGrpSpPr>
        <p:grpSpPr>
          <a:xfrm>
            <a:off x="259725" y="4800949"/>
            <a:ext cx="355063" cy="130500"/>
            <a:chOff x="304275" y="701936"/>
            <a:chExt cx="355063" cy="130500"/>
          </a:xfrm>
        </p:grpSpPr>
        <p:sp>
          <p:nvSpPr>
            <p:cNvPr id="205" name="Google Shape;205;p20"/>
            <p:cNvSpPr/>
            <p:nvPr/>
          </p:nvSpPr>
          <p:spPr>
            <a:xfrm>
              <a:off x="304275" y="701936"/>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0"/>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p:nvPr/>
        </p:nvSpPr>
        <p:spPr>
          <a:xfrm>
            <a:off x="-952500" y="543325"/>
            <a:ext cx="6138900" cy="4100400"/>
          </a:xfrm>
          <a:prstGeom prst="plaque">
            <a:avLst>
              <a:gd fmla="val 16667" name="adj"/>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txBox="1"/>
          <p:nvPr>
            <p:ph type="title"/>
          </p:nvPr>
        </p:nvSpPr>
        <p:spPr>
          <a:xfrm>
            <a:off x="713400" y="2216763"/>
            <a:ext cx="3210900" cy="923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hasCustomPrompt="1" idx="2" type="title"/>
          </p:nvPr>
        </p:nvSpPr>
        <p:spPr>
          <a:xfrm>
            <a:off x="713400" y="1363238"/>
            <a:ext cx="1620300" cy="917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 name="Google Shape;17;p3"/>
          <p:cNvSpPr txBox="1"/>
          <p:nvPr>
            <p:ph idx="1" type="subTitle"/>
          </p:nvPr>
        </p:nvSpPr>
        <p:spPr>
          <a:xfrm>
            <a:off x="713399" y="3066863"/>
            <a:ext cx="3210900" cy="7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 name="Google Shape;18;p3"/>
          <p:cNvSpPr/>
          <p:nvPr/>
        </p:nvSpPr>
        <p:spPr>
          <a:xfrm>
            <a:off x="4956825" y="-672524"/>
            <a:ext cx="4996800" cy="49968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3"/>
          <p:cNvGrpSpPr/>
          <p:nvPr/>
        </p:nvGrpSpPr>
        <p:grpSpPr>
          <a:xfrm rot="5400000">
            <a:off x="8229016" y="2466531"/>
            <a:ext cx="896100" cy="206100"/>
            <a:chOff x="5733519" y="960358"/>
            <a:chExt cx="896100" cy="206100"/>
          </a:xfrm>
        </p:grpSpPr>
        <p:grpSp>
          <p:nvGrpSpPr>
            <p:cNvPr id="20" name="Google Shape;20;p3"/>
            <p:cNvGrpSpPr/>
            <p:nvPr/>
          </p:nvGrpSpPr>
          <p:grpSpPr>
            <a:xfrm>
              <a:off x="5733519" y="960358"/>
              <a:ext cx="210300" cy="206100"/>
              <a:chOff x="5733519" y="960358"/>
              <a:chExt cx="210300" cy="206100"/>
            </a:xfrm>
          </p:grpSpPr>
          <p:cxnSp>
            <p:nvCxnSpPr>
              <p:cNvPr id="21" name="Google Shape;21;p3"/>
              <p:cNvCxnSpPr/>
              <p:nvPr/>
            </p:nvCxnSpPr>
            <p:spPr>
              <a:xfrm>
                <a:off x="5838685" y="960358"/>
                <a:ext cx="0" cy="206100"/>
              </a:xfrm>
              <a:prstGeom prst="straightConnector1">
                <a:avLst/>
              </a:prstGeom>
              <a:noFill/>
              <a:ln cap="flat" cmpd="sng" w="9525">
                <a:solidFill>
                  <a:schemeClr val="accent2"/>
                </a:solidFill>
                <a:prstDash val="solid"/>
                <a:round/>
                <a:headEnd len="med" w="med" type="none"/>
                <a:tailEnd len="med" w="med" type="none"/>
              </a:ln>
            </p:spPr>
          </p:cxnSp>
          <p:cxnSp>
            <p:nvCxnSpPr>
              <p:cNvPr id="22" name="Google Shape;22;p3"/>
              <p:cNvCxnSpPr/>
              <p:nvPr/>
            </p:nvCxnSpPr>
            <p:spPr>
              <a:xfrm>
                <a:off x="57335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nvGrpSpPr>
            <p:cNvPr id="23" name="Google Shape;23;p3"/>
            <p:cNvGrpSpPr/>
            <p:nvPr/>
          </p:nvGrpSpPr>
          <p:grpSpPr>
            <a:xfrm>
              <a:off x="6076419" y="960358"/>
              <a:ext cx="210300" cy="206100"/>
              <a:chOff x="6076419" y="960358"/>
              <a:chExt cx="210300" cy="206100"/>
            </a:xfrm>
          </p:grpSpPr>
          <p:cxnSp>
            <p:nvCxnSpPr>
              <p:cNvPr id="24" name="Google Shape;24;p3"/>
              <p:cNvCxnSpPr/>
              <p:nvPr/>
            </p:nvCxnSpPr>
            <p:spPr>
              <a:xfrm>
                <a:off x="6181585" y="960358"/>
                <a:ext cx="0" cy="206100"/>
              </a:xfrm>
              <a:prstGeom prst="straightConnector1">
                <a:avLst/>
              </a:prstGeom>
              <a:noFill/>
              <a:ln cap="flat" cmpd="sng" w="9525">
                <a:solidFill>
                  <a:schemeClr val="accent2"/>
                </a:solidFill>
                <a:prstDash val="solid"/>
                <a:round/>
                <a:headEnd len="med" w="med" type="none"/>
                <a:tailEnd len="med" w="med" type="none"/>
              </a:ln>
            </p:spPr>
          </p:cxnSp>
          <p:cxnSp>
            <p:nvCxnSpPr>
              <p:cNvPr id="25" name="Google Shape;25;p3"/>
              <p:cNvCxnSpPr/>
              <p:nvPr/>
            </p:nvCxnSpPr>
            <p:spPr>
              <a:xfrm>
                <a:off x="60764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nvGrpSpPr>
            <p:cNvPr id="26" name="Google Shape;26;p3"/>
            <p:cNvGrpSpPr/>
            <p:nvPr/>
          </p:nvGrpSpPr>
          <p:grpSpPr>
            <a:xfrm>
              <a:off x="6419319" y="960358"/>
              <a:ext cx="210300" cy="206100"/>
              <a:chOff x="6419319" y="960358"/>
              <a:chExt cx="210300" cy="206100"/>
            </a:xfrm>
          </p:grpSpPr>
          <p:cxnSp>
            <p:nvCxnSpPr>
              <p:cNvPr id="27" name="Google Shape;27;p3"/>
              <p:cNvCxnSpPr/>
              <p:nvPr/>
            </p:nvCxnSpPr>
            <p:spPr>
              <a:xfrm>
                <a:off x="6524485" y="960358"/>
                <a:ext cx="0" cy="206100"/>
              </a:xfrm>
              <a:prstGeom prst="straightConnector1">
                <a:avLst/>
              </a:prstGeom>
              <a:noFill/>
              <a:ln cap="flat" cmpd="sng" w="9525">
                <a:solidFill>
                  <a:schemeClr val="accent2"/>
                </a:solidFill>
                <a:prstDash val="solid"/>
                <a:round/>
                <a:headEnd len="med" w="med" type="none"/>
                <a:tailEnd len="med" w="med" type="none"/>
              </a:ln>
            </p:spPr>
          </p:cxnSp>
          <p:cxnSp>
            <p:nvCxnSpPr>
              <p:cNvPr id="28" name="Google Shape;28;p3"/>
              <p:cNvCxnSpPr/>
              <p:nvPr/>
            </p:nvCxnSpPr>
            <p:spPr>
              <a:xfrm>
                <a:off x="64193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_1_1">
    <p:spTree>
      <p:nvGrpSpPr>
        <p:cNvPr id="207" name="Shape 207"/>
        <p:cNvGrpSpPr/>
        <p:nvPr/>
      </p:nvGrpSpPr>
      <p:grpSpPr>
        <a:xfrm>
          <a:off x="0" y="0"/>
          <a:ext cx="0" cy="0"/>
          <a:chOff x="0" y="0"/>
          <a:chExt cx="0" cy="0"/>
        </a:xfrm>
      </p:grpSpPr>
      <p:sp>
        <p:nvSpPr>
          <p:cNvPr id="208" name="Google Shape;208;p21"/>
          <p:cNvSpPr/>
          <p:nvPr/>
        </p:nvSpPr>
        <p:spPr>
          <a:xfrm>
            <a:off x="314400" y="280050"/>
            <a:ext cx="8515200" cy="4583400"/>
          </a:xfrm>
          <a:prstGeom prst="roundRect">
            <a:avLst>
              <a:gd fmla="val 8520"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1"/>
          <p:cNvSpPr txBox="1"/>
          <p:nvPr>
            <p:ph type="title"/>
          </p:nvPr>
        </p:nvSpPr>
        <p:spPr>
          <a:xfrm>
            <a:off x="713275" y="445025"/>
            <a:ext cx="7717500" cy="73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10" name="Google Shape;210;p21"/>
          <p:cNvSpPr txBox="1"/>
          <p:nvPr>
            <p:ph idx="2" type="title"/>
          </p:nvPr>
        </p:nvSpPr>
        <p:spPr>
          <a:xfrm>
            <a:off x="1438775" y="3265050"/>
            <a:ext cx="26571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1" name="Google Shape;211;p21"/>
          <p:cNvSpPr txBox="1"/>
          <p:nvPr>
            <p:ph idx="1" type="subTitle"/>
          </p:nvPr>
        </p:nvSpPr>
        <p:spPr>
          <a:xfrm>
            <a:off x="1438775" y="3694599"/>
            <a:ext cx="26571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2" name="Google Shape;212;p21"/>
          <p:cNvSpPr txBox="1"/>
          <p:nvPr>
            <p:ph idx="3" type="title"/>
          </p:nvPr>
        </p:nvSpPr>
        <p:spPr>
          <a:xfrm>
            <a:off x="5048175" y="3265050"/>
            <a:ext cx="26571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3" name="Google Shape;213;p21"/>
          <p:cNvSpPr txBox="1"/>
          <p:nvPr>
            <p:ph idx="4" type="subTitle"/>
          </p:nvPr>
        </p:nvSpPr>
        <p:spPr>
          <a:xfrm>
            <a:off x="5048175" y="3694599"/>
            <a:ext cx="26571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4" name="Google Shape;214;p21"/>
          <p:cNvSpPr/>
          <p:nvPr/>
        </p:nvSpPr>
        <p:spPr>
          <a:xfrm>
            <a:off x="-1403100" y="663675"/>
            <a:ext cx="2356200" cy="23562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1"/>
          <p:cNvSpPr/>
          <p:nvPr/>
        </p:nvSpPr>
        <p:spPr>
          <a:xfrm>
            <a:off x="8483850" y="2097475"/>
            <a:ext cx="2127000" cy="21270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_1_1_1">
    <p:spTree>
      <p:nvGrpSpPr>
        <p:cNvPr id="216" name="Shape 216"/>
        <p:cNvGrpSpPr/>
        <p:nvPr/>
      </p:nvGrpSpPr>
      <p:grpSpPr>
        <a:xfrm>
          <a:off x="0" y="0"/>
          <a:ext cx="0" cy="0"/>
          <a:chOff x="0" y="0"/>
          <a:chExt cx="0" cy="0"/>
        </a:xfrm>
      </p:grpSpPr>
      <p:sp>
        <p:nvSpPr>
          <p:cNvPr id="217" name="Google Shape;217;p22"/>
          <p:cNvSpPr txBox="1"/>
          <p:nvPr>
            <p:ph type="title"/>
          </p:nvPr>
        </p:nvSpPr>
        <p:spPr>
          <a:xfrm>
            <a:off x="713275" y="445025"/>
            <a:ext cx="7717500" cy="73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18" name="Google Shape;218;p22"/>
          <p:cNvSpPr txBox="1"/>
          <p:nvPr>
            <p:ph idx="2" type="title"/>
          </p:nvPr>
        </p:nvSpPr>
        <p:spPr>
          <a:xfrm>
            <a:off x="713400" y="3265050"/>
            <a:ext cx="24054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9" name="Google Shape;219;p22"/>
          <p:cNvSpPr txBox="1"/>
          <p:nvPr>
            <p:ph idx="1" type="subTitle"/>
          </p:nvPr>
        </p:nvSpPr>
        <p:spPr>
          <a:xfrm>
            <a:off x="713400" y="3694600"/>
            <a:ext cx="2405400" cy="83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0" name="Google Shape;220;p22"/>
          <p:cNvSpPr txBox="1"/>
          <p:nvPr>
            <p:ph idx="3" type="title"/>
          </p:nvPr>
        </p:nvSpPr>
        <p:spPr>
          <a:xfrm>
            <a:off x="3369386" y="3265050"/>
            <a:ext cx="24054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1" name="Google Shape;221;p22"/>
          <p:cNvSpPr txBox="1"/>
          <p:nvPr>
            <p:ph idx="4" type="subTitle"/>
          </p:nvPr>
        </p:nvSpPr>
        <p:spPr>
          <a:xfrm>
            <a:off x="3369375" y="3694600"/>
            <a:ext cx="2405400" cy="83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2" name="Google Shape;222;p22"/>
          <p:cNvSpPr txBox="1"/>
          <p:nvPr>
            <p:ph idx="5" type="title"/>
          </p:nvPr>
        </p:nvSpPr>
        <p:spPr>
          <a:xfrm>
            <a:off x="6025372" y="3265050"/>
            <a:ext cx="24054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3" name="Google Shape;223;p22"/>
          <p:cNvSpPr txBox="1"/>
          <p:nvPr>
            <p:ph idx="6" type="subTitle"/>
          </p:nvPr>
        </p:nvSpPr>
        <p:spPr>
          <a:xfrm>
            <a:off x="6025368" y="3694600"/>
            <a:ext cx="2405400" cy="83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_1_1_1_1_1_1_1">
    <p:spTree>
      <p:nvGrpSpPr>
        <p:cNvPr id="224" name="Shape 224"/>
        <p:cNvGrpSpPr/>
        <p:nvPr/>
      </p:nvGrpSpPr>
      <p:grpSpPr>
        <a:xfrm>
          <a:off x="0" y="0"/>
          <a:ext cx="0" cy="0"/>
          <a:chOff x="0" y="0"/>
          <a:chExt cx="0" cy="0"/>
        </a:xfrm>
      </p:grpSpPr>
      <p:sp>
        <p:nvSpPr>
          <p:cNvPr id="225" name="Google Shape;225;p23"/>
          <p:cNvSpPr txBox="1"/>
          <p:nvPr>
            <p:ph type="title"/>
          </p:nvPr>
        </p:nvSpPr>
        <p:spPr>
          <a:xfrm>
            <a:off x="713275" y="445025"/>
            <a:ext cx="7717500" cy="73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26" name="Google Shape;226;p23"/>
          <p:cNvSpPr txBox="1"/>
          <p:nvPr>
            <p:ph idx="2" type="title"/>
          </p:nvPr>
        </p:nvSpPr>
        <p:spPr>
          <a:xfrm>
            <a:off x="2253950" y="1660825"/>
            <a:ext cx="1993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7" name="Google Shape;227;p23"/>
          <p:cNvSpPr txBox="1"/>
          <p:nvPr>
            <p:ph idx="1" type="subTitle"/>
          </p:nvPr>
        </p:nvSpPr>
        <p:spPr>
          <a:xfrm>
            <a:off x="2253950" y="2090372"/>
            <a:ext cx="19932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8" name="Google Shape;228;p23"/>
          <p:cNvSpPr txBox="1"/>
          <p:nvPr>
            <p:ph idx="3" type="title"/>
          </p:nvPr>
        </p:nvSpPr>
        <p:spPr>
          <a:xfrm>
            <a:off x="6018650" y="1660825"/>
            <a:ext cx="1993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9" name="Google Shape;229;p23"/>
          <p:cNvSpPr txBox="1"/>
          <p:nvPr>
            <p:ph idx="4" type="subTitle"/>
          </p:nvPr>
        </p:nvSpPr>
        <p:spPr>
          <a:xfrm>
            <a:off x="6018650" y="2090372"/>
            <a:ext cx="19932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0" name="Google Shape;230;p23"/>
          <p:cNvSpPr txBox="1"/>
          <p:nvPr>
            <p:ph idx="5" type="title"/>
          </p:nvPr>
        </p:nvSpPr>
        <p:spPr>
          <a:xfrm>
            <a:off x="2253950" y="3210079"/>
            <a:ext cx="1993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1" name="Google Shape;231;p23"/>
          <p:cNvSpPr txBox="1"/>
          <p:nvPr>
            <p:ph idx="6" type="subTitle"/>
          </p:nvPr>
        </p:nvSpPr>
        <p:spPr>
          <a:xfrm>
            <a:off x="2253950" y="3639626"/>
            <a:ext cx="19932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2" name="Google Shape;232;p23"/>
          <p:cNvSpPr txBox="1"/>
          <p:nvPr>
            <p:ph idx="7" type="title"/>
          </p:nvPr>
        </p:nvSpPr>
        <p:spPr>
          <a:xfrm>
            <a:off x="6018650" y="3210079"/>
            <a:ext cx="1993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3" name="Google Shape;233;p23"/>
          <p:cNvSpPr txBox="1"/>
          <p:nvPr>
            <p:ph idx="8" type="subTitle"/>
          </p:nvPr>
        </p:nvSpPr>
        <p:spPr>
          <a:xfrm>
            <a:off x="6018651" y="3639626"/>
            <a:ext cx="19932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4" name="Google Shape;234;p23"/>
          <p:cNvSpPr/>
          <p:nvPr/>
        </p:nvSpPr>
        <p:spPr>
          <a:xfrm>
            <a:off x="6572250" y="-281925"/>
            <a:ext cx="2279100" cy="557100"/>
          </a:xfrm>
          <a:prstGeom prst="roundRect">
            <a:avLst>
              <a:gd fmla="val 39324"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 name="Google Shape;235;p23"/>
          <p:cNvGrpSpPr/>
          <p:nvPr/>
        </p:nvGrpSpPr>
        <p:grpSpPr>
          <a:xfrm>
            <a:off x="-68965" y="1646100"/>
            <a:ext cx="579625" cy="557161"/>
            <a:chOff x="304275" y="275275"/>
            <a:chExt cx="579625" cy="557161"/>
          </a:xfrm>
        </p:grpSpPr>
        <p:sp>
          <p:nvSpPr>
            <p:cNvPr id="236" name="Google Shape;236;p23"/>
            <p:cNvSpPr/>
            <p:nvPr/>
          </p:nvSpPr>
          <p:spPr>
            <a:xfrm>
              <a:off x="304275"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p:nvPr/>
          </p:nvSpPr>
          <p:spPr>
            <a:xfrm>
              <a:off x="528838"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p:nvPr/>
          </p:nvSpPr>
          <p:spPr>
            <a:xfrm>
              <a:off x="753400"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3"/>
            <p:cNvSpPr/>
            <p:nvPr/>
          </p:nvSpPr>
          <p:spPr>
            <a:xfrm>
              <a:off x="304275"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3"/>
            <p:cNvSpPr/>
            <p:nvPr/>
          </p:nvSpPr>
          <p:spPr>
            <a:xfrm>
              <a:off x="528838" y="488611"/>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a:off x="753400"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a:off x="304275" y="701936"/>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3"/>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
            <p:cNvSpPr/>
            <p:nvPr/>
          </p:nvSpPr>
          <p:spPr>
            <a:xfrm>
              <a:off x="753400"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 name="Google Shape;245;p23"/>
          <p:cNvGrpSpPr/>
          <p:nvPr/>
        </p:nvGrpSpPr>
        <p:grpSpPr>
          <a:xfrm>
            <a:off x="8647672" y="3480575"/>
            <a:ext cx="355063" cy="557161"/>
            <a:chOff x="528838" y="275275"/>
            <a:chExt cx="355063" cy="557161"/>
          </a:xfrm>
        </p:grpSpPr>
        <p:sp>
          <p:nvSpPr>
            <p:cNvPr id="246" name="Google Shape;246;p23"/>
            <p:cNvSpPr/>
            <p:nvPr/>
          </p:nvSpPr>
          <p:spPr>
            <a:xfrm>
              <a:off x="528838"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p:nvPr/>
          </p:nvSpPr>
          <p:spPr>
            <a:xfrm>
              <a:off x="753400"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3"/>
            <p:cNvSpPr/>
            <p:nvPr/>
          </p:nvSpPr>
          <p:spPr>
            <a:xfrm>
              <a:off x="528838" y="488611"/>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3"/>
            <p:cNvSpPr/>
            <p:nvPr/>
          </p:nvSpPr>
          <p:spPr>
            <a:xfrm>
              <a:off x="753400"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p:nvPr/>
          </p:nvSpPr>
          <p:spPr>
            <a:xfrm>
              <a:off x="753400"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23"/>
          <p:cNvSpPr/>
          <p:nvPr/>
        </p:nvSpPr>
        <p:spPr>
          <a:xfrm>
            <a:off x="8601051" y="684900"/>
            <a:ext cx="1971300" cy="19713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
          <p:cNvSpPr/>
          <p:nvPr/>
        </p:nvSpPr>
        <p:spPr>
          <a:xfrm>
            <a:off x="-733600" y="4442625"/>
            <a:ext cx="1292700" cy="12927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3"/>
          <p:cNvSpPr/>
          <p:nvPr/>
        </p:nvSpPr>
        <p:spPr>
          <a:xfrm>
            <a:off x="8172350" y="4385025"/>
            <a:ext cx="2400000" cy="1407900"/>
          </a:xfrm>
          <a:prstGeom prst="plaque">
            <a:avLst>
              <a:gd fmla="val 30762" name="adj"/>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 name="Google Shape;255;p23"/>
          <p:cNvGrpSpPr/>
          <p:nvPr/>
        </p:nvGrpSpPr>
        <p:grpSpPr>
          <a:xfrm>
            <a:off x="180529" y="162733"/>
            <a:ext cx="896100" cy="206100"/>
            <a:chOff x="5733519" y="960358"/>
            <a:chExt cx="896100" cy="206100"/>
          </a:xfrm>
        </p:grpSpPr>
        <p:grpSp>
          <p:nvGrpSpPr>
            <p:cNvPr id="256" name="Google Shape;256;p23"/>
            <p:cNvGrpSpPr/>
            <p:nvPr/>
          </p:nvGrpSpPr>
          <p:grpSpPr>
            <a:xfrm>
              <a:off x="5733519" y="960358"/>
              <a:ext cx="210300" cy="206100"/>
              <a:chOff x="5733519" y="960358"/>
              <a:chExt cx="210300" cy="206100"/>
            </a:xfrm>
          </p:grpSpPr>
          <p:cxnSp>
            <p:nvCxnSpPr>
              <p:cNvPr id="257" name="Google Shape;257;p23"/>
              <p:cNvCxnSpPr/>
              <p:nvPr/>
            </p:nvCxnSpPr>
            <p:spPr>
              <a:xfrm>
                <a:off x="5838685" y="960358"/>
                <a:ext cx="0" cy="206100"/>
              </a:xfrm>
              <a:prstGeom prst="straightConnector1">
                <a:avLst/>
              </a:prstGeom>
              <a:noFill/>
              <a:ln cap="flat" cmpd="sng" w="9525">
                <a:solidFill>
                  <a:schemeClr val="accent2"/>
                </a:solidFill>
                <a:prstDash val="solid"/>
                <a:round/>
                <a:headEnd len="med" w="med" type="none"/>
                <a:tailEnd len="med" w="med" type="none"/>
              </a:ln>
            </p:spPr>
          </p:cxnSp>
          <p:cxnSp>
            <p:nvCxnSpPr>
              <p:cNvPr id="258" name="Google Shape;258;p23"/>
              <p:cNvCxnSpPr/>
              <p:nvPr/>
            </p:nvCxnSpPr>
            <p:spPr>
              <a:xfrm>
                <a:off x="57335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nvGrpSpPr>
            <p:cNvPr id="259" name="Google Shape;259;p23"/>
            <p:cNvGrpSpPr/>
            <p:nvPr/>
          </p:nvGrpSpPr>
          <p:grpSpPr>
            <a:xfrm>
              <a:off x="6076419" y="960358"/>
              <a:ext cx="210300" cy="206100"/>
              <a:chOff x="6076419" y="960358"/>
              <a:chExt cx="210300" cy="206100"/>
            </a:xfrm>
          </p:grpSpPr>
          <p:cxnSp>
            <p:nvCxnSpPr>
              <p:cNvPr id="260" name="Google Shape;260;p23"/>
              <p:cNvCxnSpPr/>
              <p:nvPr/>
            </p:nvCxnSpPr>
            <p:spPr>
              <a:xfrm>
                <a:off x="6181585" y="960358"/>
                <a:ext cx="0" cy="206100"/>
              </a:xfrm>
              <a:prstGeom prst="straightConnector1">
                <a:avLst/>
              </a:prstGeom>
              <a:noFill/>
              <a:ln cap="flat" cmpd="sng" w="9525">
                <a:solidFill>
                  <a:schemeClr val="accent2"/>
                </a:solidFill>
                <a:prstDash val="solid"/>
                <a:round/>
                <a:headEnd len="med" w="med" type="none"/>
                <a:tailEnd len="med" w="med" type="none"/>
              </a:ln>
            </p:spPr>
          </p:cxnSp>
          <p:cxnSp>
            <p:nvCxnSpPr>
              <p:cNvPr id="261" name="Google Shape;261;p23"/>
              <p:cNvCxnSpPr/>
              <p:nvPr/>
            </p:nvCxnSpPr>
            <p:spPr>
              <a:xfrm>
                <a:off x="60764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nvGrpSpPr>
            <p:cNvPr id="262" name="Google Shape;262;p23"/>
            <p:cNvGrpSpPr/>
            <p:nvPr/>
          </p:nvGrpSpPr>
          <p:grpSpPr>
            <a:xfrm>
              <a:off x="6419319" y="960358"/>
              <a:ext cx="210300" cy="206100"/>
              <a:chOff x="6419319" y="960358"/>
              <a:chExt cx="210300" cy="206100"/>
            </a:xfrm>
          </p:grpSpPr>
          <p:cxnSp>
            <p:nvCxnSpPr>
              <p:cNvPr id="263" name="Google Shape;263;p23"/>
              <p:cNvCxnSpPr/>
              <p:nvPr/>
            </p:nvCxnSpPr>
            <p:spPr>
              <a:xfrm>
                <a:off x="6524485" y="960358"/>
                <a:ext cx="0" cy="206100"/>
              </a:xfrm>
              <a:prstGeom prst="straightConnector1">
                <a:avLst/>
              </a:prstGeom>
              <a:noFill/>
              <a:ln cap="flat" cmpd="sng" w="9525">
                <a:solidFill>
                  <a:schemeClr val="accent2"/>
                </a:solidFill>
                <a:prstDash val="solid"/>
                <a:round/>
                <a:headEnd len="med" w="med" type="none"/>
                <a:tailEnd len="med" w="med" type="none"/>
              </a:ln>
            </p:spPr>
          </p:cxnSp>
          <p:cxnSp>
            <p:nvCxnSpPr>
              <p:cNvPr id="264" name="Google Shape;264;p23"/>
              <p:cNvCxnSpPr/>
              <p:nvPr/>
            </p:nvCxnSpPr>
            <p:spPr>
              <a:xfrm>
                <a:off x="64193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_1_1_1_1_1_1_1_1_1_1">
    <p:spTree>
      <p:nvGrpSpPr>
        <p:cNvPr id="265" name="Shape 265"/>
        <p:cNvGrpSpPr/>
        <p:nvPr/>
      </p:nvGrpSpPr>
      <p:grpSpPr>
        <a:xfrm>
          <a:off x="0" y="0"/>
          <a:ext cx="0" cy="0"/>
          <a:chOff x="0" y="0"/>
          <a:chExt cx="0" cy="0"/>
        </a:xfrm>
      </p:grpSpPr>
      <p:sp>
        <p:nvSpPr>
          <p:cNvPr id="266" name="Google Shape;266;p24"/>
          <p:cNvSpPr txBox="1"/>
          <p:nvPr>
            <p:ph type="title"/>
          </p:nvPr>
        </p:nvSpPr>
        <p:spPr>
          <a:xfrm>
            <a:off x="823800" y="1925250"/>
            <a:ext cx="2948100" cy="1293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67" name="Google Shape;267;p24"/>
          <p:cNvSpPr txBox="1"/>
          <p:nvPr>
            <p:ph idx="2" type="title"/>
          </p:nvPr>
        </p:nvSpPr>
        <p:spPr>
          <a:xfrm>
            <a:off x="4392750" y="1277450"/>
            <a:ext cx="19221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8" name="Google Shape;268;p24"/>
          <p:cNvSpPr txBox="1"/>
          <p:nvPr>
            <p:ph idx="1" type="subTitle"/>
          </p:nvPr>
        </p:nvSpPr>
        <p:spPr>
          <a:xfrm>
            <a:off x="4392750" y="1706997"/>
            <a:ext cx="19221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9" name="Google Shape;269;p24"/>
          <p:cNvSpPr txBox="1"/>
          <p:nvPr>
            <p:ph idx="3" type="title"/>
          </p:nvPr>
        </p:nvSpPr>
        <p:spPr>
          <a:xfrm>
            <a:off x="6508612" y="1277450"/>
            <a:ext cx="19221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0" name="Google Shape;270;p24"/>
          <p:cNvSpPr txBox="1"/>
          <p:nvPr>
            <p:ph idx="4" type="subTitle"/>
          </p:nvPr>
        </p:nvSpPr>
        <p:spPr>
          <a:xfrm>
            <a:off x="6508613" y="1706998"/>
            <a:ext cx="19221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1" name="Google Shape;271;p24"/>
          <p:cNvSpPr txBox="1"/>
          <p:nvPr>
            <p:ph idx="5" type="title"/>
          </p:nvPr>
        </p:nvSpPr>
        <p:spPr>
          <a:xfrm>
            <a:off x="4392750" y="3261928"/>
            <a:ext cx="19221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2" name="Google Shape;272;p24"/>
          <p:cNvSpPr txBox="1"/>
          <p:nvPr>
            <p:ph idx="6" type="subTitle"/>
          </p:nvPr>
        </p:nvSpPr>
        <p:spPr>
          <a:xfrm>
            <a:off x="4392750" y="3691475"/>
            <a:ext cx="19221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3" name="Google Shape;273;p24"/>
          <p:cNvSpPr txBox="1"/>
          <p:nvPr>
            <p:ph idx="7" type="title"/>
          </p:nvPr>
        </p:nvSpPr>
        <p:spPr>
          <a:xfrm>
            <a:off x="6508612" y="3261927"/>
            <a:ext cx="19221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4" name="Google Shape;274;p24"/>
          <p:cNvSpPr txBox="1"/>
          <p:nvPr>
            <p:ph idx="8" type="subTitle"/>
          </p:nvPr>
        </p:nvSpPr>
        <p:spPr>
          <a:xfrm>
            <a:off x="6508613" y="3691475"/>
            <a:ext cx="19221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5" name="Google Shape;275;p24"/>
          <p:cNvSpPr/>
          <p:nvPr/>
        </p:nvSpPr>
        <p:spPr>
          <a:xfrm>
            <a:off x="8547700" y="199725"/>
            <a:ext cx="411900" cy="468600"/>
          </a:xfrm>
          <a:prstGeom prst="upArrow">
            <a:avLst>
              <a:gd fmla="val 50000" name="adj1"/>
              <a:gd fmla="val 67875" name="adj2"/>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4"/>
          <p:cNvSpPr/>
          <p:nvPr/>
        </p:nvSpPr>
        <p:spPr>
          <a:xfrm>
            <a:off x="5943600" y="4819650"/>
            <a:ext cx="3683700" cy="990600"/>
          </a:xfrm>
          <a:prstGeom prst="roundRect">
            <a:avLst>
              <a:gd fmla="val 29808"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4"/>
          <p:cNvSpPr/>
          <p:nvPr/>
        </p:nvSpPr>
        <p:spPr>
          <a:xfrm>
            <a:off x="8547700" y="570388"/>
            <a:ext cx="411900" cy="468600"/>
          </a:xfrm>
          <a:prstGeom prst="upArrow">
            <a:avLst>
              <a:gd fmla="val 50000" name="adj1"/>
              <a:gd fmla="val 67875" name="adj2"/>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8" name="Google Shape;278;p24"/>
          <p:cNvGrpSpPr/>
          <p:nvPr/>
        </p:nvGrpSpPr>
        <p:grpSpPr>
          <a:xfrm>
            <a:off x="507429" y="351995"/>
            <a:ext cx="210300" cy="206100"/>
            <a:chOff x="5733519" y="960358"/>
            <a:chExt cx="210300" cy="206100"/>
          </a:xfrm>
        </p:grpSpPr>
        <p:cxnSp>
          <p:nvCxnSpPr>
            <p:cNvPr id="279" name="Google Shape;279;p24"/>
            <p:cNvCxnSpPr/>
            <p:nvPr/>
          </p:nvCxnSpPr>
          <p:spPr>
            <a:xfrm>
              <a:off x="5838685" y="960358"/>
              <a:ext cx="0" cy="206100"/>
            </a:xfrm>
            <a:prstGeom prst="straightConnector1">
              <a:avLst/>
            </a:prstGeom>
            <a:noFill/>
            <a:ln cap="flat" cmpd="sng" w="9525">
              <a:solidFill>
                <a:schemeClr val="accent2"/>
              </a:solidFill>
              <a:prstDash val="solid"/>
              <a:round/>
              <a:headEnd len="med" w="med" type="none"/>
              <a:tailEnd len="med" w="med" type="none"/>
            </a:ln>
          </p:spPr>
        </p:cxnSp>
        <p:cxnSp>
          <p:nvCxnSpPr>
            <p:cNvPr id="280" name="Google Shape;280;p24"/>
            <p:cNvCxnSpPr/>
            <p:nvPr/>
          </p:nvCxnSpPr>
          <p:spPr>
            <a:xfrm>
              <a:off x="5733519" y="1063334"/>
              <a:ext cx="210300" cy="0"/>
            </a:xfrm>
            <a:prstGeom prst="straightConnector1">
              <a:avLst/>
            </a:prstGeom>
            <a:noFill/>
            <a:ln cap="flat" cmpd="sng" w="9525">
              <a:solidFill>
                <a:schemeClr val="accent2"/>
              </a:solidFill>
              <a:prstDash val="solid"/>
              <a:round/>
              <a:headEnd len="med" w="med" type="none"/>
              <a:tailEnd len="med" w="med" type="none"/>
            </a:ln>
          </p:spPr>
        </p:cxn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281" name="Shape 281"/>
        <p:cNvGrpSpPr/>
        <p:nvPr/>
      </p:nvGrpSpPr>
      <p:grpSpPr>
        <a:xfrm>
          <a:off x="0" y="0"/>
          <a:ext cx="0" cy="0"/>
          <a:chOff x="0" y="0"/>
          <a:chExt cx="0" cy="0"/>
        </a:xfrm>
      </p:grpSpPr>
      <p:sp>
        <p:nvSpPr>
          <p:cNvPr id="282" name="Google Shape;282;p25"/>
          <p:cNvSpPr txBox="1"/>
          <p:nvPr>
            <p:ph type="title"/>
          </p:nvPr>
        </p:nvSpPr>
        <p:spPr>
          <a:xfrm>
            <a:off x="713275" y="445025"/>
            <a:ext cx="7717500" cy="73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83" name="Google Shape;283;p25"/>
          <p:cNvSpPr txBox="1"/>
          <p:nvPr>
            <p:ph idx="2" type="title"/>
          </p:nvPr>
        </p:nvSpPr>
        <p:spPr>
          <a:xfrm>
            <a:off x="713400" y="3343250"/>
            <a:ext cx="24054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4" name="Google Shape;284;p25"/>
          <p:cNvSpPr txBox="1"/>
          <p:nvPr>
            <p:ph idx="1" type="subTitle"/>
          </p:nvPr>
        </p:nvSpPr>
        <p:spPr>
          <a:xfrm>
            <a:off x="713400" y="3772799"/>
            <a:ext cx="24054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5" name="Google Shape;285;p25"/>
          <p:cNvSpPr txBox="1"/>
          <p:nvPr>
            <p:ph idx="3" type="title"/>
          </p:nvPr>
        </p:nvSpPr>
        <p:spPr>
          <a:xfrm>
            <a:off x="3369386" y="3343250"/>
            <a:ext cx="24054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6" name="Google Shape;286;p25"/>
          <p:cNvSpPr txBox="1"/>
          <p:nvPr>
            <p:ph idx="4" type="subTitle"/>
          </p:nvPr>
        </p:nvSpPr>
        <p:spPr>
          <a:xfrm>
            <a:off x="3369375" y="3772800"/>
            <a:ext cx="24054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7" name="Google Shape;287;p25"/>
          <p:cNvSpPr txBox="1"/>
          <p:nvPr>
            <p:ph idx="5" type="title"/>
          </p:nvPr>
        </p:nvSpPr>
        <p:spPr>
          <a:xfrm>
            <a:off x="6025372" y="3343250"/>
            <a:ext cx="24054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8" name="Google Shape;288;p25"/>
          <p:cNvSpPr txBox="1"/>
          <p:nvPr>
            <p:ph idx="6" type="subTitle"/>
          </p:nvPr>
        </p:nvSpPr>
        <p:spPr>
          <a:xfrm>
            <a:off x="6025372" y="3772800"/>
            <a:ext cx="24054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9" name="Google Shape;289;p25"/>
          <p:cNvSpPr txBox="1"/>
          <p:nvPr>
            <p:ph idx="7" type="title"/>
          </p:nvPr>
        </p:nvSpPr>
        <p:spPr>
          <a:xfrm>
            <a:off x="713400" y="1689375"/>
            <a:ext cx="24054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0" name="Google Shape;290;p25"/>
          <p:cNvSpPr txBox="1"/>
          <p:nvPr>
            <p:ph idx="8" type="subTitle"/>
          </p:nvPr>
        </p:nvSpPr>
        <p:spPr>
          <a:xfrm>
            <a:off x="713400" y="2118924"/>
            <a:ext cx="24054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5"/>
          <p:cNvSpPr txBox="1"/>
          <p:nvPr>
            <p:ph idx="9" type="title"/>
          </p:nvPr>
        </p:nvSpPr>
        <p:spPr>
          <a:xfrm>
            <a:off x="3369386" y="1689375"/>
            <a:ext cx="24054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2" name="Google Shape;292;p25"/>
          <p:cNvSpPr txBox="1"/>
          <p:nvPr>
            <p:ph idx="13" type="subTitle"/>
          </p:nvPr>
        </p:nvSpPr>
        <p:spPr>
          <a:xfrm>
            <a:off x="3369375" y="2118925"/>
            <a:ext cx="24054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5"/>
          <p:cNvSpPr txBox="1"/>
          <p:nvPr>
            <p:ph idx="14" type="title"/>
          </p:nvPr>
        </p:nvSpPr>
        <p:spPr>
          <a:xfrm>
            <a:off x="6025372" y="1689375"/>
            <a:ext cx="24054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4" name="Google Shape;294;p25"/>
          <p:cNvSpPr txBox="1"/>
          <p:nvPr>
            <p:ph idx="15" type="subTitle"/>
          </p:nvPr>
        </p:nvSpPr>
        <p:spPr>
          <a:xfrm>
            <a:off x="6025372" y="2118925"/>
            <a:ext cx="24054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95" name="Google Shape;295;p25"/>
          <p:cNvGrpSpPr/>
          <p:nvPr/>
        </p:nvGrpSpPr>
        <p:grpSpPr>
          <a:xfrm>
            <a:off x="8524875" y="4561524"/>
            <a:ext cx="355063" cy="343825"/>
            <a:chOff x="304275" y="488611"/>
            <a:chExt cx="355063" cy="343825"/>
          </a:xfrm>
        </p:grpSpPr>
        <p:sp>
          <p:nvSpPr>
            <p:cNvPr id="296" name="Google Shape;296;p25"/>
            <p:cNvSpPr/>
            <p:nvPr/>
          </p:nvSpPr>
          <p:spPr>
            <a:xfrm>
              <a:off x="304275"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5"/>
            <p:cNvSpPr/>
            <p:nvPr/>
          </p:nvSpPr>
          <p:spPr>
            <a:xfrm>
              <a:off x="528838" y="488611"/>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5"/>
            <p:cNvSpPr/>
            <p:nvPr/>
          </p:nvSpPr>
          <p:spPr>
            <a:xfrm>
              <a:off x="304275" y="701936"/>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5"/>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 name="Google Shape;300;p25"/>
          <p:cNvSpPr/>
          <p:nvPr/>
        </p:nvSpPr>
        <p:spPr>
          <a:xfrm>
            <a:off x="-853576" y="4081850"/>
            <a:ext cx="1434600" cy="14346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5"/>
          <p:cNvSpPr/>
          <p:nvPr/>
        </p:nvSpPr>
        <p:spPr>
          <a:xfrm>
            <a:off x="-372125" y="4953725"/>
            <a:ext cx="8544600" cy="615600"/>
          </a:xfrm>
          <a:prstGeom prst="roundRect">
            <a:avLst>
              <a:gd fmla="val 40335"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2" name="Google Shape;302;p25"/>
          <p:cNvGrpSpPr/>
          <p:nvPr/>
        </p:nvGrpSpPr>
        <p:grpSpPr>
          <a:xfrm rot="5400000">
            <a:off x="-88146" y="3207632"/>
            <a:ext cx="896100" cy="206100"/>
            <a:chOff x="5733519" y="960358"/>
            <a:chExt cx="896100" cy="206100"/>
          </a:xfrm>
        </p:grpSpPr>
        <p:grpSp>
          <p:nvGrpSpPr>
            <p:cNvPr id="303" name="Google Shape;303;p25"/>
            <p:cNvGrpSpPr/>
            <p:nvPr/>
          </p:nvGrpSpPr>
          <p:grpSpPr>
            <a:xfrm>
              <a:off x="5733519" y="960358"/>
              <a:ext cx="210300" cy="206100"/>
              <a:chOff x="5733519" y="960358"/>
              <a:chExt cx="210300" cy="206100"/>
            </a:xfrm>
          </p:grpSpPr>
          <p:cxnSp>
            <p:nvCxnSpPr>
              <p:cNvPr id="304" name="Google Shape;304;p25"/>
              <p:cNvCxnSpPr/>
              <p:nvPr/>
            </p:nvCxnSpPr>
            <p:spPr>
              <a:xfrm>
                <a:off x="5838685" y="960358"/>
                <a:ext cx="0" cy="206100"/>
              </a:xfrm>
              <a:prstGeom prst="straightConnector1">
                <a:avLst/>
              </a:prstGeom>
              <a:noFill/>
              <a:ln cap="flat" cmpd="sng" w="9525">
                <a:solidFill>
                  <a:schemeClr val="accent2"/>
                </a:solidFill>
                <a:prstDash val="solid"/>
                <a:round/>
                <a:headEnd len="med" w="med" type="none"/>
                <a:tailEnd len="med" w="med" type="none"/>
              </a:ln>
            </p:spPr>
          </p:cxnSp>
          <p:cxnSp>
            <p:nvCxnSpPr>
              <p:cNvPr id="305" name="Google Shape;305;p25"/>
              <p:cNvCxnSpPr/>
              <p:nvPr/>
            </p:nvCxnSpPr>
            <p:spPr>
              <a:xfrm>
                <a:off x="57335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nvGrpSpPr>
            <p:cNvPr id="306" name="Google Shape;306;p25"/>
            <p:cNvGrpSpPr/>
            <p:nvPr/>
          </p:nvGrpSpPr>
          <p:grpSpPr>
            <a:xfrm>
              <a:off x="6076419" y="960358"/>
              <a:ext cx="210300" cy="206100"/>
              <a:chOff x="6076419" y="960358"/>
              <a:chExt cx="210300" cy="206100"/>
            </a:xfrm>
          </p:grpSpPr>
          <p:cxnSp>
            <p:nvCxnSpPr>
              <p:cNvPr id="307" name="Google Shape;307;p25"/>
              <p:cNvCxnSpPr/>
              <p:nvPr/>
            </p:nvCxnSpPr>
            <p:spPr>
              <a:xfrm>
                <a:off x="6181585" y="960358"/>
                <a:ext cx="0" cy="206100"/>
              </a:xfrm>
              <a:prstGeom prst="straightConnector1">
                <a:avLst/>
              </a:prstGeom>
              <a:noFill/>
              <a:ln cap="flat" cmpd="sng" w="9525">
                <a:solidFill>
                  <a:schemeClr val="accent2"/>
                </a:solidFill>
                <a:prstDash val="solid"/>
                <a:round/>
                <a:headEnd len="med" w="med" type="none"/>
                <a:tailEnd len="med" w="med" type="none"/>
              </a:ln>
            </p:spPr>
          </p:cxnSp>
          <p:cxnSp>
            <p:nvCxnSpPr>
              <p:cNvPr id="308" name="Google Shape;308;p25"/>
              <p:cNvCxnSpPr/>
              <p:nvPr/>
            </p:nvCxnSpPr>
            <p:spPr>
              <a:xfrm>
                <a:off x="60764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nvGrpSpPr>
            <p:cNvPr id="309" name="Google Shape;309;p25"/>
            <p:cNvGrpSpPr/>
            <p:nvPr/>
          </p:nvGrpSpPr>
          <p:grpSpPr>
            <a:xfrm>
              <a:off x="6419319" y="960358"/>
              <a:ext cx="210300" cy="206100"/>
              <a:chOff x="6419319" y="960358"/>
              <a:chExt cx="210300" cy="206100"/>
            </a:xfrm>
          </p:grpSpPr>
          <p:cxnSp>
            <p:nvCxnSpPr>
              <p:cNvPr id="310" name="Google Shape;310;p25"/>
              <p:cNvCxnSpPr/>
              <p:nvPr/>
            </p:nvCxnSpPr>
            <p:spPr>
              <a:xfrm>
                <a:off x="6524485" y="960358"/>
                <a:ext cx="0" cy="206100"/>
              </a:xfrm>
              <a:prstGeom prst="straightConnector1">
                <a:avLst/>
              </a:prstGeom>
              <a:noFill/>
              <a:ln cap="flat" cmpd="sng" w="9525">
                <a:solidFill>
                  <a:schemeClr val="accent2"/>
                </a:solidFill>
                <a:prstDash val="solid"/>
                <a:round/>
                <a:headEnd len="med" w="med" type="none"/>
                <a:tailEnd len="med" w="med" type="none"/>
              </a:ln>
            </p:spPr>
          </p:cxnSp>
          <p:cxnSp>
            <p:nvCxnSpPr>
              <p:cNvPr id="311" name="Google Shape;311;p25"/>
              <p:cNvCxnSpPr/>
              <p:nvPr/>
            </p:nvCxnSpPr>
            <p:spPr>
              <a:xfrm>
                <a:off x="64193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0">
    <p:spTree>
      <p:nvGrpSpPr>
        <p:cNvPr id="312" name="Shape 312"/>
        <p:cNvGrpSpPr/>
        <p:nvPr/>
      </p:nvGrpSpPr>
      <p:grpSpPr>
        <a:xfrm>
          <a:off x="0" y="0"/>
          <a:ext cx="0" cy="0"/>
          <a:chOff x="0" y="0"/>
          <a:chExt cx="0" cy="0"/>
        </a:xfrm>
      </p:grpSpPr>
      <p:sp>
        <p:nvSpPr>
          <p:cNvPr id="313" name="Google Shape;313;p26"/>
          <p:cNvSpPr txBox="1"/>
          <p:nvPr>
            <p:ph hasCustomPrompt="1" type="title"/>
          </p:nvPr>
        </p:nvSpPr>
        <p:spPr>
          <a:xfrm>
            <a:off x="2433069" y="1979400"/>
            <a:ext cx="1265700" cy="64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14" name="Google Shape;314;p26"/>
          <p:cNvSpPr txBox="1"/>
          <p:nvPr>
            <p:ph hasCustomPrompt="1" idx="2" type="title"/>
          </p:nvPr>
        </p:nvSpPr>
        <p:spPr>
          <a:xfrm>
            <a:off x="5445225" y="1979400"/>
            <a:ext cx="1265700" cy="64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15" name="Google Shape;315;p26"/>
          <p:cNvSpPr txBox="1"/>
          <p:nvPr>
            <p:ph idx="3" type="title"/>
          </p:nvPr>
        </p:nvSpPr>
        <p:spPr>
          <a:xfrm>
            <a:off x="713275" y="445025"/>
            <a:ext cx="7717500" cy="73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16" name="Google Shape;316;p26"/>
          <p:cNvSpPr txBox="1"/>
          <p:nvPr>
            <p:ph idx="4" type="title"/>
          </p:nvPr>
        </p:nvSpPr>
        <p:spPr>
          <a:xfrm>
            <a:off x="1837125" y="3343250"/>
            <a:ext cx="24576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7" name="Google Shape;317;p26"/>
          <p:cNvSpPr txBox="1"/>
          <p:nvPr>
            <p:ph idx="1" type="subTitle"/>
          </p:nvPr>
        </p:nvSpPr>
        <p:spPr>
          <a:xfrm>
            <a:off x="1837125" y="3772800"/>
            <a:ext cx="2457600" cy="83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8" name="Google Shape;318;p26"/>
          <p:cNvSpPr txBox="1"/>
          <p:nvPr>
            <p:ph idx="5" type="title"/>
          </p:nvPr>
        </p:nvSpPr>
        <p:spPr>
          <a:xfrm>
            <a:off x="4849286" y="3343250"/>
            <a:ext cx="24576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9" name="Google Shape;319;p26"/>
          <p:cNvSpPr txBox="1"/>
          <p:nvPr>
            <p:ph idx="6" type="subTitle"/>
          </p:nvPr>
        </p:nvSpPr>
        <p:spPr>
          <a:xfrm>
            <a:off x="4849275" y="3772800"/>
            <a:ext cx="2457600" cy="83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0" name="Google Shape;320;p26"/>
          <p:cNvSpPr/>
          <p:nvPr/>
        </p:nvSpPr>
        <p:spPr>
          <a:xfrm flipH="1" rot="10800000">
            <a:off x="-819387" y="539375"/>
            <a:ext cx="1398600" cy="1969500"/>
          </a:xfrm>
          <a:prstGeom prst="roundRect">
            <a:avLst>
              <a:gd fmla="val 21302"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6"/>
          <p:cNvSpPr/>
          <p:nvPr/>
        </p:nvSpPr>
        <p:spPr>
          <a:xfrm flipH="1" rot="10800000">
            <a:off x="-1273751" y="4132300"/>
            <a:ext cx="2807100" cy="28071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6"/>
          <p:cNvSpPr/>
          <p:nvPr/>
        </p:nvSpPr>
        <p:spPr>
          <a:xfrm flipH="1" rot="10800000">
            <a:off x="8564788" y="3436000"/>
            <a:ext cx="1398600" cy="1969500"/>
          </a:xfrm>
          <a:prstGeom prst="roundRect">
            <a:avLst>
              <a:gd fmla="val 21302"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6"/>
          <p:cNvSpPr/>
          <p:nvPr/>
        </p:nvSpPr>
        <p:spPr>
          <a:xfrm flipH="1" rot="10800000">
            <a:off x="8068301" y="-566750"/>
            <a:ext cx="1546500" cy="15465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324" name="Shape 324"/>
        <p:cNvGrpSpPr/>
        <p:nvPr/>
      </p:nvGrpSpPr>
      <p:grpSpPr>
        <a:xfrm>
          <a:off x="0" y="0"/>
          <a:ext cx="0" cy="0"/>
          <a:chOff x="0" y="0"/>
          <a:chExt cx="0" cy="0"/>
        </a:xfrm>
      </p:grpSpPr>
      <p:sp>
        <p:nvSpPr>
          <p:cNvPr id="325" name="Google Shape;325;p27"/>
          <p:cNvSpPr/>
          <p:nvPr/>
        </p:nvSpPr>
        <p:spPr>
          <a:xfrm>
            <a:off x="539400" y="543325"/>
            <a:ext cx="8065200" cy="4100400"/>
          </a:xfrm>
          <a:prstGeom prst="plaque">
            <a:avLst>
              <a:gd fmla="val 16667" name="adj"/>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7"/>
          <p:cNvSpPr txBox="1"/>
          <p:nvPr>
            <p:ph type="title"/>
          </p:nvPr>
        </p:nvSpPr>
        <p:spPr>
          <a:xfrm>
            <a:off x="2243525" y="594775"/>
            <a:ext cx="4656900" cy="954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5000"/>
            </a:lvl1pPr>
            <a:lvl2pPr lvl="1" rtl="0" algn="ctr">
              <a:spcBef>
                <a:spcPts val="0"/>
              </a:spcBef>
              <a:spcAft>
                <a:spcPts val="0"/>
              </a:spcAft>
              <a:buNone/>
              <a:defRPr sz="5000"/>
            </a:lvl2pPr>
            <a:lvl3pPr lvl="2" rtl="0" algn="ctr">
              <a:spcBef>
                <a:spcPts val="0"/>
              </a:spcBef>
              <a:spcAft>
                <a:spcPts val="0"/>
              </a:spcAft>
              <a:buNone/>
              <a:defRPr sz="5000"/>
            </a:lvl3pPr>
            <a:lvl4pPr lvl="3" rtl="0" algn="ctr">
              <a:spcBef>
                <a:spcPts val="0"/>
              </a:spcBef>
              <a:spcAft>
                <a:spcPts val="0"/>
              </a:spcAft>
              <a:buNone/>
              <a:defRPr sz="5000"/>
            </a:lvl4pPr>
            <a:lvl5pPr lvl="4" rtl="0" algn="ctr">
              <a:spcBef>
                <a:spcPts val="0"/>
              </a:spcBef>
              <a:spcAft>
                <a:spcPts val="0"/>
              </a:spcAft>
              <a:buNone/>
              <a:defRPr sz="5000"/>
            </a:lvl5pPr>
            <a:lvl6pPr lvl="5" rtl="0" algn="ctr">
              <a:spcBef>
                <a:spcPts val="0"/>
              </a:spcBef>
              <a:spcAft>
                <a:spcPts val="0"/>
              </a:spcAft>
              <a:buNone/>
              <a:defRPr sz="5000"/>
            </a:lvl6pPr>
            <a:lvl7pPr lvl="6" rtl="0" algn="ctr">
              <a:spcBef>
                <a:spcPts val="0"/>
              </a:spcBef>
              <a:spcAft>
                <a:spcPts val="0"/>
              </a:spcAft>
              <a:buNone/>
              <a:defRPr sz="5000"/>
            </a:lvl7pPr>
            <a:lvl8pPr lvl="7" rtl="0" algn="ctr">
              <a:spcBef>
                <a:spcPts val="0"/>
              </a:spcBef>
              <a:spcAft>
                <a:spcPts val="0"/>
              </a:spcAft>
              <a:buNone/>
              <a:defRPr sz="5000"/>
            </a:lvl8pPr>
            <a:lvl9pPr lvl="8" rtl="0" algn="ctr">
              <a:spcBef>
                <a:spcPts val="0"/>
              </a:spcBef>
              <a:spcAft>
                <a:spcPts val="0"/>
              </a:spcAft>
              <a:buNone/>
              <a:defRPr sz="5000"/>
            </a:lvl9pPr>
          </a:lstStyle>
          <a:p/>
        </p:txBody>
      </p:sp>
      <p:sp>
        <p:nvSpPr>
          <p:cNvPr id="327" name="Google Shape;327;p27"/>
          <p:cNvSpPr txBox="1"/>
          <p:nvPr>
            <p:ph idx="2" type="title"/>
          </p:nvPr>
        </p:nvSpPr>
        <p:spPr>
          <a:xfrm>
            <a:off x="2244948" y="1599150"/>
            <a:ext cx="4655400" cy="110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28" name="Google Shape;328;p27"/>
          <p:cNvSpPr txBox="1"/>
          <p:nvPr/>
        </p:nvSpPr>
        <p:spPr>
          <a:xfrm>
            <a:off x="1909050" y="3655800"/>
            <a:ext cx="5325900" cy="5541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accent2"/>
                </a:solidFill>
                <a:latin typeface="Chivo"/>
                <a:ea typeface="Chivo"/>
                <a:cs typeface="Chivo"/>
                <a:sym typeface="Chivo"/>
              </a:rPr>
              <a:t>CREDITS: This presentation template was created by </a:t>
            </a:r>
            <a:r>
              <a:rPr b="1" lang="en" sz="1200">
                <a:solidFill>
                  <a:schemeClr val="accent2"/>
                </a:solidFill>
                <a:uFill>
                  <a:noFill/>
                </a:uFill>
                <a:latin typeface="Chivo"/>
                <a:ea typeface="Chivo"/>
                <a:cs typeface="Chivo"/>
                <a:sym typeface="Chivo"/>
                <a:hlinkClick r:id="rId2">
                  <a:extLst>
                    <a:ext uri="{A12FA001-AC4F-418D-AE19-62706E023703}">
                      <ahyp:hlinkClr val="tx"/>
                    </a:ext>
                  </a:extLst>
                </a:hlinkClick>
              </a:rPr>
              <a:t>Slidesgo</a:t>
            </a:r>
            <a:r>
              <a:rPr lang="en" sz="1200">
                <a:solidFill>
                  <a:schemeClr val="accent2"/>
                </a:solidFill>
                <a:latin typeface="Chivo"/>
                <a:ea typeface="Chivo"/>
                <a:cs typeface="Chivo"/>
                <a:sym typeface="Chivo"/>
              </a:rPr>
              <a:t>, including icons by </a:t>
            </a:r>
            <a:r>
              <a:rPr b="1" lang="en" sz="1200">
                <a:solidFill>
                  <a:schemeClr val="accent2"/>
                </a:solidFill>
                <a:uFill>
                  <a:noFill/>
                </a:uFill>
                <a:latin typeface="Chivo"/>
                <a:ea typeface="Chivo"/>
                <a:cs typeface="Chivo"/>
                <a:sym typeface="Chivo"/>
                <a:hlinkClick r:id="rId3">
                  <a:extLst>
                    <a:ext uri="{A12FA001-AC4F-418D-AE19-62706E023703}">
                      <ahyp:hlinkClr val="tx"/>
                    </a:ext>
                  </a:extLst>
                </a:hlinkClick>
              </a:rPr>
              <a:t>Flaticon</a:t>
            </a:r>
            <a:r>
              <a:rPr lang="en" sz="1200">
                <a:solidFill>
                  <a:schemeClr val="accent2"/>
                </a:solidFill>
                <a:latin typeface="Chivo"/>
                <a:ea typeface="Chivo"/>
                <a:cs typeface="Chivo"/>
                <a:sym typeface="Chivo"/>
              </a:rPr>
              <a:t>, and infographics &amp; images by </a:t>
            </a:r>
            <a:r>
              <a:rPr b="1" lang="en" sz="1200">
                <a:solidFill>
                  <a:schemeClr val="accent2"/>
                </a:solidFill>
                <a:uFill>
                  <a:noFill/>
                </a:uFill>
                <a:latin typeface="Chivo"/>
                <a:ea typeface="Chivo"/>
                <a:cs typeface="Chivo"/>
                <a:sym typeface="Chivo"/>
                <a:hlinkClick r:id="rId4">
                  <a:extLst>
                    <a:ext uri="{A12FA001-AC4F-418D-AE19-62706E023703}">
                      <ahyp:hlinkClr val="tx"/>
                    </a:ext>
                  </a:extLst>
                </a:hlinkClick>
              </a:rPr>
              <a:t>Freepik</a:t>
            </a:r>
            <a:r>
              <a:rPr b="1" lang="en" sz="1200">
                <a:solidFill>
                  <a:schemeClr val="accent2"/>
                </a:solidFill>
                <a:latin typeface="Chivo"/>
                <a:ea typeface="Chivo"/>
                <a:cs typeface="Chivo"/>
                <a:sym typeface="Chivo"/>
              </a:rPr>
              <a:t> </a:t>
            </a:r>
            <a:endParaRPr b="1" sz="1200">
              <a:solidFill>
                <a:schemeClr val="accent2"/>
              </a:solidFill>
              <a:latin typeface="Chivo"/>
              <a:ea typeface="Chivo"/>
              <a:cs typeface="Chivo"/>
              <a:sym typeface="Chivo"/>
            </a:endParaRPr>
          </a:p>
        </p:txBody>
      </p:sp>
      <p:grpSp>
        <p:nvGrpSpPr>
          <p:cNvPr id="329" name="Google Shape;329;p27"/>
          <p:cNvGrpSpPr/>
          <p:nvPr/>
        </p:nvGrpSpPr>
        <p:grpSpPr>
          <a:xfrm>
            <a:off x="304275" y="275275"/>
            <a:ext cx="579625" cy="557161"/>
            <a:chOff x="304275" y="275275"/>
            <a:chExt cx="579625" cy="557161"/>
          </a:xfrm>
        </p:grpSpPr>
        <p:sp>
          <p:nvSpPr>
            <p:cNvPr id="330" name="Google Shape;330;p27"/>
            <p:cNvSpPr/>
            <p:nvPr/>
          </p:nvSpPr>
          <p:spPr>
            <a:xfrm>
              <a:off x="304275"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7"/>
            <p:cNvSpPr/>
            <p:nvPr/>
          </p:nvSpPr>
          <p:spPr>
            <a:xfrm>
              <a:off x="528838"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7"/>
            <p:cNvSpPr/>
            <p:nvPr/>
          </p:nvSpPr>
          <p:spPr>
            <a:xfrm>
              <a:off x="753400"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7"/>
            <p:cNvSpPr/>
            <p:nvPr/>
          </p:nvSpPr>
          <p:spPr>
            <a:xfrm>
              <a:off x="304275"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7"/>
            <p:cNvSpPr/>
            <p:nvPr/>
          </p:nvSpPr>
          <p:spPr>
            <a:xfrm>
              <a:off x="528838" y="488611"/>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7"/>
            <p:cNvSpPr/>
            <p:nvPr/>
          </p:nvSpPr>
          <p:spPr>
            <a:xfrm>
              <a:off x="753400"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7"/>
            <p:cNvSpPr/>
            <p:nvPr/>
          </p:nvSpPr>
          <p:spPr>
            <a:xfrm>
              <a:off x="304275" y="701936"/>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7"/>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7"/>
            <p:cNvSpPr/>
            <p:nvPr/>
          </p:nvSpPr>
          <p:spPr>
            <a:xfrm>
              <a:off x="753400"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9" name="Google Shape;339;p27"/>
          <p:cNvSpPr/>
          <p:nvPr/>
        </p:nvSpPr>
        <p:spPr>
          <a:xfrm>
            <a:off x="4981575" y="-1088575"/>
            <a:ext cx="2279100" cy="1363800"/>
          </a:xfrm>
          <a:prstGeom prst="roundRect">
            <a:avLst>
              <a:gd fmla="val 16667"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7"/>
          <p:cNvSpPr/>
          <p:nvPr/>
        </p:nvSpPr>
        <p:spPr>
          <a:xfrm>
            <a:off x="-316451" y="4153787"/>
            <a:ext cx="1314600" cy="13146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341" name="Shape 341"/>
        <p:cNvGrpSpPr/>
        <p:nvPr/>
      </p:nvGrpSpPr>
      <p:grpSpPr>
        <a:xfrm>
          <a:off x="0" y="0"/>
          <a:ext cx="0" cy="0"/>
          <a:chOff x="0" y="0"/>
          <a:chExt cx="0" cy="0"/>
        </a:xfrm>
      </p:grpSpPr>
      <p:sp>
        <p:nvSpPr>
          <p:cNvPr id="342" name="Google Shape;342;p28"/>
          <p:cNvSpPr/>
          <p:nvPr/>
        </p:nvSpPr>
        <p:spPr>
          <a:xfrm>
            <a:off x="539400" y="543325"/>
            <a:ext cx="8065200" cy="4100400"/>
          </a:xfrm>
          <a:prstGeom prst="plaque">
            <a:avLst>
              <a:gd fmla="val 16667" name="adj"/>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343" name="Shape 343"/>
        <p:cNvGrpSpPr/>
        <p:nvPr/>
      </p:nvGrpSpPr>
      <p:grpSpPr>
        <a:xfrm>
          <a:off x="0" y="0"/>
          <a:ext cx="0" cy="0"/>
          <a:chOff x="0" y="0"/>
          <a:chExt cx="0" cy="0"/>
        </a:xfrm>
      </p:grpSpPr>
      <p:sp>
        <p:nvSpPr>
          <p:cNvPr id="344" name="Google Shape;344;p29"/>
          <p:cNvSpPr/>
          <p:nvPr/>
        </p:nvSpPr>
        <p:spPr>
          <a:xfrm>
            <a:off x="-819387" y="3018625"/>
            <a:ext cx="1398600" cy="1969500"/>
          </a:xfrm>
          <a:prstGeom prst="roundRect">
            <a:avLst>
              <a:gd fmla="val 21302"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9"/>
          <p:cNvSpPr/>
          <p:nvPr/>
        </p:nvSpPr>
        <p:spPr>
          <a:xfrm>
            <a:off x="-489549" y="-562000"/>
            <a:ext cx="1546500" cy="15465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9"/>
          <p:cNvSpPr/>
          <p:nvPr/>
        </p:nvSpPr>
        <p:spPr>
          <a:xfrm>
            <a:off x="7567351" y="4786125"/>
            <a:ext cx="1546500" cy="15465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9"/>
          <p:cNvSpPr/>
          <p:nvPr/>
        </p:nvSpPr>
        <p:spPr>
          <a:xfrm>
            <a:off x="8564788" y="275700"/>
            <a:ext cx="1398600" cy="1969500"/>
          </a:xfrm>
          <a:prstGeom prst="roundRect">
            <a:avLst>
              <a:gd fmla="val 21302"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4"/>
          <p:cNvSpPr/>
          <p:nvPr/>
        </p:nvSpPr>
        <p:spPr>
          <a:xfrm>
            <a:off x="-819387" y="3018625"/>
            <a:ext cx="1398600" cy="1969500"/>
          </a:xfrm>
          <a:prstGeom prst="roundRect">
            <a:avLst>
              <a:gd fmla="val 21302"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7567351" y="4786125"/>
            <a:ext cx="1546500" cy="15465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8564788" y="275700"/>
            <a:ext cx="1398600" cy="1969500"/>
          </a:xfrm>
          <a:prstGeom prst="roundRect">
            <a:avLst>
              <a:gd fmla="val 21302"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txBox="1"/>
          <p:nvPr>
            <p:ph type="title"/>
          </p:nvPr>
        </p:nvSpPr>
        <p:spPr>
          <a:xfrm>
            <a:off x="713275" y="445025"/>
            <a:ext cx="7717500" cy="740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4" name="Google Shape;34;p4"/>
          <p:cNvSpPr txBox="1"/>
          <p:nvPr>
            <p:ph idx="1" type="body"/>
          </p:nvPr>
        </p:nvSpPr>
        <p:spPr>
          <a:xfrm>
            <a:off x="713275" y="1152475"/>
            <a:ext cx="77175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grpSp>
        <p:nvGrpSpPr>
          <p:cNvPr id="35" name="Google Shape;35;p4"/>
          <p:cNvGrpSpPr/>
          <p:nvPr/>
        </p:nvGrpSpPr>
        <p:grpSpPr>
          <a:xfrm>
            <a:off x="170166" y="152606"/>
            <a:ext cx="896100" cy="206100"/>
            <a:chOff x="5733519" y="960358"/>
            <a:chExt cx="896100" cy="206100"/>
          </a:xfrm>
        </p:grpSpPr>
        <p:grpSp>
          <p:nvGrpSpPr>
            <p:cNvPr id="36" name="Google Shape;36;p4"/>
            <p:cNvGrpSpPr/>
            <p:nvPr/>
          </p:nvGrpSpPr>
          <p:grpSpPr>
            <a:xfrm>
              <a:off x="5733519" y="960358"/>
              <a:ext cx="210300" cy="206100"/>
              <a:chOff x="5733519" y="960358"/>
              <a:chExt cx="210300" cy="206100"/>
            </a:xfrm>
          </p:grpSpPr>
          <p:cxnSp>
            <p:nvCxnSpPr>
              <p:cNvPr id="37" name="Google Shape;37;p4"/>
              <p:cNvCxnSpPr/>
              <p:nvPr/>
            </p:nvCxnSpPr>
            <p:spPr>
              <a:xfrm>
                <a:off x="5838685" y="960358"/>
                <a:ext cx="0" cy="206100"/>
              </a:xfrm>
              <a:prstGeom prst="straightConnector1">
                <a:avLst/>
              </a:prstGeom>
              <a:noFill/>
              <a:ln cap="flat" cmpd="sng" w="9525">
                <a:solidFill>
                  <a:schemeClr val="accent2"/>
                </a:solidFill>
                <a:prstDash val="solid"/>
                <a:round/>
                <a:headEnd len="med" w="med" type="none"/>
                <a:tailEnd len="med" w="med" type="none"/>
              </a:ln>
            </p:spPr>
          </p:cxnSp>
          <p:cxnSp>
            <p:nvCxnSpPr>
              <p:cNvPr id="38" name="Google Shape;38;p4"/>
              <p:cNvCxnSpPr/>
              <p:nvPr/>
            </p:nvCxnSpPr>
            <p:spPr>
              <a:xfrm>
                <a:off x="57335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nvGrpSpPr>
            <p:cNvPr id="39" name="Google Shape;39;p4"/>
            <p:cNvGrpSpPr/>
            <p:nvPr/>
          </p:nvGrpSpPr>
          <p:grpSpPr>
            <a:xfrm>
              <a:off x="6076419" y="960358"/>
              <a:ext cx="210300" cy="206100"/>
              <a:chOff x="6076419" y="960358"/>
              <a:chExt cx="210300" cy="206100"/>
            </a:xfrm>
          </p:grpSpPr>
          <p:cxnSp>
            <p:nvCxnSpPr>
              <p:cNvPr id="40" name="Google Shape;40;p4"/>
              <p:cNvCxnSpPr/>
              <p:nvPr/>
            </p:nvCxnSpPr>
            <p:spPr>
              <a:xfrm>
                <a:off x="6181585" y="960358"/>
                <a:ext cx="0" cy="206100"/>
              </a:xfrm>
              <a:prstGeom prst="straightConnector1">
                <a:avLst/>
              </a:prstGeom>
              <a:noFill/>
              <a:ln cap="flat" cmpd="sng" w="9525">
                <a:solidFill>
                  <a:schemeClr val="accent2"/>
                </a:solidFill>
                <a:prstDash val="solid"/>
                <a:round/>
                <a:headEnd len="med" w="med" type="none"/>
                <a:tailEnd len="med" w="med" type="none"/>
              </a:ln>
            </p:spPr>
          </p:cxnSp>
          <p:cxnSp>
            <p:nvCxnSpPr>
              <p:cNvPr id="41" name="Google Shape;41;p4"/>
              <p:cNvCxnSpPr/>
              <p:nvPr/>
            </p:nvCxnSpPr>
            <p:spPr>
              <a:xfrm>
                <a:off x="60764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nvGrpSpPr>
            <p:cNvPr id="42" name="Google Shape;42;p4"/>
            <p:cNvGrpSpPr/>
            <p:nvPr/>
          </p:nvGrpSpPr>
          <p:grpSpPr>
            <a:xfrm>
              <a:off x="6419319" y="960358"/>
              <a:ext cx="210300" cy="206100"/>
              <a:chOff x="6419319" y="960358"/>
              <a:chExt cx="210300" cy="206100"/>
            </a:xfrm>
          </p:grpSpPr>
          <p:cxnSp>
            <p:nvCxnSpPr>
              <p:cNvPr id="43" name="Google Shape;43;p4"/>
              <p:cNvCxnSpPr/>
              <p:nvPr/>
            </p:nvCxnSpPr>
            <p:spPr>
              <a:xfrm>
                <a:off x="6524485" y="960358"/>
                <a:ext cx="0" cy="206100"/>
              </a:xfrm>
              <a:prstGeom prst="straightConnector1">
                <a:avLst/>
              </a:prstGeom>
              <a:noFill/>
              <a:ln cap="flat" cmpd="sng" w="9525">
                <a:solidFill>
                  <a:schemeClr val="accent2"/>
                </a:solidFill>
                <a:prstDash val="solid"/>
                <a:round/>
                <a:headEnd len="med" w="med" type="none"/>
                <a:tailEnd len="med" w="med" type="none"/>
              </a:ln>
            </p:spPr>
          </p:cxnSp>
          <p:cxnSp>
            <p:nvCxnSpPr>
              <p:cNvPr id="44" name="Google Shape;44;p4"/>
              <p:cNvCxnSpPr/>
              <p:nvPr/>
            </p:nvCxnSpPr>
            <p:spPr>
              <a:xfrm>
                <a:off x="64193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5" name="Shape 45"/>
        <p:cNvGrpSpPr/>
        <p:nvPr/>
      </p:nvGrpSpPr>
      <p:grpSpPr>
        <a:xfrm>
          <a:off x="0" y="0"/>
          <a:ext cx="0" cy="0"/>
          <a:chOff x="0" y="0"/>
          <a:chExt cx="0" cy="0"/>
        </a:xfrm>
      </p:grpSpPr>
      <p:sp>
        <p:nvSpPr>
          <p:cNvPr id="46" name="Google Shape;46;p5"/>
          <p:cNvSpPr txBox="1"/>
          <p:nvPr>
            <p:ph type="title"/>
          </p:nvPr>
        </p:nvSpPr>
        <p:spPr>
          <a:xfrm>
            <a:off x="713275" y="445025"/>
            <a:ext cx="7717500" cy="7407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47" name="Google Shape;47;p5"/>
          <p:cNvSpPr txBox="1"/>
          <p:nvPr>
            <p:ph idx="2" type="title"/>
          </p:nvPr>
        </p:nvSpPr>
        <p:spPr>
          <a:xfrm>
            <a:off x="1287363" y="3050475"/>
            <a:ext cx="29598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8" name="Google Shape;48;p5"/>
          <p:cNvSpPr txBox="1"/>
          <p:nvPr>
            <p:ph idx="1" type="subTitle"/>
          </p:nvPr>
        </p:nvSpPr>
        <p:spPr>
          <a:xfrm>
            <a:off x="1287363" y="3480023"/>
            <a:ext cx="29598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 name="Google Shape;49;p5"/>
          <p:cNvSpPr txBox="1"/>
          <p:nvPr>
            <p:ph idx="3" type="title"/>
          </p:nvPr>
        </p:nvSpPr>
        <p:spPr>
          <a:xfrm>
            <a:off x="4896828" y="3050475"/>
            <a:ext cx="29598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0" name="Google Shape;50;p5"/>
          <p:cNvSpPr txBox="1"/>
          <p:nvPr>
            <p:ph idx="4" type="subTitle"/>
          </p:nvPr>
        </p:nvSpPr>
        <p:spPr>
          <a:xfrm>
            <a:off x="4896828" y="3480023"/>
            <a:ext cx="29598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 name="Google Shape;51;p5"/>
          <p:cNvSpPr/>
          <p:nvPr/>
        </p:nvSpPr>
        <p:spPr>
          <a:xfrm>
            <a:off x="-819387" y="3018625"/>
            <a:ext cx="1398600" cy="1969500"/>
          </a:xfrm>
          <a:prstGeom prst="roundRect">
            <a:avLst>
              <a:gd fmla="val 21302"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489549" y="-562000"/>
            <a:ext cx="1546500" cy="15465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7567351" y="4786125"/>
            <a:ext cx="1546500" cy="15465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5"/>
          <p:cNvSpPr/>
          <p:nvPr/>
        </p:nvSpPr>
        <p:spPr>
          <a:xfrm>
            <a:off x="8564788" y="275700"/>
            <a:ext cx="1398600" cy="1969500"/>
          </a:xfrm>
          <a:prstGeom prst="roundRect">
            <a:avLst>
              <a:gd fmla="val 21302"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6"/>
          <p:cNvSpPr txBox="1"/>
          <p:nvPr>
            <p:ph type="title"/>
          </p:nvPr>
        </p:nvSpPr>
        <p:spPr>
          <a:xfrm>
            <a:off x="713275" y="445025"/>
            <a:ext cx="7717500" cy="7389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57" name="Google Shape;57;p6"/>
          <p:cNvSpPr/>
          <p:nvPr/>
        </p:nvSpPr>
        <p:spPr>
          <a:xfrm>
            <a:off x="-946528" y="-702125"/>
            <a:ext cx="1784400" cy="17844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 name="Google Shape;58;p6"/>
          <p:cNvGrpSpPr/>
          <p:nvPr/>
        </p:nvGrpSpPr>
        <p:grpSpPr>
          <a:xfrm>
            <a:off x="8484738" y="4489900"/>
            <a:ext cx="579625" cy="557161"/>
            <a:chOff x="304275" y="275275"/>
            <a:chExt cx="579625" cy="557161"/>
          </a:xfrm>
        </p:grpSpPr>
        <p:sp>
          <p:nvSpPr>
            <p:cNvPr id="59" name="Google Shape;59;p6"/>
            <p:cNvSpPr/>
            <p:nvPr/>
          </p:nvSpPr>
          <p:spPr>
            <a:xfrm>
              <a:off x="304275"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a:off x="528838"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a:off x="753400"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p:nvPr/>
          </p:nvSpPr>
          <p:spPr>
            <a:xfrm>
              <a:off x="304275"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a:off x="528838" y="488611"/>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a:off x="753400"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a:off x="304275" y="701936"/>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753400"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6"/>
          <p:cNvSpPr/>
          <p:nvPr/>
        </p:nvSpPr>
        <p:spPr>
          <a:xfrm>
            <a:off x="6572250" y="-281925"/>
            <a:ext cx="2279100" cy="557100"/>
          </a:xfrm>
          <a:prstGeom prst="roundRect">
            <a:avLst>
              <a:gd fmla="val 39324"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6"/>
          <p:cNvGrpSpPr/>
          <p:nvPr/>
        </p:nvGrpSpPr>
        <p:grpSpPr>
          <a:xfrm>
            <a:off x="199507" y="4741645"/>
            <a:ext cx="896100" cy="206100"/>
            <a:chOff x="5733519" y="960358"/>
            <a:chExt cx="896100" cy="206100"/>
          </a:xfrm>
        </p:grpSpPr>
        <p:grpSp>
          <p:nvGrpSpPr>
            <p:cNvPr id="70" name="Google Shape;70;p6"/>
            <p:cNvGrpSpPr/>
            <p:nvPr/>
          </p:nvGrpSpPr>
          <p:grpSpPr>
            <a:xfrm>
              <a:off x="5733519" y="960358"/>
              <a:ext cx="210300" cy="206100"/>
              <a:chOff x="5733519" y="960358"/>
              <a:chExt cx="210300" cy="206100"/>
            </a:xfrm>
          </p:grpSpPr>
          <p:cxnSp>
            <p:nvCxnSpPr>
              <p:cNvPr id="71" name="Google Shape;71;p6"/>
              <p:cNvCxnSpPr/>
              <p:nvPr/>
            </p:nvCxnSpPr>
            <p:spPr>
              <a:xfrm>
                <a:off x="5838685" y="960358"/>
                <a:ext cx="0" cy="206100"/>
              </a:xfrm>
              <a:prstGeom prst="straightConnector1">
                <a:avLst/>
              </a:prstGeom>
              <a:noFill/>
              <a:ln cap="flat" cmpd="sng" w="9525">
                <a:solidFill>
                  <a:schemeClr val="accent2"/>
                </a:solidFill>
                <a:prstDash val="solid"/>
                <a:round/>
                <a:headEnd len="med" w="med" type="none"/>
                <a:tailEnd len="med" w="med" type="none"/>
              </a:ln>
            </p:spPr>
          </p:cxnSp>
          <p:cxnSp>
            <p:nvCxnSpPr>
              <p:cNvPr id="72" name="Google Shape;72;p6"/>
              <p:cNvCxnSpPr/>
              <p:nvPr/>
            </p:nvCxnSpPr>
            <p:spPr>
              <a:xfrm>
                <a:off x="57335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nvGrpSpPr>
            <p:cNvPr id="73" name="Google Shape;73;p6"/>
            <p:cNvGrpSpPr/>
            <p:nvPr/>
          </p:nvGrpSpPr>
          <p:grpSpPr>
            <a:xfrm>
              <a:off x="6076419" y="960358"/>
              <a:ext cx="210300" cy="206100"/>
              <a:chOff x="6076419" y="960358"/>
              <a:chExt cx="210300" cy="206100"/>
            </a:xfrm>
          </p:grpSpPr>
          <p:cxnSp>
            <p:nvCxnSpPr>
              <p:cNvPr id="74" name="Google Shape;74;p6"/>
              <p:cNvCxnSpPr/>
              <p:nvPr/>
            </p:nvCxnSpPr>
            <p:spPr>
              <a:xfrm>
                <a:off x="6181585" y="960358"/>
                <a:ext cx="0" cy="206100"/>
              </a:xfrm>
              <a:prstGeom prst="straightConnector1">
                <a:avLst/>
              </a:prstGeom>
              <a:noFill/>
              <a:ln cap="flat" cmpd="sng" w="9525">
                <a:solidFill>
                  <a:schemeClr val="accent2"/>
                </a:solidFill>
                <a:prstDash val="solid"/>
                <a:round/>
                <a:headEnd len="med" w="med" type="none"/>
                <a:tailEnd len="med" w="med" type="none"/>
              </a:ln>
            </p:spPr>
          </p:cxnSp>
          <p:cxnSp>
            <p:nvCxnSpPr>
              <p:cNvPr id="75" name="Google Shape;75;p6"/>
              <p:cNvCxnSpPr/>
              <p:nvPr/>
            </p:nvCxnSpPr>
            <p:spPr>
              <a:xfrm>
                <a:off x="60764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nvGrpSpPr>
            <p:cNvPr id="76" name="Google Shape;76;p6"/>
            <p:cNvGrpSpPr/>
            <p:nvPr/>
          </p:nvGrpSpPr>
          <p:grpSpPr>
            <a:xfrm>
              <a:off x="6419319" y="960358"/>
              <a:ext cx="210300" cy="206100"/>
              <a:chOff x="6419319" y="960358"/>
              <a:chExt cx="210300" cy="206100"/>
            </a:xfrm>
          </p:grpSpPr>
          <p:cxnSp>
            <p:nvCxnSpPr>
              <p:cNvPr id="77" name="Google Shape;77;p6"/>
              <p:cNvCxnSpPr/>
              <p:nvPr/>
            </p:nvCxnSpPr>
            <p:spPr>
              <a:xfrm>
                <a:off x="6524485" y="960358"/>
                <a:ext cx="0" cy="206100"/>
              </a:xfrm>
              <a:prstGeom prst="straightConnector1">
                <a:avLst/>
              </a:prstGeom>
              <a:noFill/>
              <a:ln cap="flat" cmpd="sng" w="9525">
                <a:solidFill>
                  <a:schemeClr val="accent2"/>
                </a:solidFill>
                <a:prstDash val="solid"/>
                <a:round/>
                <a:headEnd len="med" w="med" type="none"/>
                <a:tailEnd len="med" w="med" type="none"/>
              </a:ln>
            </p:spPr>
          </p:cxnSp>
          <p:cxnSp>
            <p:nvCxnSpPr>
              <p:cNvPr id="78" name="Google Shape;78;p6"/>
              <p:cNvCxnSpPr/>
              <p:nvPr/>
            </p:nvCxnSpPr>
            <p:spPr>
              <a:xfrm>
                <a:off x="64193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9" name="Shape 79"/>
        <p:cNvGrpSpPr/>
        <p:nvPr/>
      </p:nvGrpSpPr>
      <p:grpSpPr>
        <a:xfrm>
          <a:off x="0" y="0"/>
          <a:ext cx="0" cy="0"/>
          <a:chOff x="0" y="0"/>
          <a:chExt cx="0" cy="0"/>
        </a:xfrm>
      </p:grpSpPr>
      <p:sp>
        <p:nvSpPr>
          <p:cNvPr id="80" name="Google Shape;80;p7"/>
          <p:cNvSpPr/>
          <p:nvPr/>
        </p:nvSpPr>
        <p:spPr>
          <a:xfrm>
            <a:off x="539400" y="543325"/>
            <a:ext cx="8065200" cy="4100400"/>
          </a:xfrm>
          <a:prstGeom prst="plaque">
            <a:avLst>
              <a:gd fmla="val 16667" name="adj"/>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7"/>
          <p:cNvSpPr txBox="1"/>
          <p:nvPr>
            <p:ph type="title"/>
          </p:nvPr>
        </p:nvSpPr>
        <p:spPr>
          <a:xfrm>
            <a:off x="1273525" y="1150500"/>
            <a:ext cx="3990000" cy="738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2" name="Google Shape;82;p7"/>
          <p:cNvSpPr txBox="1"/>
          <p:nvPr>
            <p:ph idx="1" type="body"/>
          </p:nvPr>
        </p:nvSpPr>
        <p:spPr>
          <a:xfrm>
            <a:off x="1273525" y="1889400"/>
            <a:ext cx="3990000" cy="2103600"/>
          </a:xfrm>
          <a:prstGeom prst="rect">
            <a:avLst/>
          </a:prstGeom>
        </p:spPr>
        <p:txBody>
          <a:bodyPr anchorCtr="0" anchor="t" bIns="91425" lIns="91425" spcFirstLastPara="1" rIns="91425" wrap="square" tIns="91425">
            <a:noAutofit/>
          </a:bodyPr>
          <a:lstStyle>
            <a:lvl1pPr indent="-292100" lvl="0" marL="457200" rtl="0">
              <a:spcBef>
                <a:spcPts val="0"/>
              </a:spcBef>
              <a:spcAft>
                <a:spcPts val="0"/>
              </a:spcAft>
              <a:buClr>
                <a:schemeClr val="dk1"/>
              </a:buClr>
              <a:buSzPts val="1000"/>
              <a:buFont typeface="Open Sans Medium"/>
              <a:buChar char="●"/>
              <a:defRPr/>
            </a:lvl1pPr>
            <a:lvl2pPr indent="-317500" lvl="1" marL="914400" rtl="0">
              <a:spcBef>
                <a:spcPts val="0"/>
              </a:spcBef>
              <a:spcAft>
                <a:spcPts val="0"/>
              </a:spcAft>
              <a:buClr>
                <a:schemeClr val="dk1"/>
              </a:buClr>
              <a:buSzPts val="1400"/>
              <a:buFont typeface="Open Sans Medium"/>
              <a:buChar char="○"/>
              <a:defRPr/>
            </a:lvl2pPr>
            <a:lvl3pPr indent="-317500" lvl="2" marL="1371600" rtl="0">
              <a:spcBef>
                <a:spcPts val="0"/>
              </a:spcBef>
              <a:spcAft>
                <a:spcPts val="0"/>
              </a:spcAft>
              <a:buClr>
                <a:schemeClr val="dk1"/>
              </a:buClr>
              <a:buSzPts val="1400"/>
              <a:buFont typeface="Open Sans Medium"/>
              <a:buChar char="■"/>
              <a:defRPr/>
            </a:lvl3pPr>
            <a:lvl4pPr indent="-317500" lvl="3" marL="1828800" rtl="0">
              <a:spcBef>
                <a:spcPts val="0"/>
              </a:spcBef>
              <a:spcAft>
                <a:spcPts val="0"/>
              </a:spcAft>
              <a:buClr>
                <a:schemeClr val="dk1"/>
              </a:buClr>
              <a:buSzPts val="1400"/>
              <a:buFont typeface="Open Sans Medium"/>
              <a:buChar char="●"/>
              <a:defRPr/>
            </a:lvl4pPr>
            <a:lvl5pPr indent="-317500" lvl="4" marL="2286000" rtl="0">
              <a:spcBef>
                <a:spcPts val="0"/>
              </a:spcBef>
              <a:spcAft>
                <a:spcPts val="0"/>
              </a:spcAft>
              <a:buClr>
                <a:schemeClr val="dk1"/>
              </a:buClr>
              <a:buSzPts val="1400"/>
              <a:buFont typeface="Open Sans Medium"/>
              <a:buChar char="○"/>
              <a:defRPr/>
            </a:lvl5pPr>
            <a:lvl6pPr indent="-317500" lvl="5" marL="2743200" rtl="0">
              <a:spcBef>
                <a:spcPts val="0"/>
              </a:spcBef>
              <a:spcAft>
                <a:spcPts val="0"/>
              </a:spcAft>
              <a:buClr>
                <a:schemeClr val="dk1"/>
              </a:buClr>
              <a:buSzPts val="1400"/>
              <a:buFont typeface="Open Sans Medium"/>
              <a:buChar char="■"/>
              <a:defRPr/>
            </a:lvl6pPr>
            <a:lvl7pPr indent="-317500" lvl="6" marL="3200400" rtl="0">
              <a:spcBef>
                <a:spcPts val="0"/>
              </a:spcBef>
              <a:spcAft>
                <a:spcPts val="0"/>
              </a:spcAft>
              <a:buClr>
                <a:schemeClr val="dk1"/>
              </a:buClr>
              <a:buSzPts val="1400"/>
              <a:buFont typeface="Open Sans Medium"/>
              <a:buChar char="●"/>
              <a:defRPr/>
            </a:lvl7pPr>
            <a:lvl8pPr indent="-317500" lvl="7" marL="3657600" rtl="0">
              <a:spcBef>
                <a:spcPts val="0"/>
              </a:spcBef>
              <a:spcAft>
                <a:spcPts val="0"/>
              </a:spcAft>
              <a:buClr>
                <a:schemeClr val="dk1"/>
              </a:buClr>
              <a:buSzPts val="1400"/>
              <a:buFont typeface="Open Sans Medium"/>
              <a:buChar char="○"/>
              <a:defRPr/>
            </a:lvl8pPr>
            <a:lvl9pPr indent="-317500" lvl="8" marL="4114800" rtl="0">
              <a:spcBef>
                <a:spcPts val="0"/>
              </a:spcBef>
              <a:spcAft>
                <a:spcPts val="0"/>
              </a:spcAft>
              <a:buClr>
                <a:schemeClr val="dk1"/>
              </a:buClr>
              <a:buSzPts val="1400"/>
              <a:buFont typeface="Open Sans Medium"/>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3" name="Shape 83"/>
        <p:cNvGrpSpPr/>
        <p:nvPr/>
      </p:nvGrpSpPr>
      <p:grpSpPr>
        <a:xfrm>
          <a:off x="0" y="0"/>
          <a:ext cx="0" cy="0"/>
          <a:chOff x="0" y="0"/>
          <a:chExt cx="0" cy="0"/>
        </a:xfrm>
      </p:grpSpPr>
      <p:sp>
        <p:nvSpPr>
          <p:cNvPr id="84" name="Google Shape;84;p8"/>
          <p:cNvSpPr/>
          <p:nvPr/>
        </p:nvSpPr>
        <p:spPr>
          <a:xfrm>
            <a:off x="539400" y="543325"/>
            <a:ext cx="8065200" cy="4100400"/>
          </a:xfrm>
          <a:prstGeom prst="plaque">
            <a:avLst>
              <a:gd fmla="val 16667" name="adj"/>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txBox="1"/>
          <p:nvPr>
            <p:ph type="title"/>
          </p:nvPr>
        </p:nvSpPr>
        <p:spPr>
          <a:xfrm>
            <a:off x="1600300" y="1094100"/>
            <a:ext cx="5943600" cy="2955300"/>
          </a:xfrm>
          <a:prstGeom prst="rect">
            <a:avLst/>
          </a:prstGeom>
        </p:spPr>
        <p:txBody>
          <a:bodyPr anchorCtr="0" anchor="t" bIns="91425" lIns="91425" spcFirstLastPara="1" rIns="91425" wrap="square" tIns="91425">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6" name="Shape 86"/>
        <p:cNvGrpSpPr/>
        <p:nvPr/>
      </p:nvGrpSpPr>
      <p:grpSpPr>
        <a:xfrm>
          <a:off x="0" y="0"/>
          <a:ext cx="0" cy="0"/>
          <a:chOff x="0" y="0"/>
          <a:chExt cx="0" cy="0"/>
        </a:xfrm>
      </p:grpSpPr>
      <p:sp>
        <p:nvSpPr>
          <p:cNvPr id="87" name="Google Shape;87;p9"/>
          <p:cNvSpPr/>
          <p:nvPr/>
        </p:nvSpPr>
        <p:spPr>
          <a:xfrm>
            <a:off x="539400" y="543325"/>
            <a:ext cx="8065200" cy="4100400"/>
          </a:xfrm>
          <a:prstGeom prst="plaque">
            <a:avLst>
              <a:gd fmla="val 16667" name="adj"/>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9"/>
          <p:cNvSpPr txBox="1"/>
          <p:nvPr>
            <p:ph type="title"/>
          </p:nvPr>
        </p:nvSpPr>
        <p:spPr>
          <a:xfrm>
            <a:off x="1551950" y="2243500"/>
            <a:ext cx="6040200" cy="831300"/>
          </a:xfrm>
          <a:prstGeom prst="rect">
            <a:avLst/>
          </a:prstGeom>
        </p:spPr>
        <p:txBody>
          <a:bodyPr anchorCtr="0" anchor="t"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9" name="Google Shape;89;p9"/>
          <p:cNvSpPr txBox="1"/>
          <p:nvPr>
            <p:ph idx="1" type="subTitle"/>
          </p:nvPr>
        </p:nvSpPr>
        <p:spPr>
          <a:xfrm>
            <a:off x="1551950" y="3074800"/>
            <a:ext cx="6040200" cy="1293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8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10"/>
          <p:cNvSpPr txBox="1"/>
          <p:nvPr>
            <p:ph type="title"/>
          </p:nvPr>
        </p:nvSpPr>
        <p:spPr>
          <a:xfrm>
            <a:off x="6335023" y="2719550"/>
            <a:ext cx="2106000" cy="190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2800"/>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75" y="445025"/>
            <a:ext cx="7717500" cy="740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Fahkwang"/>
              <a:buNone/>
              <a:defRPr b="1" sz="3600">
                <a:solidFill>
                  <a:schemeClr val="dk1"/>
                </a:solidFill>
                <a:latin typeface="Fahkwang"/>
                <a:ea typeface="Fahkwang"/>
                <a:cs typeface="Fahkwang"/>
                <a:sym typeface="Fahkwang"/>
              </a:defRPr>
            </a:lvl1pPr>
            <a:lvl2pPr lvl="1">
              <a:spcBef>
                <a:spcPts val="0"/>
              </a:spcBef>
              <a:spcAft>
                <a:spcPts val="0"/>
              </a:spcAft>
              <a:buClr>
                <a:schemeClr val="dk1"/>
              </a:buClr>
              <a:buSzPts val="3600"/>
              <a:buFont typeface="Fahkwang"/>
              <a:buNone/>
              <a:defRPr b="1" sz="3600">
                <a:solidFill>
                  <a:schemeClr val="dk1"/>
                </a:solidFill>
                <a:latin typeface="Fahkwang"/>
                <a:ea typeface="Fahkwang"/>
                <a:cs typeface="Fahkwang"/>
                <a:sym typeface="Fahkwang"/>
              </a:defRPr>
            </a:lvl2pPr>
            <a:lvl3pPr lvl="2">
              <a:spcBef>
                <a:spcPts val="0"/>
              </a:spcBef>
              <a:spcAft>
                <a:spcPts val="0"/>
              </a:spcAft>
              <a:buClr>
                <a:schemeClr val="dk1"/>
              </a:buClr>
              <a:buSzPts val="3600"/>
              <a:buFont typeface="Fahkwang"/>
              <a:buNone/>
              <a:defRPr b="1" sz="3600">
                <a:solidFill>
                  <a:schemeClr val="dk1"/>
                </a:solidFill>
                <a:latin typeface="Fahkwang"/>
                <a:ea typeface="Fahkwang"/>
                <a:cs typeface="Fahkwang"/>
                <a:sym typeface="Fahkwang"/>
              </a:defRPr>
            </a:lvl3pPr>
            <a:lvl4pPr lvl="3">
              <a:spcBef>
                <a:spcPts val="0"/>
              </a:spcBef>
              <a:spcAft>
                <a:spcPts val="0"/>
              </a:spcAft>
              <a:buClr>
                <a:schemeClr val="dk1"/>
              </a:buClr>
              <a:buSzPts val="3600"/>
              <a:buFont typeface="Fahkwang"/>
              <a:buNone/>
              <a:defRPr b="1" sz="3600">
                <a:solidFill>
                  <a:schemeClr val="dk1"/>
                </a:solidFill>
                <a:latin typeface="Fahkwang"/>
                <a:ea typeface="Fahkwang"/>
                <a:cs typeface="Fahkwang"/>
                <a:sym typeface="Fahkwang"/>
              </a:defRPr>
            </a:lvl4pPr>
            <a:lvl5pPr lvl="4">
              <a:spcBef>
                <a:spcPts val="0"/>
              </a:spcBef>
              <a:spcAft>
                <a:spcPts val="0"/>
              </a:spcAft>
              <a:buClr>
                <a:schemeClr val="dk1"/>
              </a:buClr>
              <a:buSzPts val="3600"/>
              <a:buFont typeface="Fahkwang"/>
              <a:buNone/>
              <a:defRPr b="1" sz="3600">
                <a:solidFill>
                  <a:schemeClr val="dk1"/>
                </a:solidFill>
                <a:latin typeface="Fahkwang"/>
                <a:ea typeface="Fahkwang"/>
                <a:cs typeface="Fahkwang"/>
                <a:sym typeface="Fahkwang"/>
              </a:defRPr>
            </a:lvl5pPr>
            <a:lvl6pPr lvl="5">
              <a:spcBef>
                <a:spcPts val="0"/>
              </a:spcBef>
              <a:spcAft>
                <a:spcPts val="0"/>
              </a:spcAft>
              <a:buClr>
                <a:schemeClr val="dk1"/>
              </a:buClr>
              <a:buSzPts val="3600"/>
              <a:buFont typeface="Fahkwang"/>
              <a:buNone/>
              <a:defRPr b="1" sz="3600">
                <a:solidFill>
                  <a:schemeClr val="dk1"/>
                </a:solidFill>
                <a:latin typeface="Fahkwang"/>
                <a:ea typeface="Fahkwang"/>
                <a:cs typeface="Fahkwang"/>
                <a:sym typeface="Fahkwang"/>
              </a:defRPr>
            </a:lvl6pPr>
            <a:lvl7pPr lvl="6">
              <a:spcBef>
                <a:spcPts val="0"/>
              </a:spcBef>
              <a:spcAft>
                <a:spcPts val="0"/>
              </a:spcAft>
              <a:buClr>
                <a:schemeClr val="dk1"/>
              </a:buClr>
              <a:buSzPts val="3600"/>
              <a:buFont typeface="Fahkwang"/>
              <a:buNone/>
              <a:defRPr b="1" sz="3600">
                <a:solidFill>
                  <a:schemeClr val="dk1"/>
                </a:solidFill>
                <a:latin typeface="Fahkwang"/>
                <a:ea typeface="Fahkwang"/>
                <a:cs typeface="Fahkwang"/>
                <a:sym typeface="Fahkwang"/>
              </a:defRPr>
            </a:lvl7pPr>
            <a:lvl8pPr lvl="7">
              <a:spcBef>
                <a:spcPts val="0"/>
              </a:spcBef>
              <a:spcAft>
                <a:spcPts val="0"/>
              </a:spcAft>
              <a:buClr>
                <a:schemeClr val="dk1"/>
              </a:buClr>
              <a:buSzPts val="3600"/>
              <a:buFont typeface="Fahkwang"/>
              <a:buNone/>
              <a:defRPr b="1" sz="3600">
                <a:solidFill>
                  <a:schemeClr val="dk1"/>
                </a:solidFill>
                <a:latin typeface="Fahkwang"/>
                <a:ea typeface="Fahkwang"/>
                <a:cs typeface="Fahkwang"/>
                <a:sym typeface="Fahkwang"/>
              </a:defRPr>
            </a:lvl8pPr>
            <a:lvl9pPr lvl="8">
              <a:spcBef>
                <a:spcPts val="0"/>
              </a:spcBef>
              <a:spcAft>
                <a:spcPts val="0"/>
              </a:spcAft>
              <a:buClr>
                <a:schemeClr val="dk1"/>
              </a:buClr>
              <a:buSzPts val="3600"/>
              <a:buFont typeface="Fahkwang"/>
              <a:buNone/>
              <a:defRPr b="1" sz="3600">
                <a:solidFill>
                  <a:schemeClr val="dk1"/>
                </a:solidFill>
                <a:latin typeface="Fahkwang"/>
                <a:ea typeface="Fahkwang"/>
                <a:cs typeface="Fahkwang"/>
                <a:sym typeface="Fahkwang"/>
              </a:defRPr>
            </a:lvl9pPr>
          </a:lstStyle>
          <a:p/>
        </p:txBody>
      </p:sp>
      <p:sp>
        <p:nvSpPr>
          <p:cNvPr id="7" name="Google Shape;7;p1"/>
          <p:cNvSpPr txBox="1"/>
          <p:nvPr>
            <p:ph idx="1" type="body"/>
          </p:nvPr>
        </p:nvSpPr>
        <p:spPr>
          <a:xfrm>
            <a:off x="71327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1pPr>
            <a:lvl2pPr indent="-317500" lvl="1" marL="9144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2pPr>
            <a:lvl3pPr indent="-317500" lvl="2" marL="13716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3pPr>
            <a:lvl4pPr indent="-317500" lvl="3" marL="18288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4pPr>
            <a:lvl5pPr indent="-317500" lvl="4" marL="22860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5pPr>
            <a:lvl6pPr indent="-317500" lvl="5" marL="27432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6pPr>
            <a:lvl7pPr indent="-317500" lvl="6" marL="32004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7pPr>
            <a:lvl8pPr indent="-317500" lvl="7" marL="36576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8pPr>
            <a:lvl9pPr indent="-317500" lvl="8" marL="41148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0"/>
          <p:cNvSpPr/>
          <p:nvPr/>
        </p:nvSpPr>
        <p:spPr>
          <a:xfrm>
            <a:off x="5781675" y="4210050"/>
            <a:ext cx="3683700" cy="1476300"/>
          </a:xfrm>
          <a:prstGeom prst="roundRect">
            <a:avLst>
              <a:gd fmla="val 16667"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0"/>
          <p:cNvSpPr txBox="1"/>
          <p:nvPr>
            <p:ph type="ctrTitle"/>
          </p:nvPr>
        </p:nvSpPr>
        <p:spPr>
          <a:xfrm>
            <a:off x="1313700" y="1300675"/>
            <a:ext cx="5743200" cy="212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A Comparative Study of Wiener Process and Geometric Brownian Motion</a:t>
            </a:r>
            <a:endParaRPr sz="3200"/>
          </a:p>
        </p:txBody>
      </p:sp>
      <p:sp>
        <p:nvSpPr>
          <p:cNvPr id="354" name="Google Shape;354;p30"/>
          <p:cNvSpPr txBox="1"/>
          <p:nvPr>
            <p:ph idx="1" type="subTitle"/>
          </p:nvPr>
        </p:nvSpPr>
        <p:spPr>
          <a:xfrm>
            <a:off x="1313700" y="3424663"/>
            <a:ext cx="5743200" cy="46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710882199 - Enzo HAEGEL</a:t>
            </a:r>
            <a:endParaRPr/>
          </a:p>
        </p:txBody>
      </p:sp>
      <p:grpSp>
        <p:nvGrpSpPr>
          <p:cNvPr id="355" name="Google Shape;355;p30"/>
          <p:cNvGrpSpPr/>
          <p:nvPr/>
        </p:nvGrpSpPr>
        <p:grpSpPr>
          <a:xfrm>
            <a:off x="304275" y="275275"/>
            <a:ext cx="579625" cy="557161"/>
            <a:chOff x="304275" y="275275"/>
            <a:chExt cx="579625" cy="557161"/>
          </a:xfrm>
        </p:grpSpPr>
        <p:sp>
          <p:nvSpPr>
            <p:cNvPr id="356" name="Google Shape;356;p30"/>
            <p:cNvSpPr/>
            <p:nvPr/>
          </p:nvSpPr>
          <p:spPr>
            <a:xfrm>
              <a:off x="304275"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0"/>
            <p:cNvSpPr/>
            <p:nvPr/>
          </p:nvSpPr>
          <p:spPr>
            <a:xfrm>
              <a:off x="528838"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0"/>
            <p:cNvSpPr/>
            <p:nvPr/>
          </p:nvSpPr>
          <p:spPr>
            <a:xfrm>
              <a:off x="753400"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0"/>
            <p:cNvSpPr/>
            <p:nvPr/>
          </p:nvSpPr>
          <p:spPr>
            <a:xfrm>
              <a:off x="304275"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0"/>
            <p:cNvSpPr/>
            <p:nvPr/>
          </p:nvSpPr>
          <p:spPr>
            <a:xfrm>
              <a:off x="528838" y="488611"/>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0"/>
            <p:cNvSpPr/>
            <p:nvPr/>
          </p:nvSpPr>
          <p:spPr>
            <a:xfrm>
              <a:off x="753400"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0"/>
            <p:cNvSpPr/>
            <p:nvPr/>
          </p:nvSpPr>
          <p:spPr>
            <a:xfrm>
              <a:off x="304275" y="701936"/>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0"/>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0"/>
            <p:cNvSpPr/>
            <p:nvPr/>
          </p:nvSpPr>
          <p:spPr>
            <a:xfrm>
              <a:off x="753400"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5" name="Google Shape;365;p30"/>
          <p:cNvGrpSpPr/>
          <p:nvPr/>
        </p:nvGrpSpPr>
        <p:grpSpPr>
          <a:xfrm>
            <a:off x="6440183" y="3446423"/>
            <a:ext cx="1354679" cy="2315347"/>
            <a:chOff x="1657875" y="610513"/>
            <a:chExt cx="478027" cy="817018"/>
          </a:xfrm>
        </p:grpSpPr>
        <p:sp>
          <p:nvSpPr>
            <p:cNvPr id="366" name="Google Shape;366;p30"/>
            <p:cNvSpPr/>
            <p:nvPr/>
          </p:nvSpPr>
          <p:spPr>
            <a:xfrm>
              <a:off x="1660914" y="1206960"/>
              <a:ext cx="471565" cy="220571"/>
            </a:xfrm>
            <a:custGeom>
              <a:rect b="b" l="l" r="r" t="t"/>
              <a:pathLst>
                <a:path extrusionOk="0" h="6895" w="14741">
                  <a:moveTo>
                    <a:pt x="14740" y="1"/>
                  </a:moveTo>
                  <a:lnTo>
                    <a:pt x="14740" y="4"/>
                  </a:lnTo>
                  <a:lnTo>
                    <a:pt x="14740" y="4"/>
                  </a:lnTo>
                  <a:cubicBezTo>
                    <a:pt x="14740" y="3"/>
                    <a:pt x="14740" y="2"/>
                    <a:pt x="14740" y="1"/>
                  </a:cubicBezTo>
                  <a:close/>
                  <a:moveTo>
                    <a:pt x="12" y="1"/>
                  </a:moveTo>
                  <a:lnTo>
                    <a:pt x="0" y="2620"/>
                  </a:lnTo>
                  <a:cubicBezTo>
                    <a:pt x="0" y="2775"/>
                    <a:pt x="96" y="2930"/>
                    <a:pt x="310" y="3049"/>
                  </a:cubicBezTo>
                  <a:lnTo>
                    <a:pt x="6656" y="6716"/>
                  </a:lnTo>
                  <a:cubicBezTo>
                    <a:pt x="6858" y="6835"/>
                    <a:pt x="7123" y="6894"/>
                    <a:pt x="7388" y="6894"/>
                  </a:cubicBezTo>
                  <a:cubicBezTo>
                    <a:pt x="7653" y="6894"/>
                    <a:pt x="7918" y="6835"/>
                    <a:pt x="8120" y="6716"/>
                  </a:cubicBezTo>
                  <a:lnTo>
                    <a:pt x="14431" y="3049"/>
                  </a:lnTo>
                  <a:cubicBezTo>
                    <a:pt x="14633" y="2941"/>
                    <a:pt x="14728" y="2787"/>
                    <a:pt x="14728" y="2632"/>
                  </a:cubicBezTo>
                  <a:lnTo>
                    <a:pt x="14740" y="4"/>
                  </a:lnTo>
                  <a:lnTo>
                    <a:pt x="14740" y="4"/>
                  </a:lnTo>
                  <a:cubicBezTo>
                    <a:pt x="14739" y="158"/>
                    <a:pt x="14643" y="311"/>
                    <a:pt x="14443" y="429"/>
                  </a:cubicBezTo>
                  <a:lnTo>
                    <a:pt x="8132" y="4096"/>
                  </a:lnTo>
                  <a:cubicBezTo>
                    <a:pt x="7930" y="4209"/>
                    <a:pt x="7665" y="4266"/>
                    <a:pt x="7400" y="4266"/>
                  </a:cubicBezTo>
                  <a:cubicBezTo>
                    <a:pt x="7135" y="4266"/>
                    <a:pt x="6870" y="4209"/>
                    <a:pt x="6668" y="4096"/>
                  </a:cubicBezTo>
                  <a:lnTo>
                    <a:pt x="322" y="429"/>
                  </a:lnTo>
                  <a:cubicBezTo>
                    <a:pt x="107" y="310"/>
                    <a:pt x="12" y="155"/>
                    <a:pt x="12"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0"/>
            <p:cNvSpPr/>
            <p:nvPr/>
          </p:nvSpPr>
          <p:spPr>
            <a:xfrm>
              <a:off x="1657875" y="1070620"/>
              <a:ext cx="478027" cy="272843"/>
            </a:xfrm>
            <a:custGeom>
              <a:rect b="b" l="l" r="r" t="t"/>
              <a:pathLst>
                <a:path extrusionOk="0" h="8529" w="14943">
                  <a:moveTo>
                    <a:pt x="7447" y="0"/>
                  </a:moveTo>
                  <a:cubicBezTo>
                    <a:pt x="7182" y="0"/>
                    <a:pt x="6918" y="60"/>
                    <a:pt x="6715" y="179"/>
                  </a:cubicBezTo>
                  <a:lnTo>
                    <a:pt x="405" y="3834"/>
                  </a:lnTo>
                  <a:cubicBezTo>
                    <a:pt x="0" y="4072"/>
                    <a:pt x="0" y="4453"/>
                    <a:pt x="417" y="4691"/>
                  </a:cubicBezTo>
                  <a:lnTo>
                    <a:pt x="6763" y="8358"/>
                  </a:lnTo>
                  <a:cubicBezTo>
                    <a:pt x="6965" y="8471"/>
                    <a:pt x="7230" y="8528"/>
                    <a:pt x="7495" y="8528"/>
                  </a:cubicBezTo>
                  <a:cubicBezTo>
                    <a:pt x="7760" y="8528"/>
                    <a:pt x="8025" y="8471"/>
                    <a:pt x="8227" y="8358"/>
                  </a:cubicBezTo>
                  <a:lnTo>
                    <a:pt x="14538" y="4691"/>
                  </a:lnTo>
                  <a:cubicBezTo>
                    <a:pt x="14942" y="4453"/>
                    <a:pt x="14942" y="4072"/>
                    <a:pt x="14526" y="3834"/>
                  </a:cubicBezTo>
                  <a:lnTo>
                    <a:pt x="8180" y="179"/>
                  </a:lnTo>
                  <a:cubicBezTo>
                    <a:pt x="7977" y="60"/>
                    <a:pt x="7712" y="0"/>
                    <a:pt x="7447" y="0"/>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0"/>
            <p:cNvSpPr/>
            <p:nvPr/>
          </p:nvSpPr>
          <p:spPr>
            <a:xfrm>
              <a:off x="1941239" y="1347458"/>
              <a:ext cx="14875" cy="19322"/>
            </a:xfrm>
            <a:custGeom>
              <a:rect b="b" l="l" r="r" t="t"/>
              <a:pathLst>
                <a:path extrusionOk="0" h="604" w="465">
                  <a:moveTo>
                    <a:pt x="338" y="0"/>
                  </a:moveTo>
                  <a:cubicBezTo>
                    <a:pt x="305" y="0"/>
                    <a:pt x="267" y="12"/>
                    <a:pt x="227" y="38"/>
                  </a:cubicBezTo>
                  <a:cubicBezTo>
                    <a:pt x="96" y="109"/>
                    <a:pt x="0" y="288"/>
                    <a:pt x="0" y="443"/>
                  </a:cubicBezTo>
                  <a:cubicBezTo>
                    <a:pt x="0" y="544"/>
                    <a:pt x="49" y="604"/>
                    <a:pt x="124" y="604"/>
                  </a:cubicBezTo>
                  <a:cubicBezTo>
                    <a:pt x="154" y="604"/>
                    <a:pt x="189" y="594"/>
                    <a:pt x="227" y="574"/>
                  </a:cubicBezTo>
                  <a:cubicBezTo>
                    <a:pt x="357" y="502"/>
                    <a:pt x="465" y="323"/>
                    <a:pt x="465" y="169"/>
                  </a:cubicBezTo>
                  <a:cubicBezTo>
                    <a:pt x="465" y="62"/>
                    <a:pt x="413" y="0"/>
                    <a:pt x="3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0"/>
            <p:cNvSpPr/>
            <p:nvPr/>
          </p:nvSpPr>
          <p:spPr>
            <a:xfrm>
              <a:off x="1985417" y="1324841"/>
              <a:ext cx="14875" cy="19482"/>
            </a:xfrm>
            <a:custGeom>
              <a:rect b="b" l="l" r="r" t="t"/>
              <a:pathLst>
                <a:path extrusionOk="0" h="609" w="465">
                  <a:moveTo>
                    <a:pt x="340" y="0"/>
                  </a:moveTo>
                  <a:cubicBezTo>
                    <a:pt x="310" y="0"/>
                    <a:pt x="276" y="10"/>
                    <a:pt x="239" y="30"/>
                  </a:cubicBezTo>
                  <a:cubicBezTo>
                    <a:pt x="108" y="114"/>
                    <a:pt x="0" y="292"/>
                    <a:pt x="0" y="447"/>
                  </a:cubicBezTo>
                  <a:cubicBezTo>
                    <a:pt x="0" y="549"/>
                    <a:pt x="55" y="608"/>
                    <a:pt x="133" y="608"/>
                  </a:cubicBezTo>
                  <a:cubicBezTo>
                    <a:pt x="165" y="608"/>
                    <a:pt x="201" y="599"/>
                    <a:pt x="239" y="578"/>
                  </a:cubicBezTo>
                  <a:cubicBezTo>
                    <a:pt x="370" y="507"/>
                    <a:pt x="465" y="316"/>
                    <a:pt x="465" y="173"/>
                  </a:cubicBezTo>
                  <a:cubicBezTo>
                    <a:pt x="465" y="62"/>
                    <a:pt x="416" y="0"/>
                    <a:pt x="3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0"/>
            <p:cNvSpPr/>
            <p:nvPr/>
          </p:nvSpPr>
          <p:spPr>
            <a:xfrm>
              <a:off x="2028827" y="1302321"/>
              <a:ext cx="16795" cy="19354"/>
            </a:xfrm>
            <a:custGeom>
              <a:rect b="b" l="l" r="r" t="t"/>
              <a:pathLst>
                <a:path extrusionOk="0" h="605" w="525">
                  <a:moveTo>
                    <a:pt x="361" y="1"/>
                  </a:moveTo>
                  <a:cubicBezTo>
                    <a:pt x="274" y="1"/>
                    <a:pt x="170" y="80"/>
                    <a:pt x="96" y="210"/>
                  </a:cubicBezTo>
                  <a:cubicBezTo>
                    <a:pt x="1" y="365"/>
                    <a:pt x="1" y="532"/>
                    <a:pt x="96" y="591"/>
                  </a:cubicBezTo>
                  <a:cubicBezTo>
                    <a:pt x="114" y="601"/>
                    <a:pt x="134" y="605"/>
                    <a:pt x="155" y="605"/>
                  </a:cubicBezTo>
                  <a:cubicBezTo>
                    <a:pt x="244" y="605"/>
                    <a:pt x="352" y="526"/>
                    <a:pt x="429" y="401"/>
                  </a:cubicBezTo>
                  <a:cubicBezTo>
                    <a:pt x="525" y="246"/>
                    <a:pt x="525" y="68"/>
                    <a:pt x="429" y="20"/>
                  </a:cubicBezTo>
                  <a:cubicBezTo>
                    <a:pt x="409" y="7"/>
                    <a:pt x="385" y="1"/>
                    <a:pt x="3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0"/>
            <p:cNvSpPr/>
            <p:nvPr/>
          </p:nvSpPr>
          <p:spPr>
            <a:xfrm>
              <a:off x="2074156" y="1279896"/>
              <a:ext cx="14875" cy="19098"/>
            </a:xfrm>
            <a:custGeom>
              <a:rect b="b" l="l" r="r" t="t"/>
              <a:pathLst>
                <a:path extrusionOk="0" h="597" w="465">
                  <a:moveTo>
                    <a:pt x="332" y="0"/>
                  </a:moveTo>
                  <a:cubicBezTo>
                    <a:pt x="300" y="0"/>
                    <a:pt x="264" y="10"/>
                    <a:pt x="227" y="30"/>
                  </a:cubicBezTo>
                  <a:cubicBezTo>
                    <a:pt x="96" y="102"/>
                    <a:pt x="1" y="280"/>
                    <a:pt x="1" y="435"/>
                  </a:cubicBezTo>
                  <a:cubicBezTo>
                    <a:pt x="1" y="537"/>
                    <a:pt x="49" y="596"/>
                    <a:pt x="124" y="596"/>
                  </a:cubicBezTo>
                  <a:cubicBezTo>
                    <a:pt x="154" y="596"/>
                    <a:pt x="189" y="587"/>
                    <a:pt x="227" y="566"/>
                  </a:cubicBezTo>
                  <a:cubicBezTo>
                    <a:pt x="358" y="495"/>
                    <a:pt x="465" y="316"/>
                    <a:pt x="465" y="161"/>
                  </a:cubicBezTo>
                  <a:cubicBezTo>
                    <a:pt x="465" y="60"/>
                    <a:pt x="411" y="0"/>
                    <a:pt x="3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0"/>
            <p:cNvSpPr/>
            <p:nvPr/>
          </p:nvSpPr>
          <p:spPr>
            <a:xfrm>
              <a:off x="1689097" y="1161630"/>
              <a:ext cx="414814" cy="140116"/>
            </a:xfrm>
            <a:custGeom>
              <a:rect b="b" l="l" r="r" t="t"/>
              <a:pathLst>
                <a:path extrusionOk="0" h="4380" w="12967">
                  <a:moveTo>
                    <a:pt x="12" y="1"/>
                  </a:moveTo>
                  <a:lnTo>
                    <a:pt x="0" y="632"/>
                  </a:lnTo>
                  <a:cubicBezTo>
                    <a:pt x="0" y="763"/>
                    <a:pt x="96" y="906"/>
                    <a:pt x="274" y="1001"/>
                  </a:cubicBezTo>
                  <a:lnTo>
                    <a:pt x="5858" y="4227"/>
                  </a:lnTo>
                  <a:cubicBezTo>
                    <a:pt x="6037" y="4329"/>
                    <a:pt x="6272" y="4379"/>
                    <a:pt x="6507" y="4379"/>
                  </a:cubicBezTo>
                  <a:cubicBezTo>
                    <a:pt x="6742" y="4379"/>
                    <a:pt x="6977" y="4329"/>
                    <a:pt x="7156" y="4227"/>
                  </a:cubicBezTo>
                  <a:lnTo>
                    <a:pt x="12692" y="1001"/>
                  </a:lnTo>
                  <a:cubicBezTo>
                    <a:pt x="12871" y="906"/>
                    <a:pt x="12966" y="775"/>
                    <a:pt x="12966" y="632"/>
                  </a:cubicBezTo>
                  <a:lnTo>
                    <a:pt x="12966" y="13"/>
                  </a:lnTo>
                  <a:cubicBezTo>
                    <a:pt x="12966" y="144"/>
                    <a:pt x="12883" y="275"/>
                    <a:pt x="12704" y="382"/>
                  </a:cubicBezTo>
                  <a:lnTo>
                    <a:pt x="7156" y="3608"/>
                  </a:lnTo>
                  <a:cubicBezTo>
                    <a:pt x="6983" y="3710"/>
                    <a:pt x="6751" y="3760"/>
                    <a:pt x="6518" y="3760"/>
                  </a:cubicBezTo>
                  <a:cubicBezTo>
                    <a:pt x="6284" y="3760"/>
                    <a:pt x="6049" y="3710"/>
                    <a:pt x="5870" y="3608"/>
                  </a:cubicBezTo>
                  <a:lnTo>
                    <a:pt x="286" y="382"/>
                  </a:lnTo>
                  <a:cubicBezTo>
                    <a:pt x="108" y="275"/>
                    <a:pt x="12" y="144"/>
                    <a:pt x="12" y="1"/>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0"/>
            <p:cNvSpPr/>
            <p:nvPr/>
          </p:nvSpPr>
          <p:spPr>
            <a:xfrm>
              <a:off x="1686793" y="1041765"/>
              <a:ext cx="420157" cy="240181"/>
            </a:xfrm>
            <a:custGeom>
              <a:rect b="b" l="l" r="r" t="t"/>
              <a:pathLst>
                <a:path extrusionOk="0" h="7508" w="13134">
                  <a:moveTo>
                    <a:pt x="6543" y="0"/>
                  </a:moveTo>
                  <a:cubicBezTo>
                    <a:pt x="6308" y="0"/>
                    <a:pt x="6073" y="51"/>
                    <a:pt x="5895" y="152"/>
                  </a:cubicBezTo>
                  <a:lnTo>
                    <a:pt x="358" y="3379"/>
                  </a:lnTo>
                  <a:cubicBezTo>
                    <a:pt x="1" y="3593"/>
                    <a:pt x="1" y="3926"/>
                    <a:pt x="358" y="4129"/>
                  </a:cubicBezTo>
                  <a:lnTo>
                    <a:pt x="5942" y="7355"/>
                  </a:lnTo>
                  <a:cubicBezTo>
                    <a:pt x="6121" y="7457"/>
                    <a:pt x="6356" y="7507"/>
                    <a:pt x="6590" y="7507"/>
                  </a:cubicBezTo>
                  <a:cubicBezTo>
                    <a:pt x="6823" y="7507"/>
                    <a:pt x="7055" y="7457"/>
                    <a:pt x="7228" y="7355"/>
                  </a:cubicBezTo>
                  <a:lnTo>
                    <a:pt x="12776" y="4129"/>
                  </a:lnTo>
                  <a:cubicBezTo>
                    <a:pt x="13134" y="3926"/>
                    <a:pt x="13134" y="3581"/>
                    <a:pt x="12776" y="3379"/>
                  </a:cubicBezTo>
                  <a:lnTo>
                    <a:pt x="7192" y="152"/>
                  </a:lnTo>
                  <a:cubicBezTo>
                    <a:pt x="7014" y="51"/>
                    <a:pt x="6779" y="0"/>
                    <a:pt x="6543" y="0"/>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0"/>
            <p:cNvSpPr/>
            <p:nvPr/>
          </p:nvSpPr>
          <p:spPr>
            <a:xfrm>
              <a:off x="1689097" y="1122795"/>
              <a:ext cx="414814" cy="139988"/>
            </a:xfrm>
            <a:custGeom>
              <a:rect b="b" l="l" r="r" t="t"/>
              <a:pathLst>
                <a:path extrusionOk="0" h="4376" w="12967">
                  <a:moveTo>
                    <a:pt x="12" y="0"/>
                  </a:moveTo>
                  <a:lnTo>
                    <a:pt x="0" y="619"/>
                  </a:lnTo>
                  <a:cubicBezTo>
                    <a:pt x="0" y="750"/>
                    <a:pt x="96" y="893"/>
                    <a:pt x="274" y="1000"/>
                  </a:cubicBezTo>
                  <a:lnTo>
                    <a:pt x="5858" y="4215"/>
                  </a:lnTo>
                  <a:cubicBezTo>
                    <a:pt x="6037" y="4322"/>
                    <a:pt x="6272" y="4376"/>
                    <a:pt x="6507" y="4376"/>
                  </a:cubicBezTo>
                  <a:cubicBezTo>
                    <a:pt x="6742" y="4376"/>
                    <a:pt x="6977" y="4322"/>
                    <a:pt x="7156" y="4215"/>
                  </a:cubicBezTo>
                  <a:lnTo>
                    <a:pt x="12692" y="1000"/>
                  </a:lnTo>
                  <a:cubicBezTo>
                    <a:pt x="12871" y="893"/>
                    <a:pt x="12966" y="762"/>
                    <a:pt x="12966" y="619"/>
                  </a:cubicBezTo>
                  <a:lnTo>
                    <a:pt x="12966" y="0"/>
                  </a:lnTo>
                  <a:cubicBezTo>
                    <a:pt x="12966" y="131"/>
                    <a:pt x="12883" y="274"/>
                    <a:pt x="12704" y="369"/>
                  </a:cubicBezTo>
                  <a:lnTo>
                    <a:pt x="7156" y="3596"/>
                  </a:lnTo>
                  <a:cubicBezTo>
                    <a:pt x="6983" y="3697"/>
                    <a:pt x="6751" y="3748"/>
                    <a:pt x="6518" y="3748"/>
                  </a:cubicBezTo>
                  <a:cubicBezTo>
                    <a:pt x="6284" y="3748"/>
                    <a:pt x="6049" y="3697"/>
                    <a:pt x="5870" y="3596"/>
                  </a:cubicBezTo>
                  <a:lnTo>
                    <a:pt x="286" y="369"/>
                  </a:lnTo>
                  <a:cubicBezTo>
                    <a:pt x="108" y="274"/>
                    <a:pt x="12" y="131"/>
                    <a:pt x="12" y="0"/>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0"/>
            <p:cNvSpPr/>
            <p:nvPr/>
          </p:nvSpPr>
          <p:spPr>
            <a:xfrm>
              <a:off x="1686793" y="1002610"/>
              <a:ext cx="420157" cy="240085"/>
            </a:xfrm>
            <a:custGeom>
              <a:rect b="b" l="l" r="r" t="t"/>
              <a:pathLst>
                <a:path extrusionOk="0" h="7505" w="13134">
                  <a:moveTo>
                    <a:pt x="6543" y="1"/>
                  </a:moveTo>
                  <a:cubicBezTo>
                    <a:pt x="6308" y="1"/>
                    <a:pt x="6073" y="55"/>
                    <a:pt x="5895" y="162"/>
                  </a:cubicBezTo>
                  <a:lnTo>
                    <a:pt x="358" y="3376"/>
                  </a:lnTo>
                  <a:cubicBezTo>
                    <a:pt x="1" y="3591"/>
                    <a:pt x="1" y="3924"/>
                    <a:pt x="358" y="4126"/>
                  </a:cubicBezTo>
                  <a:lnTo>
                    <a:pt x="5942" y="7353"/>
                  </a:lnTo>
                  <a:cubicBezTo>
                    <a:pt x="6121" y="7454"/>
                    <a:pt x="6356" y="7505"/>
                    <a:pt x="6590" y="7505"/>
                  </a:cubicBezTo>
                  <a:cubicBezTo>
                    <a:pt x="6823" y="7505"/>
                    <a:pt x="7055" y="7454"/>
                    <a:pt x="7228" y="7353"/>
                  </a:cubicBezTo>
                  <a:lnTo>
                    <a:pt x="12776" y="4126"/>
                  </a:lnTo>
                  <a:cubicBezTo>
                    <a:pt x="13134" y="3924"/>
                    <a:pt x="13134" y="3591"/>
                    <a:pt x="12776" y="3376"/>
                  </a:cubicBezTo>
                  <a:lnTo>
                    <a:pt x="7192" y="162"/>
                  </a:lnTo>
                  <a:cubicBezTo>
                    <a:pt x="7014" y="55"/>
                    <a:pt x="6779" y="1"/>
                    <a:pt x="6543"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0"/>
            <p:cNvSpPr/>
            <p:nvPr/>
          </p:nvSpPr>
          <p:spPr>
            <a:xfrm>
              <a:off x="1689097" y="1083575"/>
              <a:ext cx="414814" cy="140084"/>
            </a:xfrm>
            <a:custGeom>
              <a:rect b="b" l="l" r="r" t="t"/>
              <a:pathLst>
                <a:path extrusionOk="0" h="4379" w="12967">
                  <a:moveTo>
                    <a:pt x="12" y="0"/>
                  </a:moveTo>
                  <a:lnTo>
                    <a:pt x="0" y="619"/>
                  </a:lnTo>
                  <a:cubicBezTo>
                    <a:pt x="0" y="762"/>
                    <a:pt x="96" y="893"/>
                    <a:pt x="274" y="1000"/>
                  </a:cubicBezTo>
                  <a:lnTo>
                    <a:pt x="5858" y="4227"/>
                  </a:lnTo>
                  <a:cubicBezTo>
                    <a:pt x="6037" y="4328"/>
                    <a:pt x="6272" y="4379"/>
                    <a:pt x="6507" y="4379"/>
                  </a:cubicBezTo>
                  <a:cubicBezTo>
                    <a:pt x="6742" y="4379"/>
                    <a:pt x="6977" y="4328"/>
                    <a:pt x="7156" y="4227"/>
                  </a:cubicBezTo>
                  <a:lnTo>
                    <a:pt x="12692" y="1000"/>
                  </a:lnTo>
                  <a:cubicBezTo>
                    <a:pt x="12871" y="893"/>
                    <a:pt x="12966" y="762"/>
                    <a:pt x="12966" y="631"/>
                  </a:cubicBezTo>
                  <a:lnTo>
                    <a:pt x="12966" y="0"/>
                  </a:lnTo>
                  <a:cubicBezTo>
                    <a:pt x="12966" y="143"/>
                    <a:pt x="12883" y="274"/>
                    <a:pt x="12704" y="381"/>
                  </a:cubicBezTo>
                  <a:lnTo>
                    <a:pt x="7156" y="3596"/>
                  </a:lnTo>
                  <a:cubicBezTo>
                    <a:pt x="6983" y="3703"/>
                    <a:pt x="6751" y="3756"/>
                    <a:pt x="6518" y="3756"/>
                  </a:cubicBezTo>
                  <a:cubicBezTo>
                    <a:pt x="6284" y="3756"/>
                    <a:pt x="6049" y="3703"/>
                    <a:pt x="5870" y="3596"/>
                  </a:cubicBezTo>
                  <a:lnTo>
                    <a:pt x="286" y="381"/>
                  </a:lnTo>
                  <a:cubicBezTo>
                    <a:pt x="108" y="274"/>
                    <a:pt x="12" y="131"/>
                    <a:pt x="12" y="0"/>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0"/>
            <p:cNvSpPr/>
            <p:nvPr/>
          </p:nvSpPr>
          <p:spPr>
            <a:xfrm>
              <a:off x="1686793" y="963678"/>
              <a:ext cx="420157" cy="240085"/>
            </a:xfrm>
            <a:custGeom>
              <a:rect b="b" l="l" r="r" t="t"/>
              <a:pathLst>
                <a:path extrusionOk="0" h="7505" w="13134">
                  <a:moveTo>
                    <a:pt x="6543" y="1"/>
                  </a:moveTo>
                  <a:cubicBezTo>
                    <a:pt x="6308" y="1"/>
                    <a:pt x="6073" y="51"/>
                    <a:pt x="5895" y="152"/>
                  </a:cubicBezTo>
                  <a:lnTo>
                    <a:pt x="358" y="3379"/>
                  </a:lnTo>
                  <a:cubicBezTo>
                    <a:pt x="1" y="3581"/>
                    <a:pt x="1" y="3915"/>
                    <a:pt x="358" y="4129"/>
                  </a:cubicBezTo>
                  <a:lnTo>
                    <a:pt x="5942" y="7344"/>
                  </a:lnTo>
                  <a:cubicBezTo>
                    <a:pt x="6121" y="7451"/>
                    <a:pt x="6356" y="7504"/>
                    <a:pt x="6590" y="7504"/>
                  </a:cubicBezTo>
                  <a:cubicBezTo>
                    <a:pt x="6823" y="7504"/>
                    <a:pt x="7055" y="7451"/>
                    <a:pt x="7228" y="7344"/>
                  </a:cubicBezTo>
                  <a:lnTo>
                    <a:pt x="12776" y="4129"/>
                  </a:lnTo>
                  <a:cubicBezTo>
                    <a:pt x="13134" y="3915"/>
                    <a:pt x="13134" y="3581"/>
                    <a:pt x="12776" y="3379"/>
                  </a:cubicBezTo>
                  <a:lnTo>
                    <a:pt x="7192" y="152"/>
                  </a:lnTo>
                  <a:cubicBezTo>
                    <a:pt x="7014" y="51"/>
                    <a:pt x="6779" y="1"/>
                    <a:pt x="6543"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0"/>
            <p:cNvSpPr/>
            <p:nvPr/>
          </p:nvSpPr>
          <p:spPr>
            <a:xfrm>
              <a:off x="1660914" y="976922"/>
              <a:ext cx="471565" cy="220539"/>
            </a:xfrm>
            <a:custGeom>
              <a:rect b="b" l="l" r="r" t="t"/>
              <a:pathLst>
                <a:path extrusionOk="0" h="6894" w="14741">
                  <a:moveTo>
                    <a:pt x="14740" y="12"/>
                  </a:moveTo>
                  <a:lnTo>
                    <a:pt x="14740" y="15"/>
                  </a:lnTo>
                  <a:lnTo>
                    <a:pt x="14740" y="15"/>
                  </a:lnTo>
                  <a:cubicBezTo>
                    <a:pt x="14740" y="14"/>
                    <a:pt x="14740" y="13"/>
                    <a:pt x="14740" y="12"/>
                  </a:cubicBezTo>
                  <a:close/>
                  <a:moveTo>
                    <a:pt x="12" y="0"/>
                  </a:moveTo>
                  <a:lnTo>
                    <a:pt x="0" y="2632"/>
                  </a:lnTo>
                  <a:cubicBezTo>
                    <a:pt x="0" y="2786"/>
                    <a:pt x="96" y="2941"/>
                    <a:pt x="310" y="3060"/>
                  </a:cubicBezTo>
                  <a:lnTo>
                    <a:pt x="6656" y="6715"/>
                  </a:lnTo>
                  <a:cubicBezTo>
                    <a:pt x="6858" y="6834"/>
                    <a:pt x="7123" y="6894"/>
                    <a:pt x="7388" y="6894"/>
                  </a:cubicBezTo>
                  <a:cubicBezTo>
                    <a:pt x="7653" y="6894"/>
                    <a:pt x="7918" y="6834"/>
                    <a:pt x="8120" y="6715"/>
                  </a:cubicBezTo>
                  <a:lnTo>
                    <a:pt x="14431" y="3060"/>
                  </a:lnTo>
                  <a:cubicBezTo>
                    <a:pt x="14633" y="2941"/>
                    <a:pt x="14728" y="2786"/>
                    <a:pt x="14728" y="2632"/>
                  </a:cubicBezTo>
                  <a:lnTo>
                    <a:pt x="14740" y="15"/>
                  </a:lnTo>
                  <a:lnTo>
                    <a:pt x="14740" y="15"/>
                  </a:lnTo>
                  <a:cubicBezTo>
                    <a:pt x="14739" y="157"/>
                    <a:pt x="14644" y="311"/>
                    <a:pt x="14443" y="429"/>
                  </a:cubicBezTo>
                  <a:lnTo>
                    <a:pt x="8132" y="4096"/>
                  </a:lnTo>
                  <a:cubicBezTo>
                    <a:pt x="7930" y="4215"/>
                    <a:pt x="7665" y="4275"/>
                    <a:pt x="7400" y="4275"/>
                  </a:cubicBezTo>
                  <a:cubicBezTo>
                    <a:pt x="7135" y="4275"/>
                    <a:pt x="6870" y="4215"/>
                    <a:pt x="6668" y="4096"/>
                  </a:cubicBezTo>
                  <a:lnTo>
                    <a:pt x="322" y="429"/>
                  </a:lnTo>
                  <a:cubicBezTo>
                    <a:pt x="107" y="310"/>
                    <a:pt x="12" y="155"/>
                    <a:pt x="12" y="0"/>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0"/>
            <p:cNvSpPr/>
            <p:nvPr/>
          </p:nvSpPr>
          <p:spPr>
            <a:xfrm>
              <a:off x="1657875" y="840550"/>
              <a:ext cx="478027" cy="273131"/>
            </a:xfrm>
            <a:custGeom>
              <a:rect b="b" l="l" r="r" t="t"/>
              <a:pathLst>
                <a:path extrusionOk="0" h="8538" w="14943">
                  <a:moveTo>
                    <a:pt x="7447" y="1"/>
                  </a:moveTo>
                  <a:cubicBezTo>
                    <a:pt x="7182" y="1"/>
                    <a:pt x="6918" y="60"/>
                    <a:pt x="6715" y="179"/>
                  </a:cubicBezTo>
                  <a:lnTo>
                    <a:pt x="405" y="3835"/>
                  </a:lnTo>
                  <a:cubicBezTo>
                    <a:pt x="0" y="4073"/>
                    <a:pt x="0" y="4454"/>
                    <a:pt x="417" y="4692"/>
                  </a:cubicBezTo>
                  <a:lnTo>
                    <a:pt x="6763" y="8359"/>
                  </a:lnTo>
                  <a:cubicBezTo>
                    <a:pt x="6965" y="8478"/>
                    <a:pt x="7230" y="8538"/>
                    <a:pt x="7495" y="8538"/>
                  </a:cubicBezTo>
                  <a:cubicBezTo>
                    <a:pt x="7760" y="8538"/>
                    <a:pt x="8025" y="8478"/>
                    <a:pt x="8227" y="8359"/>
                  </a:cubicBezTo>
                  <a:lnTo>
                    <a:pt x="14538" y="4692"/>
                  </a:lnTo>
                  <a:cubicBezTo>
                    <a:pt x="14942" y="4454"/>
                    <a:pt x="14942" y="4073"/>
                    <a:pt x="14526" y="3835"/>
                  </a:cubicBezTo>
                  <a:lnTo>
                    <a:pt x="8180" y="179"/>
                  </a:lnTo>
                  <a:cubicBezTo>
                    <a:pt x="7977" y="60"/>
                    <a:pt x="7712" y="1"/>
                    <a:pt x="7447" y="1"/>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0"/>
            <p:cNvSpPr/>
            <p:nvPr/>
          </p:nvSpPr>
          <p:spPr>
            <a:xfrm>
              <a:off x="1941239" y="1117644"/>
              <a:ext cx="14875" cy="19322"/>
            </a:xfrm>
            <a:custGeom>
              <a:rect b="b" l="l" r="r" t="t"/>
              <a:pathLst>
                <a:path extrusionOk="0" h="604" w="465">
                  <a:moveTo>
                    <a:pt x="332" y="0"/>
                  </a:moveTo>
                  <a:cubicBezTo>
                    <a:pt x="300" y="0"/>
                    <a:pt x="264" y="10"/>
                    <a:pt x="227" y="30"/>
                  </a:cubicBezTo>
                  <a:cubicBezTo>
                    <a:pt x="96" y="102"/>
                    <a:pt x="0" y="292"/>
                    <a:pt x="0" y="435"/>
                  </a:cubicBezTo>
                  <a:cubicBezTo>
                    <a:pt x="0" y="542"/>
                    <a:pt x="46" y="604"/>
                    <a:pt x="118" y="604"/>
                  </a:cubicBezTo>
                  <a:cubicBezTo>
                    <a:pt x="149" y="604"/>
                    <a:pt x="186" y="592"/>
                    <a:pt x="227" y="566"/>
                  </a:cubicBezTo>
                  <a:cubicBezTo>
                    <a:pt x="357" y="495"/>
                    <a:pt x="465" y="316"/>
                    <a:pt x="465" y="161"/>
                  </a:cubicBezTo>
                  <a:cubicBezTo>
                    <a:pt x="465" y="60"/>
                    <a:pt x="410" y="0"/>
                    <a:pt x="3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0"/>
            <p:cNvSpPr/>
            <p:nvPr/>
          </p:nvSpPr>
          <p:spPr>
            <a:xfrm>
              <a:off x="1985417" y="1094932"/>
              <a:ext cx="14875" cy="19322"/>
            </a:xfrm>
            <a:custGeom>
              <a:rect b="b" l="l" r="r" t="t"/>
              <a:pathLst>
                <a:path extrusionOk="0" h="604" w="465">
                  <a:moveTo>
                    <a:pt x="347" y="0"/>
                  </a:moveTo>
                  <a:cubicBezTo>
                    <a:pt x="316" y="0"/>
                    <a:pt x="279" y="12"/>
                    <a:pt x="239" y="38"/>
                  </a:cubicBezTo>
                  <a:cubicBezTo>
                    <a:pt x="108" y="109"/>
                    <a:pt x="0" y="288"/>
                    <a:pt x="0" y="443"/>
                  </a:cubicBezTo>
                  <a:cubicBezTo>
                    <a:pt x="0" y="544"/>
                    <a:pt x="55" y="604"/>
                    <a:pt x="133" y="604"/>
                  </a:cubicBezTo>
                  <a:cubicBezTo>
                    <a:pt x="165" y="604"/>
                    <a:pt x="201" y="594"/>
                    <a:pt x="239" y="574"/>
                  </a:cubicBezTo>
                  <a:cubicBezTo>
                    <a:pt x="370" y="502"/>
                    <a:pt x="465" y="312"/>
                    <a:pt x="465" y="169"/>
                  </a:cubicBezTo>
                  <a:cubicBezTo>
                    <a:pt x="465" y="62"/>
                    <a:pt x="419" y="0"/>
                    <a:pt x="3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0"/>
            <p:cNvSpPr/>
            <p:nvPr/>
          </p:nvSpPr>
          <p:spPr>
            <a:xfrm>
              <a:off x="2029594" y="1072315"/>
              <a:ext cx="15259" cy="19482"/>
            </a:xfrm>
            <a:custGeom>
              <a:rect b="b" l="l" r="r" t="t"/>
              <a:pathLst>
                <a:path extrusionOk="0" h="609" w="477">
                  <a:moveTo>
                    <a:pt x="342" y="1"/>
                  </a:moveTo>
                  <a:cubicBezTo>
                    <a:pt x="311" y="1"/>
                    <a:pt x="276" y="10"/>
                    <a:pt x="239" y="31"/>
                  </a:cubicBezTo>
                  <a:cubicBezTo>
                    <a:pt x="108" y="114"/>
                    <a:pt x="1" y="292"/>
                    <a:pt x="1" y="435"/>
                  </a:cubicBezTo>
                  <a:cubicBezTo>
                    <a:pt x="1" y="546"/>
                    <a:pt x="56" y="608"/>
                    <a:pt x="135" y="608"/>
                  </a:cubicBezTo>
                  <a:cubicBezTo>
                    <a:pt x="166" y="608"/>
                    <a:pt x="202" y="598"/>
                    <a:pt x="239" y="578"/>
                  </a:cubicBezTo>
                  <a:cubicBezTo>
                    <a:pt x="370" y="495"/>
                    <a:pt x="477" y="316"/>
                    <a:pt x="477" y="173"/>
                  </a:cubicBezTo>
                  <a:cubicBezTo>
                    <a:pt x="477" y="63"/>
                    <a:pt x="422" y="1"/>
                    <a:pt x="3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0"/>
            <p:cNvSpPr/>
            <p:nvPr/>
          </p:nvSpPr>
          <p:spPr>
            <a:xfrm>
              <a:off x="2074156" y="1049826"/>
              <a:ext cx="14875" cy="19354"/>
            </a:xfrm>
            <a:custGeom>
              <a:rect b="b" l="l" r="r" t="t"/>
              <a:pathLst>
                <a:path extrusionOk="0" h="605" w="465">
                  <a:moveTo>
                    <a:pt x="332" y="1"/>
                  </a:moveTo>
                  <a:cubicBezTo>
                    <a:pt x="300" y="1"/>
                    <a:pt x="264" y="11"/>
                    <a:pt x="227" y="31"/>
                  </a:cubicBezTo>
                  <a:cubicBezTo>
                    <a:pt x="96" y="103"/>
                    <a:pt x="1" y="293"/>
                    <a:pt x="1" y="436"/>
                  </a:cubicBezTo>
                  <a:cubicBezTo>
                    <a:pt x="1" y="543"/>
                    <a:pt x="46" y="605"/>
                    <a:pt x="118" y="605"/>
                  </a:cubicBezTo>
                  <a:cubicBezTo>
                    <a:pt x="150" y="605"/>
                    <a:pt x="187" y="592"/>
                    <a:pt x="227" y="567"/>
                  </a:cubicBezTo>
                  <a:cubicBezTo>
                    <a:pt x="358" y="495"/>
                    <a:pt x="465" y="317"/>
                    <a:pt x="465" y="162"/>
                  </a:cubicBezTo>
                  <a:cubicBezTo>
                    <a:pt x="465" y="60"/>
                    <a:pt x="411" y="1"/>
                    <a:pt x="3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0"/>
            <p:cNvSpPr/>
            <p:nvPr/>
          </p:nvSpPr>
          <p:spPr>
            <a:xfrm>
              <a:off x="1689097" y="931977"/>
              <a:ext cx="414814" cy="139988"/>
            </a:xfrm>
            <a:custGeom>
              <a:rect b="b" l="l" r="r" t="t"/>
              <a:pathLst>
                <a:path extrusionOk="0" h="4376" w="12967">
                  <a:moveTo>
                    <a:pt x="12" y="0"/>
                  </a:moveTo>
                  <a:lnTo>
                    <a:pt x="0" y="619"/>
                  </a:lnTo>
                  <a:cubicBezTo>
                    <a:pt x="0" y="750"/>
                    <a:pt x="96" y="893"/>
                    <a:pt x="274" y="1000"/>
                  </a:cubicBezTo>
                  <a:lnTo>
                    <a:pt x="5858" y="4215"/>
                  </a:lnTo>
                  <a:cubicBezTo>
                    <a:pt x="6037" y="4322"/>
                    <a:pt x="6272" y="4376"/>
                    <a:pt x="6507" y="4376"/>
                  </a:cubicBezTo>
                  <a:cubicBezTo>
                    <a:pt x="6742" y="4376"/>
                    <a:pt x="6977" y="4322"/>
                    <a:pt x="7156" y="4215"/>
                  </a:cubicBezTo>
                  <a:lnTo>
                    <a:pt x="12692" y="1000"/>
                  </a:lnTo>
                  <a:cubicBezTo>
                    <a:pt x="12871" y="893"/>
                    <a:pt x="12966" y="762"/>
                    <a:pt x="12966" y="619"/>
                  </a:cubicBezTo>
                  <a:lnTo>
                    <a:pt x="12966" y="0"/>
                  </a:lnTo>
                  <a:cubicBezTo>
                    <a:pt x="12966" y="131"/>
                    <a:pt x="12883" y="274"/>
                    <a:pt x="12704" y="369"/>
                  </a:cubicBezTo>
                  <a:lnTo>
                    <a:pt x="7156" y="3596"/>
                  </a:lnTo>
                  <a:cubicBezTo>
                    <a:pt x="6983" y="3697"/>
                    <a:pt x="6751" y="3748"/>
                    <a:pt x="6518" y="3748"/>
                  </a:cubicBezTo>
                  <a:cubicBezTo>
                    <a:pt x="6284" y="3748"/>
                    <a:pt x="6049" y="3697"/>
                    <a:pt x="5870" y="3596"/>
                  </a:cubicBezTo>
                  <a:lnTo>
                    <a:pt x="286" y="369"/>
                  </a:lnTo>
                  <a:cubicBezTo>
                    <a:pt x="108" y="274"/>
                    <a:pt x="12" y="131"/>
                    <a:pt x="12" y="0"/>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0"/>
            <p:cNvSpPr/>
            <p:nvPr/>
          </p:nvSpPr>
          <p:spPr>
            <a:xfrm>
              <a:off x="1686793" y="811791"/>
              <a:ext cx="420157" cy="240085"/>
            </a:xfrm>
            <a:custGeom>
              <a:rect b="b" l="l" r="r" t="t"/>
              <a:pathLst>
                <a:path extrusionOk="0" h="7505" w="13134">
                  <a:moveTo>
                    <a:pt x="6543" y="1"/>
                  </a:moveTo>
                  <a:cubicBezTo>
                    <a:pt x="6308" y="1"/>
                    <a:pt x="6073" y="55"/>
                    <a:pt x="5895" y="162"/>
                  </a:cubicBezTo>
                  <a:lnTo>
                    <a:pt x="358" y="3376"/>
                  </a:lnTo>
                  <a:cubicBezTo>
                    <a:pt x="1" y="3591"/>
                    <a:pt x="1" y="3924"/>
                    <a:pt x="358" y="4126"/>
                  </a:cubicBezTo>
                  <a:lnTo>
                    <a:pt x="5942" y="7353"/>
                  </a:lnTo>
                  <a:cubicBezTo>
                    <a:pt x="6121" y="7454"/>
                    <a:pt x="6356" y="7505"/>
                    <a:pt x="6590" y="7505"/>
                  </a:cubicBezTo>
                  <a:cubicBezTo>
                    <a:pt x="6823" y="7505"/>
                    <a:pt x="7055" y="7454"/>
                    <a:pt x="7228" y="7353"/>
                  </a:cubicBezTo>
                  <a:lnTo>
                    <a:pt x="12776" y="4126"/>
                  </a:lnTo>
                  <a:cubicBezTo>
                    <a:pt x="13134" y="3924"/>
                    <a:pt x="13134" y="3591"/>
                    <a:pt x="12776" y="3376"/>
                  </a:cubicBezTo>
                  <a:lnTo>
                    <a:pt x="7192" y="162"/>
                  </a:lnTo>
                  <a:cubicBezTo>
                    <a:pt x="7014" y="55"/>
                    <a:pt x="6779" y="1"/>
                    <a:pt x="6543"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0"/>
            <p:cNvSpPr/>
            <p:nvPr/>
          </p:nvSpPr>
          <p:spPr>
            <a:xfrm>
              <a:off x="1689097" y="892725"/>
              <a:ext cx="414814" cy="140020"/>
            </a:xfrm>
            <a:custGeom>
              <a:rect b="b" l="l" r="r" t="t"/>
              <a:pathLst>
                <a:path extrusionOk="0" h="4377" w="12967">
                  <a:moveTo>
                    <a:pt x="12" y="1"/>
                  </a:moveTo>
                  <a:lnTo>
                    <a:pt x="0" y="620"/>
                  </a:lnTo>
                  <a:cubicBezTo>
                    <a:pt x="0" y="763"/>
                    <a:pt x="96" y="894"/>
                    <a:pt x="274" y="1001"/>
                  </a:cubicBezTo>
                  <a:lnTo>
                    <a:pt x="5858" y="4216"/>
                  </a:lnTo>
                  <a:cubicBezTo>
                    <a:pt x="6037" y="4323"/>
                    <a:pt x="6272" y="4377"/>
                    <a:pt x="6507" y="4377"/>
                  </a:cubicBezTo>
                  <a:cubicBezTo>
                    <a:pt x="6742" y="4377"/>
                    <a:pt x="6977" y="4323"/>
                    <a:pt x="7156" y="4216"/>
                  </a:cubicBezTo>
                  <a:lnTo>
                    <a:pt x="12692" y="1001"/>
                  </a:lnTo>
                  <a:cubicBezTo>
                    <a:pt x="12871" y="894"/>
                    <a:pt x="12966" y="763"/>
                    <a:pt x="12966" y="632"/>
                  </a:cubicBezTo>
                  <a:lnTo>
                    <a:pt x="12966" y="1"/>
                  </a:lnTo>
                  <a:cubicBezTo>
                    <a:pt x="12966" y="144"/>
                    <a:pt x="12883" y="275"/>
                    <a:pt x="12704" y="382"/>
                  </a:cubicBezTo>
                  <a:lnTo>
                    <a:pt x="7156" y="3597"/>
                  </a:lnTo>
                  <a:cubicBezTo>
                    <a:pt x="6983" y="3698"/>
                    <a:pt x="6751" y="3748"/>
                    <a:pt x="6518" y="3748"/>
                  </a:cubicBezTo>
                  <a:cubicBezTo>
                    <a:pt x="6284" y="3748"/>
                    <a:pt x="6049" y="3698"/>
                    <a:pt x="5870" y="3597"/>
                  </a:cubicBezTo>
                  <a:lnTo>
                    <a:pt x="286" y="370"/>
                  </a:lnTo>
                  <a:cubicBezTo>
                    <a:pt x="108" y="275"/>
                    <a:pt x="12" y="132"/>
                    <a:pt x="12" y="1"/>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0"/>
            <p:cNvSpPr/>
            <p:nvPr/>
          </p:nvSpPr>
          <p:spPr>
            <a:xfrm>
              <a:off x="1686793" y="772860"/>
              <a:ext cx="420157" cy="240085"/>
            </a:xfrm>
            <a:custGeom>
              <a:rect b="b" l="l" r="r" t="t"/>
              <a:pathLst>
                <a:path extrusionOk="0" h="7505" w="13134">
                  <a:moveTo>
                    <a:pt x="6543" y="1"/>
                  </a:moveTo>
                  <a:cubicBezTo>
                    <a:pt x="6308" y="1"/>
                    <a:pt x="6073" y="51"/>
                    <a:pt x="5895" y="152"/>
                  </a:cubicBezTo>
                  <a:lnTo>
                    <a:pt x="358" y="3379"/>
                  </a:lnTo>
                  <a:cubicBezTo>
                    <a:pt x="1" y="3581"/>
                    <a:pt x="1" y="3915"/>
                    <a:pt x="358" y="4129"/>
                  </a:cubicBezTo>
                  <a:lnTo>
                    <a:pt x="5942" y="7344"/>
                  </a:lnTo>
                  <a:cubicBezTo>
                    <a:pt x="6121" y="7451"/>
                    <a:pt x="6356" y="7504"/>
                    <a:pt x="6590" y="7504"/>
                  </a:cubicBezTo>
                  <a:cubicBezTo>
                    <a:pt x="6823" y="7504"/>
                    <a:pt x="7055" y="7451"/>
                    <a:pt x="7228" y="7344"/>
                  </a:cubicBezTo>
                  <a:lnTo>
                    <a:pt x="12776" y="4129"/>
                  </a:lnTo>
                  <a:cubicBezTo>
                    <a:pt x="13134" y="3915"/>
                    <a:pt x="13134" y="3581"/>
                    <a:pt x="12776" y="3379"/>
                  </a:cubicBezTo>
                  <a:lnTo>
                    <a:pt x="7192" y="152"/>
                  </a:lnTo>
                  <a:cubicBezTo>
                    <a:pt x="7014" y="51"/>
                    <a:pt x="6779" y="1"/>
                    <a:pt x="6543"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0"/>
            <p:cNvSpPr/>
            <p:nvPr/>
          </p:nvSpPr>
          <p:spPr>
            <a:xfrm>
              <a:off x="1689097" y="853506"/>
              <a:ext cx="414814" cy="140116"/>
            </a:xfrm>
            <a:custGeom>
              <a:rect b="b" l="l" r="r" t="t"/>
              <a:pathLst>
                <a:path extrusionOk="0" h="4380" w="12967">
                  <a:moveTo>
                    <a:pt x="12" y="1"/>
                  </a:moveTo>
                  <a:lnTo>
                    <a:pt x="0" y="620"/>
                  </a:lnTo>
                  <a:cubicBezTo>
                    <a:pt x="0" y="763"/>
                    <a:pt x="96" y="894"/>
                    <a:pt x="274" y="1001"/>
                  </a:cubicBezTo>
                  <a:lnTo>
                    <a:pt x="5858" y="4227"/>
                  </a:lnTo>
                  <a:cubicBezTo>
                    <a:pt x="6037" y="4329"/>
                    <a:pt x="6272" y="4379"/>
                    <a:pt x="6507" y="4379"/>
                  </a:cubicBezTo>
                  <a:cubicBezTo>
                    <a:pt x="6742" y="4379"/>
                    <a:pt x="6977" y="4329"/>
                    <a:pt x="7156" y="4227"/>
                  </a:cubicBezTo>
                  <a:lnTo>
                    <a:pt x="12692" y="1001"/>
                  </a:lnTo>
                  <a:cubicBezTo>
                    <a:pt x="12871" y="894"/>
                    <a:pt x="12966" y="763"/>
                    <a:pt x="12966" y="632"/>
                  </a:cubicBezTo>
                  <a:lnTo>
                    <a:pt x="12966" y="1"/>
                  </a:lnTo>
                  <a:cubicBezTo>
                    <a:pt x="12966" y="144"/>
                    <a:pt x="12883" y="274"/>
                    <a:pt x="12704" y="382"/>
                  </a:cubicBezTo>
                  <a:lnTo>
                    <a:pt x="7156" y="3596"/>
                  </a:lnTo>
                  <a:cubicBezTo>
                    <a:pt x="6983" y="3703"/>
                    <a:pt x="6751" y="3757"/>
                    <a:pt x="6518" y="3757"/>
                  </a:cubicBezTo>
                  <a:cubicBezTo>
                    <a:pt x="6284" y="3757"/>
                    <a:pt x="6049" y="3703"/>
                    <a:pt x="5870" y="3596"/>
                  </a:cubicBezTo>
                  <a:lnTo>
                    <a:pt x="286" y="382"/>
                  </a:lnTo>
                  <a:cubicBezTo>
                    <a:pt x="108" y="274"/>
                    <a:pt x="12" y="132"/>
                    <a:pt x="12" y="1"/>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0"/>
            <p:cNvSpPr/>
            <p:nvPr/>
          </p:nvSpPr>
          <p:spPr>
            <a:xfrm>
              <a:off x="1686793" y="733641"/>
              <a:ext cx="420157" cy="240085"/>
            </a:xfrm>
            <a:custGeom>
              <a:rect b="b" l="l" r="r" t="t"/>
              <a:pathLst>
                <a:path extrusionOk="0" h="7505" w="13134">
                  <a:moveTo>
                    <a:pt x="6543" y="0"/>
                  </a:moveTo>
                  <a:cubicBezTo>
                    <a:pt x="6308" y="0"/>
                    <a:pt x="6073" y="51"/>
                    <a:pt x="5895" y="152"/>
                  </a:cubicBezTo>
                  <a:lnTo>
                    <a:pt x="358" y="3379"/>
                  </a:lnTo>
                  <a:cubicBezTo>
                    <a:pt x="1" y="3581"/>
                    <a:pt x="1" y="3914"/>
                    <a:pt x="358" y="4129"/>
                  </a:cubicBezTo>
                  <a:lnTo>
                    <a:pt x="5942" y="7343"/>
                  </a:lnTo>
                  <a:cubicBezTo>
                    <a:pt x="6121" y="7450"/>
                    <a:pt x="6356" y="7504"/>
                    <a:pt x="6590" y="7504"/>
                  </a:cubicBezTo>
                  <a:cubicBezTo>
                    <a:pt x="6823" y="7504"/>
                    <a:pt x="7055" y="7450"/>
                    <a:pt x="7228" y="7343"/>
                  </a:cubicBezTo>
                  <a:lnTo>
                    <a:pt x="12776" y="4129"/>
                  </a:lnTo>
                  <a:cubicBezTo>
                    <a:pt x="13134" y="3914"/>
                    <a:pt x="13134" y="3581"/>
                    <a:pt x="12776" y="3379"/>
                  </a:cubicBezTo>
                  <a:lnTo>
                    <a:pt x="7192" y="152"/>
                  </a:lnTo>
                  <a:cubicBezTo>
                    <a:pt x="7014" y="51"/>
                    <a:pt x="6779" y="0"/>
                    <a:pt x="6543" y="0"/>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0"/>
            <p:cNvSpPr/>
            <p:nvPr/>
          </p:nvSpPr>
          <p:spPr>
            <a:xfrm>
              <a:off x="1660914" y="746852"/>
              <a:ext cx="471565" cy="220571"/>
            </a:xfrm>
            <a:custGeom>
              <a:rect b="b" l="l" r="r" t="t"/>
              <a:pathLst>
                <a:path extrusionOk="0" h="6895" w="14741">
                  <a:moveTo>
                    <a:pt x="14740" y="13"/>
                  </a:moveTo>
                  <a:lnTo>
                    <a:pt x="14740" y="16"/>
                  </a:lnTo>
                  <a:lnTo>
                    <a:pt x="14740" y="16"/>
                  </a:lnTo>
                  <a:cubicBezTo>
                    <a:pt x="14740" y="15"/>
                    <a:pt x="14740" y="14"/>
                    <a:pt x="14740" y="13"/>
                  </a:cubicBezTo>
                  <a:close/>
                  <a:moveTo>
                    <a:pt x="12" y="1"/>
                  </a:moveTo>
                  <a:lnTo>
                    <a:pt x="0" y="2632"/>
                  </a:lnTo>
                  <a:cubicBezTo>
                    <a:pt x="0" y="2787"/>
                    <a:pt x="96" y="2942"/>
                    <a:pt x="310" y="3061"/>
                  </a:cubicBezTo>
                  <a:lnTo>
                    <a:pt x="6656" y="6716"/>
                  </a:lnTo>
                  <a:cubicBezTo>
                    <a:pt x="6858" y="6835"/>
                    <a:pt x="7123" y="6895"/>
                    <a:pt x="7388" y="6895"/>
                  </a:cubicBezTo>
                  <a:cubicBezTo>
                    <a:pt x="7653" y="6895"/>
                    <a:pt x="7918" y="6835"/>
                    <a:pt x="8120" y="6716"/>
                  </a:cubicBezTo>
                  <a:lnTo>
                    <a:pt x="14431" y="3061"/>
                  </a:lnTo>
                  <a:cubicBezTo>
                    <a:pt x="14633" y="2942"/>
                    <a:pt x="14728" y="2787"/>
                    <a:pt x="14728" y="2632"/>
                  </a:cubicBezTo>
                  <a:lnTo>
                    <a:pt x="14740" y="16"/>
                  </a:lnTo>
                  <a:lnTo>
                    <a:pt x="14740" y="16"/>
                  </a:lnTo>
                  <a:cubicBezTo>
                    <a:pt x="14739" y="170"/>
                    <a:pt x="14643" y="311"/>
                    <a:pt x="14443" y="430"/>
                  </a:cubicBezTo>
                  <a:lnTo>
                    <a:pt x="8132" y="4097"/>
                  </a:lnTo>
                  <a:cubicBezTo>
                    <a:pt x="7930" y="4216"/>
                    <a:pt x="7665" y="4275"/>
                    <a:pt x="7400" y="4275"/>
                  </a:cubicBezTo>
                  <a:cubicBezTo>
                    <a:pt x="7135" y="4275"/>
                    <a:pt x="6870" y="4216"/>
                    <a:pt x="6668" y="4097"/>
                  </a:cubicBezTo>
                  <a:lnTo>
                    <a:pt x="322" y="430"/>
                  </a:lnTo>
                  <a:cubicBezTo>
                    <a:pt x="107" y="310"/>
                    <a:pt x="12" y="156"/>
                    <a:pt x="12"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0"/>
            <p:cNvSpPr/>
            <p:nvPr/>
          </p:nvSpPr>
          <p:spPr>
            <a:xfrm>
              <a:off x="1657875" y="610513"/>
              <a:ext cx="478027" cy="273131"/>
            </a:xfrm>
            <a:custGeom>
              <a:rect b="b" l="l" r="r" t="t"/>
              <a:pathLst>
                <a:path extrusionOk="0" h="8538" w="14943">
                  <a:moveTo>
                    <a:pt x="7447" y="0"/>
                  </a:moveTo>
                  <a:cubicBezTo>
                    <a:pt x="7182" y="0"/>
                    <a:pt x="6918" y="60"/>
                    <a:pt x="6715" y="179"/>
                  </a:cubicBezTo>
                  <a:lnTo>
                    <a:pt x="405" y="3846"/>
                  </a:lnTo>
                  <a:cubicBezTo>
                    <a:pt x="0" y="4084"/>
                    <a:pt x="0" y="4465"/>
                    <a:pt x="417" y="4692"/>
                  </a:cubicBezTo>
                  <a:lnTo>
                    <a:pt x="6763" y="8359"/>
                  </a:lnTo>
                  <a:cubicBezTo>
                    <a:pt x="6965" y="8478"/>
                    <a:pt x="7230" y="8537"/>
                    <a:pt x="7495" y="8537"/>
                  </a:cubicBezTo>
                  <a:cubicBezTo>
                    <a:pt x="7760" y="8537"/>
                    <a:pt x="8025" y="8478"/>
                    <a:pt x="8227" y="8359"/>
                  </a:cubicBezTo>
                  <a:lnTo>
                    <a:pt x="14538" y="4692"/>
                  </a:lnTo>
                  <a:cubicBezTo>
                    <a:pt x="14942" y="4465"/>
                    <a:pt x="14942" y="4072"/>
                    <a:pt x="14526" y="3846"/>
                  </a:cubicBezTo>
                  <a:lnTo>
                    <a:pt x="8180" y="179"/>
                  </a:lnTo>
                  <a:cubicBezTo>
                    <a:pt x="7977" y="60"/>
                    <a:pt x="7712" y="0"/>
                    <a:pt x="7447" y="0"/>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0"/>
            <p:cNvSpPr/>
            <p:nvPr/>
          </p:nvSpPr>
          <p:spPr>
            <a:xfrm>
              <a:off x="1941239" y="887575"/>
              <a:ext cx="14875" cy="19482"/>
            </a:xfrm>
            <a:custGeom>
              <a:rect b="b" l="l" r="r" t="t"/>
              <a:pathLst>
                <a:path extrusionOk="0" h="609" w="465">
                  <a:moveTo>
                    <a:pt x="332" y="1"/>
                  </a:moveTo>
                  <a:cubicBezTo>
                    <a:pt x="300" y="1"/>
                    <a:pt x="264" y="10"/>
                    <a:pt x="227" y="31"/>
                  </a:cubicBezTo>
                  <a:cubicBezTo>
                    <a:pt x="96" y="102"/>
                    <a:pt x="0" y="293"/>
                    <a:pt x="0" y="436"/>
                  </a:cubicBezTo>
                  <a:cubicBezTo>
                    <a:pt x="0" y="547"/>
                    <a:pt x="49" y="609"/>
                    <a:pt x="125" y="609"/>
                  </a:cubicBezTo>
                  <a:cubicBezTo>
                    <a:pt x="155" y="609"/>
                    <a:pt x="189" y="599"/>
                    <a:pt x="227" y="579"/>
                  </a:cubicBezTo>
                  <a:cubicBezTo>
                    <a:pt x="357" y="495"/>
                    <a:pt x="465" y="317"/>
                    <a:pt x="465" y="162"/>
                  </a:cubicBezTo>
                  <a:cubicBezTo>
                    <a:pt x="465" y="60"/>
                    <a:pt x="410" y="1"/>
                    <a:pt x="3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0"/>
            <p:cNvSpPr/>
            <p:nvPr/>
          </p:nvSpPr>
          <p:spPr>
            <a:xfrm>
              <a:off x="1985417" y="865118"/>
              <a:ext cx="14875" cy="19098"/>
            </a:xfrm>
            <a:custGeom>
              <a:rect b="b" l="l" r="r" t="t"/>
              <a:pathLst>
                <a:path extrusionOk="0" h="597" w="465">
                  <a:moveTo>
                    <a:pt x="341" y="0"/>
                  </a:moveTo>
                  <a:cubicBezTo>
                    <a:pt x="311" y="0"/>
                    <a:pt x="276" y="10"/>
                    <a:pt x="239" y="31"/>
                  </a:cubicBezTo>
                  <a:cubicBezTo>
                    <a:pt x="108" y="102"/>
                    <a:pt x="0" y="281"/>
                    <a:pt x="0" y="435"/>
                  </a:cubicBezTo>
                  <a:cubicBezTo>
                    <a:pt x="0" y="537"/>
                    <a:pt x="55" y="597"/>
                    <a:pt x="133" y="597"/>
                  </a:cubicBezTo>
                  <a:cubicBezTo>
                    <a:pt x="165" y="597"/>
                    <a:pt x="201" y="587"/>
                    <a:pt x="239" y="566"/>
                  </a:cubicBezTo>
                  <a:cubicBezTo>
                    <a:pt x="370" y="495"/>
                    <a:pt x="465" y="316"/>
                    <a:pt x="465" y="162"/>
                  </a:cubicBezTo>
                  <a:cubicBezTo>
                    <a:pt x="465" y="60"/>
                    <a:pt x="416" y="0"/>
                    <a:pt x="3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0"/>
            <p:cNvSpPr/>
            <p:nvPr/>
          </p:nvSpPr>
          <p:spPr>
            <a:xfrm>
              <a:off x="2029594" y="842406"/>
              <a:ext cx="15259" cy="19354"/>
            </a:xfrm>
            <a:custGeom>
              <a:rect b="b" l="l" r="r" t="t"/>
              <a:pathLst>
                <a:path extrusionOk="0" h="605" w="477">
                  <a:moveTo>
                    <a:pt x="350" y="0"/>
                  </a:moveTo>
                  <a:cubicBezTo>
                    <a:pt x="317" y="0"/>
                    <a:pt x="279" y="12"/>
                    <a:pt x="239" y="38"/>
                  </a:cubicBezTo>
                  <a:cubicBezTo>
                    <a:pt x="108" y="110"/>
                    <a:pt x="1" y="288"/>
                    <a:pt x="1" y="443"/>
                  </a:cubicBezTo>
                  <a:cubicBezTo>
                    <a:pt x="1" y="545"/>
                    <a:pt x="55" y="604"/>
                    <a:pt x="133" y="604"/>
                  </a:cubicBezTo>
                  <a:cubicBezTo>
                    <a:pt x="165" y="604"/>
                    <a:pt x="201" y="594"/>
                    <a:pt x="239" y="574"/>
                  </a:cubicBezTo>
                  <a:cubicBezTo>
                    <a:pt x="370" y="502"/>
                    <a:pt x="477" y="312"/>
                    <a:pt x="477" y="169"/>
                  </a:cubicBezTo>
                  <a:cubicBezTo>
                    <a:pt x="477" y="62"/>
                    <a:pt x="425" y="0"/>
                    <a:pt x="3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0"/>
            <p:cNvSpPr/>
            <p:nvPr/>
          </p:nvSpPr>
          <p:spPr>
            <a:xfrm>
              <a:off x="2074156" y="819789"/>
              <a:ext cx="14875" cy="19482"/>
            </a:xfrm>
            <a:custGeom>
              <a:rect b="b" l="l" r="r" t="t"/>
              <a:pathLst>
                <a:path extrusionOk="0" h="609" w="465">
                  <a:moveTo>
                    <a:pt x="332" y="0"/>
                  </a:moveTo>
                  <a:cubicBezTo>
                    <a:pt x="300" y="0"/>
                    <a:pt x="264" y="10"/>
                    <a:pt x="227" y="31"/>
                  </a:cubicBezTo>
                  <a:cubicBezTo>
                    <a:pt x="96" y="102"/>
                    <a:pt x="1" y="293"/>
                    <a:pt x="1" y="436"/>
                  </a:cubicBezTo>
                  <a:cubicBezTo>
                    <a:pt x="1" y="546"/>
                    <a:pt x="49" y="608"/>
                    <a:pt x="125" y="608"/>
                  </a:cubicBezTo>
                  <a:cubicBezTo>
                    <a:pt x="155" y="608"/>
                    <a:pt x="190" y="599"/>
                    <a:pt x="227" y="578"/>
                  </a:cubicBezTo>
                  <a:cubicBezTo>
                    <a:pt x="358" y="495"/>
                    <a:pt x="465" y="316"/>
                    <a:pt x="465" y="162"/>
                  </a:cubicBezTo>
                  <a:cubicBezTo>
                    <a:pt x="465" y="60"/>
                    <a:pt x="411" y="0"/>
                    <a:pt x="3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0"/>
            <p:cNvSpPr/>
            <p:nvPr/>
          </p:nvSpPr>
          <p:spPr>
            <a:xfrm>
              <a:off x="1897061" y="721357"/>
              <a:ext cx="142835" cy="112381"/>
            </a:xfrm>
            <a:custGeom>
              <a:rect b="b" l="l" r="r" t="t"/>
              <a:pathLst>
                <a:path extrusionOk="0" h="3513" w="4465">
                  <a:moveTo>
                    <a:pt x="4465" y="0"/>
                  </a:moveTo>
                  <a:lnTo>
                    <a:pt x="0" y="2584"/>
                  </a:lnTo>
                  <a:lnTo>
                    <a:pt x="0" y="3513"/>
                  </a:lnTo>
                  <a:lnTo>
                    <a:pt x="4453" y="917"/>
                  </a:lnTo>
                  <a:lnTo>
                    <a:pt x="4465" y="0"/>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0"/>
            <p:cNvSpPr/>
            <p:nvPr/>
          </p:nvSpPr>
          <p:spPr>
            <a:xfrm>
              <a:off x="1753460" y="721357"/>
              <a:ext cx="143635" cy="112381"/>
            </a:xfrm>
            <a:custGeom>
              <a:rect b="b" l="l" r="r" t="t"/>
              <a:pathLst>
                <a:path extrusionOk="0" h="3513" w="4490">
                  <a:moveTo>
                    <a:pt x="12" y="0"/>
                  </a:moveTo>
                  <a:lnTo>
                    <a:pt x="1" y="917"/>
                  </a:lnTo>
                  <a:lnTo>
                    <a:pt x="4489" y="3513"/>
                  </a:lnTo>
                  <a:lnTo>
                    <a:pt x="4489" y="2584"/>
                  </a:lnTo>
                  <a:lnTo>
                    <a:pt x="12" y="0"/>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0"/>
            <p:cNvSpPr/>
            <p:nvPr/>
          </p:nvSpPr>
          <p:spPr>
            <a:xfrm>
              <a:off x="1753844" y="638312"/>
              <a:ext cx="286055" cy="165708"/>
            </a:xfrm>
            <a:custGeom>
              <a:rect b="b" l="l" r="r" t="t"/>
              <a:pathLst>
                <a:path extrusionOk="0" h="5180" w="8942">
                  <a:moveTo>
                    <a:pt x="4453" y="1"/>
                  </a:moveTo>
                  <a:lnTo>
                    <a:pt x="0" y="2596"/>
                  </a:lnTo>
                  <a:lnTo>
                    <a:pt x="4477" y="5180"/>
                  </a:lnTo>
                  <a:lnTo>
                    <a:pt x="8942" y="2596"/>
                  </a:lnTo>
                  <a:lnTo>
                    <a:pt x="445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0"/>
            <p:cNvSpPr/>
            <p:nvPr/>
          </p:nvSpPr>
          <p:spPr>
            <a:xfrm>
              <a:off x="1806787" y="675675"/>
              <a:ext cx="179816" cy="94466"/>
            </a:xfrm>
            <a:custGeom>
              <a:rect b="b" l="l" r="r" t="t"/>
              <a:pathLst>
                <a:path extrusionOk="0" h="2953" w="5621">
                  <a:moveTo>
                    <a:pt x="2790" y="1"/>
                  </a:moveTo>
                  <a:cubicBezTo>
                    <a:pt x="2140" y="1"/>
                    <a:pt x="1492" y="144"/>
                    <a:pt x="1001" y="428"/>
                  </a:cubicBezTo>
                  <a:cubicBezTo>
                    <a:pt x="0" y="1000"/>
                    <a:pt x="0" y="1940"/>
                    <a:pt x="1001" y="2524"/>
                  </a:cubicBezTo>
                  <a:cubicBezTo>
                    <a:pt x="1507" y="2809"/>
                    <a:pt x="2164" y="2952"/>
                    <a:pt x="2819" y="2952"/>
                  </a:cubicBezTo>
                  <a:cubicBezTo>
                    <a:pt x="3474" y="2952"/>
                    <a:pt x="4126" y="2809"/>
                    <a:pt x="4620" y="2524"/>
                  </a:cubicBezTo>
                  <a:cubicBezTo>
                    <a:pt x="5620" y="1952"/>
                    <a:pt x="5608" y="1011"/>
                    <a:pt x="4608" y="440"/>
                  </a:cubicBezTo>
                  <a:cubicBezTo>
                    <a:pt x="4105" y="147"/>
                    <a:pt x="3446" y="1"/>
                    <a:pt x="2790" y="1"/>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0" name="Google Shape;400;p30"/>
          <p:cNvSpPr/>
          <p:nvPr/>
        </p:nvSpPr>
        <p:spPr>
          <a:xfrm>
            <a:off x="6853200" y="2260477"/>
            <a:ext cx="528900" cy="601800"/>
          </a:xfrm>
          <a:prstGeom prst="upArrow">
            <a:avLst>
              <a:gd fmla="val 50000" name="adj1"/>
              <a:gd fmla="val 67875" name="adj2"/>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0"/>
          <p:cNvSpPr/>
          <p:nvPr/>
        </p:nvSpPr>
        <p:spPr>
          <a:xfrm>
            <a:off x="6853200" y="2736393"/>
            <a:ext cx="528900" cy="601800"/>
          </a:xfrm>
          <a:prstGeom prst="upArrow">
            <a:avLst>
              <a:gd fmla="val 50000" name="adj1"/>
              <a:gd fmla="val 67875" name="adj2"/>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0"/>
          <p:cNvSpPr/>
          <p:nvPr/>
        </p:nvSpPr>
        <p:spPr>
          <a:xfrm>
            <a:off x="7458288" y="-503375"/>
            <a:ext cx="2376600" cy="23766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3" name="Google Shape;403;p30"/>
          <p:cNvGrpSpPr/>
          <p:nvPr/>
        </p:nvGrpSpPr>
        <p:grpSpPr>
          <a:xfrm>
            <a:off x="8199987" y="4442720"/>
            <a:ext cx="1062623" cy="1196017"/>
            <a:chOff x="867539" y="598708"/>
            <a:chExt cx="491750" cy="553455"/>
          </a:xfrm>
        </p:grpSpPr>
        <p:sp>
          <p:nvSpPr>
            <p:cNvPr id="404" name="Google Shape;404;p30"/>
            <p:cNvSpPr/>
            <p:nvPr/>
          </p:nvSpPr>
          <p:spPr>
            <a:xfrm>
              <a:off x="867539" y="812751"/>
              <a:ext cx="491750" cy="285319"/>
            </a:xfrm>
            <a:custGeom>
              <a:rect b="b" l="l" r="r" t="t"/>
              <a:pathLst>
                <a:path extrusionOk="0" h="8919" w="15372">
                  <a:moveTo>
                    <a:pt x="9609" y="1"/>
                  </a:moveTo>
                  <a:lnTo>
                    <a:pt x="1" y="5585"/>
                  </a:lnTo>
                  <a:lnTo>
                    <a:pt x="5763" y="8918"/>
                  </a:lnTo>
                  <a:lnTo>
                    <a:pt x="15372" y="3334"/>
                  </a:lnTo>
                  <a:lnTo>
                    <a:pt x="9609" y="1"/>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0"/>
            <p:cNvSpPr/>
            <p:nvPr/>
          </p:nvSpPr>
          <p:spPr>
            <a:xfrm>
              <a:off x="1051895" y="919405"/>
              <a:ext cx="307392" cy="232759"/>
            </a:xfrm>
            <a:custGeom>
              <a:rect b="b" l="l" r="r" t="t"/>
              <a:pathLst>
                <a:path extrusionOk="0" h="7276" w="9609">
                  <a:moveTo>
                    <a:pt x="9609" y="0"/>
                  </a:moveTo>
                  <a:lnTo>
                    <a:pt x="0" y="5584"/>
                  </a:lnTo>
                  <a:lnTo>
                    <a:pt x="0" y="7275"/>
                  </a:lnTo>
                  <a:lnTo>
                    <a:pt x="9609" y="1691"/>
                  </a:lnTo>
                  <a:lnTo>
                    <a:pt x="9609" y="0"/>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0"/>
            <p:cNvSpPr/>
            <p:nvPr/>
          </p:nvSpPr>
          <p:spPr>
            <a:xfrm>
              <a:off x="867539" y="991381"/>
              <a:ext cx="184390" cy="160782"/>
            </a:xfrm>
            <a:custGeom>
              <a:rect b="b" l="l" r="r" t="t"/>
              <a:pathLst>
                <a:path extrusionOk="0" h="5026" w="5764">
                  <a:moveTo>
                    <a:pt x="1" y="1"/>
                  </a:moveTo>
                  <a:lnTo>
                    <a:pt x="1" y="1691"/>
                  </a:lnTo>
                  <a:lnTo>
                    <a:pt x="5763" y="5025"/>
                  </a:lnTo>
                  <a:lnTo>
                    <a:pt x="5763" y="3334"/>
                  </a:lnTo>
                  <a:lnTo>
                    <a:pt x="1" y="1"/>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0"/>
            <p:cNvSpPr/>
            <p:nvPr/>
          </p:nvSpPr>
          <p:spPr>
            <a:xfrm>
              <a:off x="867539" y="705746"/>
              <a:ext cx="491750" cy="285287"/>
            </a:xfrm>
            <a:custGeom>
              <a:rect b="b" l="l" r="r" t="t"/>
              <a:pathLst>
                <a:path extrusionOk="0" h="8918" w="15372">
                  <a:moveTo>
                    <a:pt x="9609" y="0"/>
                  </a:moveTo>
                  <a:lnTo>
                    <a:pt x="1" y="5584"/>
                  </a:lnTo>
                  <a:lnTo>
                    <a:pt x="5763" y="8918"/>
                  </a:lnTo>
                  <a:lnTo>
                    <a:pt x="15372" y="3334"/>
                  </a:lnTo>
                  <a:lnTo>
                    <a:pt x="9609" y="0"/>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0"/>
            <p:cNvSpPr/>
            <p:nvPr/>
          </p:nvSpPr>
          <p:spPr>
            <a:xfrm>
              <a:off x="1051895" y="812367"/>
              <a:ext cx="307392" cy="232759"/>
            </a:xfrm>
            <a:custGeom>
              <a:rect b="b" l="l" r="r" t="t"/>
              <a:pathLst>
                <a:path extrusionOk="0" h="7276" w="9609">
                  <a:moveTo>
                    <a:pt x="9609" y="1"/>
                  </a:moveTo>
                  <a:lnTo>
                    <a:pt x="0" y="5585"/>
                  </a:lnTo>
                  <a:lnTo>
                    <a:pt x="0" y="7275"/>
                  </a:lnTo>
                  <a:lnTo>
                    <a:pt x="9609" y="1691"/>
                  </a:lnTo>
                  <a:lnTo>
                    <a:pt x="9609" y="1"/>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0"/>
            <p:cNvSpPr/>
            <p:nvPr/>
          </p:nvSpPr>
          <p:spPr>
            <a:xfrm>
              <a:off x="867539" y="884376"/>
              <a:ext cx="184390" cy="160750"/>
            </a:xfrm>
            <a:custGeom>
              <a:rect b="b" l="l" r="r" t="t"/>
              <a:pathLst>
                <a:path extrusionOk="0" h="5025" w="5764">
                  <a:moveTo>
                    <a:pt x="1" y="0"/>
                  </a:moveTo>
                  <a:lnTo>
                    <a:pt x="1" y="1691"/>
                  </a:lnTo>
                  <a:lnTo>
                    <a:pt x="5763" y="5024"/>
                  </a:lnTo>
                  <a:lnTo>
                    <a:pt x="5763" y="3334"/>
                  </a:lnTo>
                  <a:lnTo>
                    <a:pt x="1" y="0"/>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0"/>
            <p:cNvSpPr/>
            <p:nvPr/>
          </p:nvSpPr>
          <p:spPr>
            <a:xfrm>
              <a:off x="867539" y="598708"/>
              <a:ext cx="491750" cy="284935"/>
            </a:xfrm>
            <a:custGeom>
              <a:rect b="b" l="l" r="r" t="t"/>
              <a:pathLst>
                <a:path extrusionOk="0" h="8907" w="15372">
                  <a:moveTo>
                    <a:pt x="9609" y="0"/>
                  </a:moveTo>
                  <a:lnTo>
                    <a:pt x="1" y="5584"/>
                  </a:lnTo>
                  <a:lnTo>
                    <a:pt x="5763" y="8906"/>
                  </a:lnTo>
                  <a:lnTo>
                    <a:pt x="15372" y="3334"/>
                  </a:lnTo>
                  <a:lnTo>
                    <a:pt x="9609" y="0"/>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0"/>
            <p:cNvSpPr/>
            <p:nvPr/>
          </p:nvSpPr>
          <p:spPr>
            <a:xfrm>
              <a:off x="1051895" y="705362"/>
              <a:ext cx="307392" cy="232343"/>
            </a:xfrm>
            <a:custGeom>
              <a:rect b="b" l="l" r="r" t="t"/>
              <a:pathLst>
                <a:path extrusionOk="0" h="7263" w="9609">
                  <a:moveTo>
                    <a:pt x="9609" y="0"/>
                  </a:moveTo>
                  <a:lnTo>
                    <a:pt x="0" y="5572"/>
                  </a:lnTo>
                  <a:lnTo>
                    <a:pt x="0" y="7263"/>
                  </a:lnTo>
                  <a:lnTo>
                    <a:pt x="9609" y="1679"/>
                  </a:lnTo>
                  <a:lnTo>
                    <a:pt x="9609" y="0"/>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0"/>
            <p:cNvSpPr/>
            <p:nvPr/>
          </p:nvSpPr>
          <p:spPr>
            <a:xfrm>
              <a:off x="867539" y="777339"/>
              <a:ext cx="184390" cy="160366"/>
            </a:xfrm>
            <a:custGeom>
              <a:rect b="b" l="l" r="r" t="t"/>
              <a:pathLst>
                <a:path extrusionOk="0" h="5013" w="5764">
                  <a:moveTo>
                    <a:pt x="1" y="0"/>
                  </a:moveTo>
                  <a:lnTo>
                    <a:pt x="1" y="1691"/>
                  </a:lnTo>
                  <a:lnTo>
                    <a:pt x="5763" y="5013"/>
                  </a:lnTo>
                  <a:lnTo>
                    <a:pt x="5763" y="3322"/>
                  </a:lnTo>
                  <a:lnTo>
                    <a:pt x="1" y="0"/>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 name="Google Shape;413;p30"/>
          <p:cNvGrpSpPr/>
          <p:nvPr/>
        </p:nvGrpSpPr>
        <p:grpSpPr>
          <a:xfrm>
            <a:off x="7725463" y="1166334"/>
            <a:ext cx="1645688" cy="2171872"/>
            <a:chOff x="683950" y="1497553"/>
            <a:chExt cx="701636" cy="925974"/>
          </a:xfrm>
        </p:grpSpPr>
        <p:sp>
          <p:nvSpPr>
            <p:cNvPr id="414" name="Google Shape;414;p30"/>
            <p:cNvSpPr/>
            <p:nvPr/>
          </p:nvSpPr>
          <p:spPr>
            <a:xfrm>
              <a:off x="913252" y="2289041"/>
              <a:ext cx="339766" cy="134486"/>
            </a:xfrm>
            <a:custGeom>
              <a:rect b="b" l="l" r="r" t="t"/>
              <a:pathLst>
                <a:path extrusionOk="0" h="4204" w="10621">
                  <a:moveTo>
                    <a:pt x="10609" y="0"/>
                  </a:moveTo>
                  <a:cubicBezTo>
                    <a:pt x="10609" y="24"/>
                    <a:pt x="10609" y="48"/>
                    <a:pt x="10597" y="84"/>
                  </a:cubicBezTo>
                  <a:cubicBezTo>
                    <a:pt x="10573" y="167"/>
                    <a:pt x="10502" y="250"/>
                    <a:pt x="10394" y="310"/>
                  </a:cubicBezTo>
                  <a:lnTo>
                    <a:pt x="4453" y="3739"/>
                  </a:lnTo>
                  <a:cubicBezTo>
                    <a:pt x="4418" y="3763"/>
                    <a:pt x="4370" y="3774"/>
                    <a:pt x="4334" y="3798"/>
                  </a:cubicBezTo>
                  <a:lnTo>
                    <a:pt x="4310" y="3798"/>
                  </a:lnTo>
                  <a:cubicBezTo>
                    <a:pt x="4275" y="3810"/>
                    <a:pt x="4251" y="3822"/>
                    <a:pt x="4203" y="3834"/>
                  </a:cubicBezTo>
                  <a:lnTo>
                    <a:pt x="4191" y="3834"/>
                  </a:lnTo>
                  <a:cubicBezTo>
                    <a:pt x="4144" y="3846"/>
                    <a:pt x="4108" y="3858"/>
                    <a:pt x="4060" y="3858"/>
                  </a:cubicBezTo>
                  <a:lnTo>
                    <a:pt x="4048" y="3858"/>
                  </a:lnTo>
                  <a:cubicBezTo>
                    <a:pt x="4001" y="3870"/>
                    <a:pt x="3965" y="3870"/>
                    <a:pt x="3917" y="3870"/>
                  </a:cubicBezTo>
                  <a:lnTo>
                    <a:pt x="3894" y="3870"/>
                  </a:lnTo>
                  <a:cubicBezTo>
                    <a:pt x="3858" y="3870"/>
                    <a:pt x="3810" y="3870"/>
                    <a:pt x="3775" y="3858"/>
                  </a:cubicBezTo>
                  <a:lnTo>
                    <a:pt x="3751" y="3858"/>
                  </a:lnTo>
                  <a:cubicBezTo>
                    <a:pt x="3715" y="3858"/>
                    <a:pt x="3691" y="3846"/>
                    <a:pt x="3656" y="3846"/>
                  </a:cubicBezTo>
                  <a:cubicBezTo>
                    <a:pt x="3632" y="3834"/>
                    <a:pt x="3608" y="3834"/>
                    <a:pt x="3584" y="3822"/>
                  </a:cubicBezTo>
                  <a:cubicBezTo>
                    <a:pt x="3560" y="3810"/>
                    <a:pt x="3536" y="3810"/>
                    <a:pt x="3513" y="3798"/>
                  </a:cubicBezTo>
                  <a:cubicBezTo>
                    <a:pt x="3501" y="3798"/>
                    <a:pt x="3489" y="3798"/>
                    <a:pt x="3477" y="3786"/>
                  </a:cubicBezTo>
                  <a:cubicBezTo>
                    <a:pt x="3441" y="3774"/>
                    <a:pt x="3406" y="3763"/>
                    <a:pt x="3370" y="3739"/>
                  </a:cubicBezTo>
                  <a:lnTo>
                    <a:pt x="227" y="1905"/>
                  </a:lnTo>
                  <a:cubicBezTo>
                    <a:pt x="203" y="1893"/>
                    <a:pt x="191" y="1881"/>
                    <a:pt x="179" y="1869"/>
                  </a:cubicBezTo>
                  <a:cubicBezTo>
                    <a:pt x="155" y="1858"/>
                    <a:pt x="143" y="1846"/>
                    <a:pt x="119" y="1834"/>
                  </a:cubicBezTo>
                  <a:cubicBezTo>
                    <a:pt x="96" y="1810"/>
                    <a:pt x="84" y="1798"/>
                    <a:pt x="60" y="1774"/>
                  </a:cubicBezTo>
                  <a:cubicBezTo>
                    <a:pt x="60" y="1762"/>
                    <a:pt x="60" y="1762"/>
                    <a:pt x="48" y="1762"/>
                  </a:cubicBezTo>
                  <a:cubicBezTo>
                    <a:pt x="36" y="1739"/>
                    <a:pt x="24" y="1715"/>
                    <a:pt x="12" y="1691"/>
                  </a:cubicBezTo>
                  <a:cubicBezTo>
                    <a:pt x="12" y="1679"/>
                    <a:pt x="12" y="1679"/>
                    <a:pt x="12" y="1679"/>
                  </a:cubicBezTo>
                  <a:cubicBezTo>
                    <a:pt x="12" y="1655"/>
                    <a:pt x="0" y="1631"/>
                    <a:pt x="0" y="1596"/>
                  </a:cubicBezTo>
                  <a:lnTo>
                    <a:pt x="0" y="1929"/>
                  </a:lnTo>
                  <a:cubicBezTo>
                    <a:pt x="0" y="1953"/>
                    <a:pt x="0" y="1965"/>
                    <a:pt x="12" y="1977"/>
                  </a:cubicBezTo>
                  <a:cubicBezTo>
                    <a:pt x="12" y="1989"/>
                    <a:pt x="12" y="2000"/>
                    <a:pt x="12" y="2000"/>
                  </a:cubicBezTo>
                  <a:cubicBezTo>
                    <a:pt x="12" y="2012"/>
                    <a:pt x="12" y="2012"/>
                    <a:pt x="12" y="2012"/>
                  </a:cubicBezTo>
                  <a:cubicBezTo>
                    <a:pt x="24" y="2012"/>
                    <a:pt x="24" y="2024"/>
                    <a:pt x="24" y="2024"/>
                  </a:cubicBezTo>
                  <a:cubicBezTo>
                    <a:pt x="24" y="2036"/>
                    <a:pt x="36" y="2048"/>
                    <a:pt x="36" y="2060"/>
                  </a:cubicBezTo>
                  <a:cubicBezTo>
                    <a:pt x="48" y="2072"/>
                    <a:pt x="48" y="2084"/>
                    <a:pt x="48" y="2084"/>
                  </a:cubicBezTo>
                  <a:cubicBezTo>
                    <a:pt x="60" y="2096"/>
                    <a:pt x="60" y="2096"/>
                    <a:pt x="60" y="2096"/>
                  </a:cubicBezTo>
                  <a:cubicBezTo>
                    <a:pt x="60" y="2108"/>
                    <a:pt x="72" y="2108"/>
                    <a:pt x="72" y="2108"/>
                  </a:cubicBezTo>
                  <a:cubicBezTo>
                    <a:pt x="84" y="2131"/>
                    <a:pt x="96" y="2143"/>
                    <a:pt x="119" y="2155"/>
                  </a:cubicBezTo>
                  <a:cubicBezTo>
                    <a:pt x="119" y="2167"/>
                    <a:pt x="119" y="2167"/>
                    <a:pt x="119" y="2167"/>
                  </a:cubicBezTo>
                  <a:cubicBezTo>
                    <a:pt x="143" y="2179"/>
                    <a:pt x="155" y="2191"/>
                    <a:pt x="179" y="2203"/>
                  </a:cubicBezTo>
                  <a:cubicBezTo>
                    <a:pt x="191" y="2215"/>
                    <a:pt x="203" y="2227"/>
                    <a:pt x="215" y="2227"/>
                  </a:cubicBezTo>
                  <a:cubicBezTo>
                    <a:pt x="215" y="2227"/>
                    <a:pt x="215" y="2239"/>
                    <a:pt x="227" y="2239"/>
                  </a:cubicBezTo>
                  <a:lnTo>
                    <a:pt x="3370" y="4072"/>
                  </a:lnTo>
                  <a:cubicBezTo>
                    <a:pt x="3406" y="4084"/>
                    <a:pt x="3441" y="4108"/>
                    <a:pt x="3477" y="4120"/>
                  </a:cubicBezTo>
                  <a:cubicBezTo>
                    <a:pt x="3489" y="4120"/>
                    <a:pt x="3501" y="4120"/>
                    <a:pt x="3513" y="4132"/>
                  </a:cubicBezTo>
                  <a:cubicBezTo>
                    <a:pt x="3525" y="4132"/>
                    <a:pt x="3525" y="4144"/>
                    <a:pt x="3536" y="4144"/>
                  </a:cubicBezTo>
                  <a:cubicBezTo>
                    <a:pt x="3548" y="4144"/>
                    <a:pt x="3572" y="4144"/>
                    <a:pt x="3584" y="4155"/>
                  </a:cubicBezTo>
                  <a:cubicBezTo>
                    <a:pt x="3608" y="4155"/>
                    <a:pt x="3632" y="4167"/>
                    <a:pt x="3656" y="4167"/>
                  </a:cubicBezTo>
                  <a:cubicBezTo>
                    <a:pt x="3667" y="4167"/>
                    <a:pt x="3679" y="4179"/>
                    <a:pt x="3679" y="4179"/>
                  </a:cubicBezTo>
                  <a:cubicBezTo>
                    <a:pt x="3703" y="4179"/>
                    <a:pt x="3727" y="4179"/>
                    <a:pt x="3751" y="4191"/>
                  </a:cubicBezTo>
                  <a:lnTo>
                    <a:pt x="3775" y="4191"/>
                  </a:lnTo>
                  <a:cubicBezTo>
                    <a:pt x="3810" y="4191"/>
                    <a:pt x="3834" y="4191"/>
                    <a:pt x="3870" y="4203"/>
                  </a:cubicBezTo>
                  <a:lnTo>
                    <a:pt x="3941" y="4203"/>
                  </a:lnTo>
                  <a:cubicBezTo>
                    <a:pt x="3965" y="4203"/>
                    <a:pt x="3989" y="4191"/>
                    <a:pt x="4013" y="4191"/>
                  </a:cubicBezTo>
                  <a:lnTo>
                    <a:pt x="4096" y="4191"/>
                  </a:lnTo>
                  <a:cubicBezTo>
                    <a:pt x="4120" y="4179"/>
                    <a:pt x="4144" y="4179"/>
                    <a:pt x="4168" y="4167"/>
                  </a:cubicBezTo>
                  <a:lnTo>
                    <a:pt x="4203" y="4167"/>
                  </a:lnTo>
                  <a:cubicBezTo>
                    <a:pt x="4227" y="4155"/>
                    <a:pt x="4239" y="4155"/>
                    <a:pt x="4251" y="4155"/>
                  </a:cubicBezTo>
                  <a:cubicBezTo>
                    <a:pt x="4275" y="4144"/>
                    <a:pt x="4287" y="4144"/>
                    <a:pt x="4310" y="4132"/>
                  </a:cubicBezTo>
                  <a:cubicBezTo>
                    <a:pt x="4322" y="4132"/>
                    <a:pt x="4322" y="4132"/>
                    <a:pt x="4334" y="4120"/>
                  </a:cubicBezTo>
                  <a:cubicBezTo>
                    <a:pt x="4382" y="4108"/>
                    <a:pt x="4418" y="4096"/>
                    <a:pt x="4441" y="4072"/>
                  </a:cubicBezTo>
                  <a:lnTo>
                    <a:pt x="10394" y="643"/>
                  </a:lnTo>
                  <a:cubicBezTo>
                    <a:pt x="10537" y="548"/>
                    <a:pt x="10621" y="441"/>
                    <a:pt x="10621" y="322"/>
                  </a:cubicBezTo>
                  <a:lnTo>
                    <a:pt x="106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0"/>
            <p:cNvSpPr/>
            <p:nvPr/>
          </p:nvSpPr>
          <p:spPr>
            <a:xfrm>
              <a:off x="910949" y="2216201"/>
              <a:ext cx="344372" cy="196451"/>
            </a:xfrm>
            <a:custGeom>
              <a:rect b="b" l="l" r="r" t="t"/>
              <a:pathLst>
                <a:path extrusionOk="0" h="6141" w="10765">
                  <a:moveTo>
                    <a:pt x="6776" y="0"/>
                  </a:moveTo>
                  <a:cubicBezTo>
                    <a:pt x="6582" y="0"/>
                    <a:pt x="6389" y="45"/>
                    <a:pt x="6240" y="134"/>
                  </a:cubicBezTo>
                  <a:lnTo>
                    <a:pt x="299" y="3563"/>
                  </a:lnTo>
                  <a:cubicBezTo>
                    <a:pt x="1" y="3730"/>
                    <a:pt x="1" y="4016"/>
                    <a:pt x="299" y="4182"/>
                  </a:cubicBezTo>
                  <a:lnTo>
                    <a:pt x="3442" y="6016"/>
                  </a:lnTo>
                  <a:cubicBezTo>
                    <a:pt x="3591" y="6099"/>
                    <a:pt x="3787" y="6141"/>
                    <a:pt x="3984" y="6141"/>
                  </a:cubicBezTo>
                  <a:cubicBezTo>
                    <a:pt x="4180" y="6141"/>
                    <a:pt x="4376" y="6099"/>
                    <a:pt x="4525" y="6016"/>
                  </a:cubicBezTo>
                  <a:lnTo>
                    <a:pt x="10466" y="2587"/>
                  </a:lnTo>
                  <a:cubicBezTo>
                    <a:pt x="10764" y="2408"/>
                    <a:pt x="10764" y="2134"/>
                    <a:pt x="10466" y="1968"/>
                  </a:cubicBezTo>
                  <a:lnTo>
                    <a:pt x="7311" y="134"/>
                  </a:lnTo>
                  <a:cubicBezTo>
                    <a:pt x="7162" y="45"/>
                    <a:pt x="6969" y="0"/>
                    <a:pt x="6776" y="0"/>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0"/>
            <p:cNvSpPr/>
            <p:nvPr/>
          </p:nvSpPr>
          <p:spPr>
            <a:xfrm>
              <a:off x="1017986" y="2130213"/>
              <a:ext cx="123066" cy="229688"/>
            </a:xfrm>
            <a:custGeom>
              <a:rect b="b" l="l" r="r" t="t"/>
              <a:pathLst>
                <a:path extrusionOk="0" h="7180" w="3847">
                  <a:moveTo>
                    <a:pt x="3822" y="0"/>
                  </a:moveTo>
                  <a:lnTo>
                    <a:pt x="1" y="2203"/>
                  </a:lnTo>
                  <a:lnTo>
                    <a:pt x="12" y="7180"/>
                  </a:lnTo>
                  <a:lnTo>
                    <a:pt x="3846" y="4977"/>
                  </a:lnTo>
                  <a:lnTo>
                    <a:pt x="3822" y="0"/>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0"/>
            <p:cNvSpPr/>
            <p:nvPr/>
          </p:nvSpPr>
          <p:spPr>
            <a:xfrm>
              <a:off x="1005798" y="2193808"/>
              <a:ext cx="12604" cy="166092"/>
            </a:xfrm>
            <a:custGeom>
              <a:rect b="b" l="l" r="r" t="t"/>
              <a:pathLst>
                <a:path extrusionOk="0" h="5192" w="394">
                  <a:moveTo>
                    <a:pt x="1" y="1"/>
                  </a:moveTo>
                  <a:lnTo>
                    <a:pt x="12" y="4977"/>
                  </a:lnTo>
                  <a:lnTo>
                    <a:pt x="393" y="5192"/>
                  </a:lnTo>
                  <a:lnTo>
                    <a:pt x="382" y="215"/>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0"/>
            <p:cNvSpPr/>
            <p:nvPr/>
          </p:nvSpPr>
          <p:spPr>
            <a:xfrm>
              <a:off x="1005798" y="2122983"/>
              <a:ext cx="134486" cy="77704"/>
            </a:xfrm>
            <a:custGeom>
              <a:rect b="b" l="l" r="r" t="t"/>
              <a:pathLst>
                <a:path extrusionOk="0" h="2429" w="4204">
                  <a:moveTo>
                    <a:pt x="382" y="2429"/>
                  </a:moveTo>
                  <a:lnTo>
                    <a:pt x="1" y="2215"/>
                  </a:lnTo>
                  <a:lnTo>
                    <a:pt x="3834" y="0"/>
                  </a:lnTo>
                  <a:lnTo>
                    <a:pt x="4203" y="226"/>
                  </a:lnTo>
                  <a:close/>
                </a:path>
              </a:pathLst>
            </a:custGeom>
            <a:solidFill>
              <a:srgbClr val="BCB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0"/>
            <p:cNvSpPr/>
            <p:nvPr/>
          </p:nvSpPr>
          <p:spPr>
            <a:xfrm>
              <a:off x="683950" y="1497553"/>
              <a:ext cx="692871" cy="911107"/>
            </a:xfrm>
            <a:custGeom>
              <a:rect b="b" l="l" r="r" t="t"/>
              <a:pathLst>
                <a:path extrusionOk="0" h="28481" w="21659">
                  <a:moveTo>
                    <a:pt x="20546" y="1"/>
                  </a:moveTo>
                  <a:cubicBezTo>
                    <a:pt x="20442" y="1"/>
                    <a:pt x="20324" y="33"/>
                    <a:pt x="20194" y="108"/>
                  </a:cubicBezTo>
                  <a:lnTo>
                    <a:pt x="775" y="11324"/>
                  </a:lnTo>
                  <a:cubicBezTo>
                    <a:pt x="346" y="11574"/>
                    <a:pt x="1" y="12169"/>
                    <a:pt x="1" y="12669"/>
                  </a:cubicBezTo>
                  <a:lnTo>
                    <a:pt x="36" y="27445"/>
                  </a:lnTo>
                  <a:cubicBezTo>
                    <a:pt x="36" y="27695"/>
                    <a:pt x="132" y="27874"/>
                    <a:pt x="275" y="27945"/>
                  </a:cubicBezTo>
                  <a:lnTo>
                    <a:pt x="1175" y="28478"/>
                  </a:lnTo>
                  <a:lnTo>
                    <a:pt x="1175" y="28478"/>
                  </a:lnTo>
                  <a:cubicBezTo>
                    <a:pt x="1035" y="28394"/>
                    <a:pt x="953" y="28217"/>
                    <a:pt x="953" y="27981"/>
                  </a:cubicBezTo>
                  <a:lnTo>
                    <a:pt x="906" y="13193"/>
                  </a:lnTo>
                  <a:cubicBezTo>
                    <a:pt x="906" y="12705"/>
                    <a:pt x="1251" y="12098"/>
                    <a:pt x="1680" y="11848"/>
                  </a:cubicBezTo>
                  <a:lnTo>
                    <a:pt x="21099" y="632"/>
                  </a:lnTo>
                  <a:cubicBezTo>
                    <a:pt x="21228" y="564"/>
                    <a:pt x="21346" y="531"/>
                    <a:pt x="21451" y="531"/>
                  </a:cubicBezTo>
                  <a:cubicBezTo>
                    <a:pt x="21528" y="531"/>
                    <a:pt x="21597" y="549"/>
                    <a:pt x="21658" y="584"/>
                  </a:cubicBezTo>
                  <a:lnTo>
                    <a:pt x="20753" y="49"/>
                  </a:lnTo>
                  <a:cubicBezTo>
                    <a:pt x="20693" y="18"/>
                    <a:pt x="20623" y="1"/>
                    <a:pt x="20546" y="1"/>
                  </a:cubicBezTo>
                  <a:close/>
                  <a:moveTo>
                    <a:pt x="1175" y="28478"/>
                  </a:moveTo>
                  <a:cubicBezTo>
                    <a:pt x="1177" y="28479"/>
                    <a:pt x="1178" y="28480"/>
                    <a:pt x="1179" y="28481"/>
                  </a:cubicBezTo>
                  <a:lnTo>
                    <a:pt x="1175" y="28478"/>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0"/>
            <p:cNvSpPr/>
            <p:nvPr/>
          </p:nvSpPr>
          <p:spPr>
            <a:xfrm>
              <a:off x="712901" y="1514316"/>
              <a:ext cx="672686" cy="895880"/>
            </a:xfrm>
            <a:custGeom>
              <a:rect b="b" l="l" r="r" t="t"/>
              <a:pathLst>
                <a:path extrusionOk="0" h="28005" w="21028">
                  <a:moveTo>
                    <a:pt x="20548" y="1"/>
                  </a:moveTo>
                  <a:cubicBezTo>
                    <a:pt x="20442" y="1"/>
                    <a:pt x="20322" y="35"/>
                    <a:pt x="20194" y="108"/>
                  </a:cubicBezTo>
                  <a:lnTo>
                    <a:pt x="775" y="11324"/>
                  </a:lnTo>
                  <a:cubicBezTo>
                    <a:pt x="346" y="11574"/>
                    <a:pt x="1" y="12181"/>
                    <a:pt x="1" y="12669"/>
                  </a:cubicBezTo>
                  <a:lnTo>
                    <a:pt x="48" y="27457"/>
                  </a:lnTo>
                  <a:cubicBezTo>
                    <a:pt x="48" y="27802"/>
                    <a:pt x="221" y="28005"/>
                    <a:pt x="474" y="28005"/>
                  </a:cubicBezTo>
                  <a:cubicBezTo>
                    <a:pt x="579" y="28005"/>
                    <a:pt x="697" y="27970"/>
                    <a:pt x="822" y="27897"/>
                  </a:cubicBezTo>
                  <a:lnTo>
                    <a:pt x="20241" y="16682"/>
                  </a:lnTo>
                  <a:cubicBezTo>
                    <a:pt x="20682" y="16443"/>
                    <a:pt x="21027" y="15836"/>
                    <a:pt x="21027" y="15336"/>
                  </a:cubicBezTo>
                  <a:lnTo>
                    <a:pt x="20979" y="561"/>
                  </a:lnTo>
                  <a:cubicBezTo>
                    <a:pt x="20979" y="206"/>
                    <a:pt x="20806" y="1"/>
                    <a:pt x="20548" y="1"/>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0"/>
            <p:cNvSpPr/>
            <p:nvPr/>
          </p:nvSpPr>
          <p:spPr>
            <a:xfrm>
              <a:off x="714052" y="1909676"/>
              <a:ext cx="671534" cy="500516"/>
            </a:xfrm>
            <a:custGeom>
              <a:rect b="b" l="l" r="r" t="t"/>
              <a:pathLst>
                <a:path extrusionOk="0" h="15646" w="20992">
                  <a:moveTo>
                    <a:pt x="20979" y="1"/>
                  </a:moveTo>
                  <a:lnTo>
                    <a:pt x="0" y="12109"/>
                  </a:lnTo>
                  <a:lnTo>
                    <a:pt x="12" y="15098"/>
                  </a:lnTo>
                  <a:cubicBezTo>
                    <a:pt x="12" y="15443"/>
                    <a:pt x="185" y="15646"/>
                    <a:pt x="438" y="15646"/>
                  </a:cubicBezTo>
                  <a:cubicBezTo>
                    <a:pt x="543" y="15646"/>
                    <a:pt x="661" y="15611"/>
                    <a:pt x="786" y="15538"/>
                  </a:cubicBezTo>
                  <a:lnTo>
                    <a:pt x="20205" y="4323"/>
                  </a:lnTo>
                  <a:cubicBezTo>
                    <a:pt x="20646" y="4073"/>
                    <a:pt x="20991" y="3477"/>
                    <a:pt x="20991" y="2977"/>
                  </a:cubicBezTo>
                  <a:lnTo>
                    <a:pt x="20979" y="1"/>
                  </a:ln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0"/>
            <p:cNvSpPr/>
            <p:nvPr/>
          </p:nvSpPr>
          <p:spPr>
            <a:xfrm>
              <a:off x="748697" y="1576824"/>
              <a:ext cx="606786" cy="639864"/>
            </a:xfrm>
            <a:custGeom>
              <a:rect b="b" l="l" r="r" t="t"/>
              <a:pathLst>
                <a:path extrusionOk="0" h="20002" w="18968">
                  <a:moveTo>
                    <a:pt x="18503" y="0"/>
                  </a:moveTo>
                  <a:cubicBezTo>
                    <a:pt x="18409" y="0"/>
                    <a:pt x="18304" y="31"/>
                    <a:pt x="18194" y="95"/>
                  </a:cubicBezTo>
                  <a:lnTo>
                    <a:pt x="775" y="10120"/>
                  </a:lnTo>
                  <a:cubicBezTo>
                    <a:pt x="346" y="10358"/>
                    <a:pt x="1" y="11025"/>
                    <a:pt x="1" y="11596"/>
                  </a:cubicBezTo>
                  <a:lnTo>
                    <a:pt x="1" y="19323"/>
                  </a:lnTo>
                  <a:cubicBezTo>
                    <a:pt x="1" y="19748"/>
                    <a:pt x="191" y="20002"/>
                    <a:pt x="465" y="20002"/>
                  </a:cubicBezTo>
                  <a:cubicBezTo>
                    <a:pt x="560" y="20002"/>
                    <a:pt x="664" y="19971"/>
                    <a:pt x="775" y="19907"/>
                  </a:cubicBezTo>
                  <a:lnTo>
                    <a:pt x="18194" y="9894"/>
                  </a:lnTo>
                  <a:cubicBezTo>
                    <a:pt x="18622" y="9644"/>
                    <a:pt x="18967" y="8977"/>
                    <a:pt x="18967" y="8405"/>
                  </a:cubicBezTo>
                  <a:lnTo>
                    <a:pt x="18967" y="678"/>
                  </a:lnTo>
                  <a:cubicBezTo>
                    <a:pt x="18967" y="254"/>
                    <a:pt x="18777" y="0"/>
                    <a:pt x="185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0"/>
            <p:cNvSpPr/>
            <p:nvPr/>
          </p:nvSpPr>
          <p:spPr>
            <a:xfrm>
              <a:off x="791371" y="1865338"/>
              <a:ext cx="204928" cy="289094"/>
            </a:xfrm>
            <a:custGeom>
              <a:rect b="b" l="l" r="r" t="t"/>
              <a:pathLst>
                <a:path extrusionOk="0" h="9037" w="6406">
                  <a:moveTo>
                    <a:pt x="6308" y="1"/>
                  </a:moveTo>
                  <a:cubicBezTo>
                    <a:pt x="6290" y="1"/>
                    <a:pt x="6271" y="6"/>
                    <a:pt x="6251" y="17"/>
                  </a:cubicBezTo>
                  <a:lnTo>
                    <a:pt x="167" y="3530"/>
                  </a:lnTo>
                  <a:cubicBezTo>
                    <a:pt x="72" y="3577"/>
                    <a:pt x="0" y="3720"/>
                    <a:pt x="0" y="3827"/>
                  </a:cubicBezTo>
                  <a:lnTo>
                    <a:pt x="0" y="8899"/>
                  </a:lnTo>
                  <a:cubicBezTo>
                    <a:pt x="0" y="8988"/>
                    <a:pt x="40" y="9037"/>
                    <a:pt x="99" y="9037"/>
                  </a:cubicBezTo>
                  <a:cubicBezTo>
                    <a:pt x="119" y="9037"/>
                    <a:pt x="142" y="9031"/>
                    <a:pt x="167" y="9019"/>
                  </a:cubicBezTo>
                  <a:lnTo>
                    <a:pt x="6251" y="5506"/>
                  </a:lnTo>
                  <a:cubicBezTo>
                    <a:pt x="6334" y="5459"/>
                    <a:pt x="6406" y="5328"/>
                    <a:pt x="6406" y="5209"/>
                  </a:cubicBezTo>
                  <a:lnTo>
                    <a:pt x="6406" y="136"/>
                  </a:lnTo>
                  <a:cubicBezTo>
                    <a:pt x="6406" y="55"/>
                    <a:pt x="6364" y="1"/>
                    <a:pt x="6308" y="1"/>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0"/>
            <p:cNvSpPr/>
            <p:nvPr/>
          </p:nvSpPr>
          <p:spPr>
            <a:xfrm>
              <a:off x="791755" y="1950815"/>
              <a:ext cx="204544" cy="203712"/>
            </a:xfrm>
            <a:custGeom>
              <a:rect b="b" l="l" r="r" t="t"/>
              <a:pathLst>
                <a:path extrusionOk="0" h="6368" w="6394">
                  <a:moveTo>
                    <a:pt x="6013" y="0"/>
                  </a:moveTo>
                  <a:lnTo>
                    <a:pt x="5513" y="727"/>
                  </a:lnTo>
                  <a:lnTo>
                    <a:pt x="5215" y="72"/>
                  </a:lnTo>
                  <a:lnTo>
                    <a:pt x="4870" y="715"/>
                  </a:lnTo>
                  <a:lnTo>
                    <a:pt x="4513" y="1798"/>
                  </a:lnTo>
                  <a:lnTo>
                    <a:pt x="4156" y="1417"/>
                  </a:lnTo>
                  <a:lnTo>
                    <a:pt x="3739" y="465"/>
                  </a:lnTo>
                  <a:lnTo>
                    <a:pt x="3096" y="2703"/>
                  </a:lnTo>
                  <a:lnTo>
                    <a:pt x="2679" y="2275"/>
                  </a:lnTo>
                  <a:lnTo>
                    <a:pt x="2334" y="2906"/>
                  </a:lnTo>
                  <a:lnTo>
                    <a:pt x="1834" y="2465"/>
                  </a:lnTo>
                  <a:lnTo>
                    <a:pt x="1322" y="3346"/>
                  </a:lnTo>
                  <a:lnTo>
                    <a:pt x="774" y="3370"/>
                  </a:lnTo>
                  <a:lnTo>
                    <a:pt x="179" y="4584"/>
                  </a:lnTo>
                  <a:lnTo>
                    <a:pt x="0" y="4846"/>
                  </a:lnTo>
                  <a:lnTo>
                    <a:pt x="0" y="6263"/>
                  </a:lnTo>
                  <a:cubicBezTo>
                    <a:pt x="0" y="6330"/>
                    <a:pt x="30" y="6368"/>
                    <a:pt x="80" y="6368"/>
                  </a:cubicBezTo>
                  <a:cubicBezTo>
                    <a:pt x="101" y="6368"/>
                    <a:pt x="127" y="6361"/>
                    <a:pt x="155" y="6347"/>
                  </a:cubicBezTo>
                  <a:lnTo>
                    <a:pt x="6239" y="2834"/>
                  </a:lnTo>
                  <a:cubicBezTo>
                    <a:pt x="6322" y="2787"/>
                    <a:pt x="6394" y="2667"/>
                    <a:pt x="6394" y="2560"/>
                  </a:cubicBezTo>
                  <a:lnTo>
                    <a:pt x="6394" y="512"/>
                  </a:lnTo>
                  <a:lnTo>
                    <a:pt x="6191" y="536"/>
                  </a:lnTo>
                  <a:lnTo>
                    <a:pt x="6013" y="0"/>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0"/>
            <p:cNvSpPr/>
            <p:nvPr/>
          </p:nvSpPr>
          <p:spPr>
            <a:xfrm>
              <a:off x="1038171" y="1770617"/>
              <a:ext cx="292549" cy="177576"/>
            </a:xfrm>
            <a:custGeom>
              <a:rect b="b" l="l" r="r" t="t"/>
              <a:pathLst>
                <a:path extrusionOk="0" h="5551" w="9145">
                  <a:moveTo>
                    <a:pt x="9080" y="0"/>
                  </a:moveTo>
                  <a:cubicBezTo>
                    <a:pt x="9067" y="0"/>
                    <a:pt x="9053" y="5"/>
                    <a:pt x="9037" y="14"/>
                  </a:cubicBezTo>
                  <a:lnTo>
                    <a:pt x="120" y="5229"/>
                  </a:lnTo>
                  <a:cubicBezTo>
                    <a:pt x="60" y="5264"/>
                    <a:pt x="1" y="5360"/>
                    <a:pt x="1" y="5443"/>
                  </a:cubicBezTo>
                  <a:cubicBezTo>
                    <a:pt x="1" y="5507"/>
                    <a:pt x="36" y="5550"/>
                    <a:pt x="79" y="5550"/>
                  </a:cubicBezTo>
                  <a:cubicBezTo>
                    <a:pt x="92" y="5550"/>
                    <a:pt x="106" y="5546"/>
                    <a:pt x="120" y="5538"/>
                  </a:cubicBezTo>
                  <a:lnTo>
                    <a:pt x="9037" y="323"/>
                  </a:lnTo>
                  <a:cubicBezTo>
                    <a:pt x="9097" y="288"/>
                    <a:pt x="9145" y="192"/>
                    <a:pt x="9145" y="109"/>
                  </a:cubicBezTo>
                  <a:cubicBezTo>
                    <a:pt x="9145" y="38"/>
                    <a:pt x="9118" y="0"/>
                    <a:pt x="90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0"/>
            <p:cNvSpPr/>
            <p:nvPr/>
          </p:nvSpPr>
          <p:spPr>
            <a:xfrm>
              <a:off x="1038171" y="1739363"/>
              <a:ext cx="292549" cy="177257"/>
            </a:xfrm>
            <a:custGeom>
              <a:rect b="b" l="l" r="r" t="t"/>
              <a:pathLst>
                <a:path extrusionOk="0" h="5541" w="9145">
                  <a:moveTo>
                    <a:pt x="9081" y="1"/>
                  </a:moveTo>
                  <a:cubicBezTo>
                    <a:pt x="9068" y="1"/>
                    <a:pt x="9053" y="5"/>
                    <a:pt x="9037" y="14"/>
                  </a:cubicBezTo>
                  <a:lnTo>
                    <a:pt x="120" y="5217"/>
                  </a:lnTo>
                  <a:cubicBezTo>
                    <a:pt x="60" y="5265"/>
                    <a:pt x="1" y="5360"/>
                    <a:pt x="1" y="5444"/>
                  </a:cubicBezTo>
                  <a:cubicBezTo>
                    <a:pt x="1" y="5505"/>
                    <a:pt x="33" y="5541"/>
                    <a:pt x="74" y="5541"/>
                  </a:cubicBezTo>
                  <a:cubicBezTo>
                    <a:pt x="89" y="5541"/>
                    <a:pt x="104" y="5536"/>
                    <a:pt x="120" y="5527"/>
                  </a:cubicBezTo>
                  <a:lnTo>
                    <a:pt x="9037" y="312"/>
                  </a:lnTo>
                  <a:cubicBezTo>
                    <a:pt x="9097" y="288"/>
                    <a:pt x="9145" y="181"/>
                    <a:pt x="9145" y="98"/>
                  </a:cubicBezTo>
                  <a:cubicBezTo>
                    <a:pt x="9145" y="36"/>
                    <a:pt x="9119" y="1"/>
                    <a:pt x="90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0"/>
            <p:cNvSpPr/>
            <p:nvPr/>
          </p:nvSpPr>
          <p:spPr>
            <a:xfrm>
              <a:off x="1038171" y="1708141"/>
              <a:ext cx="292549" cy="177257"/>
            </a:xfrm>
            <a:custGeom>
              <a:rect b="b" l="l" r="r" t="t"/>
              <a:pathLst>
                <a:path extrusionOk="0" h="5541" w="9145">
                  <a:moveTo>
                    <a:pt x="9081" y="0"/>
                  </a:moveTo>
                  <a:cubicBezTo>
                    <a:pt x="9068" y="0"/>
                    <a:pt x="9053" y="5"/>
                    <a:pt x="9037" y="14"/>
                  </a:cubicBezTo>
                  <a:lnTo>
                    <a:pt x="120" y="5217"/>
                  </a:lnTo>
                  <a:cubicBezTo>
                    <a:pt x="60" y="5253"/>
                    <a:pt x="1" y="5348"/>
                    <a:pt x="1" y="5431"/>
                  </a:cubicBezTo>
                  <a:cubicBezTo>
                    <a:pt x="1" y="5502"/>
                    <a:pt x="34" y="5540"/>
                    <a:pt x="75" y="5540"/>
                  </a:cubicBezTo>
                  <a:cubicBezTo>
                    <a:pt x="89" y="5540"/>
                    <a:pt x="104" y="5536"/>
                    <a:pt x="120" y="5527"/>
                  </a:cubicBezTo>
                  <a:lnTo>
                    <a:pt x="9037" y="312"/>
                  </a:lnTo>
                  <a:cubicBezTo>
                    <a:pt x="9097" y="276"/>
                    <a:pt x="9145" y="181"/>
                    <a:pt x="9145" y="97"/>
                  </a:cubicBezTo>
                  <a:cubicBezTo>
                    <a:pt x="9145" y="36"/>
                    <a:pt x="9119" y="0"/>
                    <a:pt x="90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0"/>
            <p:cNvSpPr/>
            <p:nvPr/>
          </p:nvSpPr>
          <p:spPr>
            <a:xfrm>
              <a:off x="1038171" y="1676536"/>
              <a:ext cx="292549" cy="177257"/>
            </a:xfrm>
            <a:custGeom>
              <a:rect b="b" l="l" r="r" t="t"/>
              <a:pathLst>
                <a:path extrusionOk="0" h="5541" w="9145">
                  <a:moveTo>
                    <a:pt x="9081" y="0"/>
                  </a:moveTo>
                  <a:cubicBezTo>
                    <a:pt x="9068" y="0"/>
                    <a:pt x="9053" y="5"/>
                    <a:pt x="9037" y="14"/>
                  </a:cubicBezTo>
                  <a:lnTo>
                    <a:pt x="120" y="5229"/>
                  </a:lnTo>
                  <a:cubicBezTo>
                    <a:pt x="60" y="5265"/>
                    <a:pt x="1" y="5360"/>
                    <a:pt x="1" y="5443"/>
                  </a:cubicBezTo>
                  <a:cubicBezTo>
                    <a:pt x="1" y="5505"/>
                    <a:pt x="33" y="5540"/>
                    <a:pt x="74" y="5540"/>
                  </a:cubicBezTo>
                  <a:cubicBezTo>
                    <a:pt x="89" y="5540"/>
                    <a:pt x="104" y="5536"/>
                    <a:pt x="120" y="5526"/>
                  </a:cubicBezTo>
                  <a:lnTo>
                    <a:pt x="9037" y="323"/>
                  </a:lnTo>
                  <a:cubicBezTo>
                    <a:pt x="9097" y="288"/>
                    <a:pt x="9145" y="181"/>
                    <a:pt x="9145" y="97"/>
                  </a:cubicBezTo>
                  <a:cubicBezTo>
                    <a:pt x="9145" y="36"/>
                    <a:pt x="9119" y="0"/>
                    <a:pt x="90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0"/>
            <p:cNvSpPr/>
            <p:nvPr/>
          </p:nvSpPr>
          <p:spPr>
            <a:xfrm>
              <a:off x="1038171" y="1832293"/>
              <a:ext cx="292549" cy="177257"/>
            </a:xfrm>
            <a:custGeom>
              <a:rect b="b" l="l" r="r" t="t"/>
              <a:pathLst>
                <a:path extrusionOk="0" h="5541" w="9145">
                  <a:moveTo>
                    <a:pt x="9081" y="1"/>
                  </a:moveTo>
                  <a:cubicBezTo>
                    <a:pt x="9068" y="1"/>
                    <a:pt x="9053" y="5"/>
                    <a:pt x="9037" y="15"/>
                  </a:cubicBezTo>
                  <a:lnTo>
                    <a:pt x="120" y="5229"/>
                  </a:lnTo>
                  <a:cubicBezTo>
                    <a:pt x="60" y="5265"/>
                    <a:pt x="1" y="5360"/>
                    <a:pt x="1" y="5444"/>
                  </a:cubicBezTo>
                  <a:cubicBezTo>
                    <a:pt x="1" y="5505"/>
                    <a:pt x="33" y="5541"/>
                    <a:pt x="74" y="5541"/>
                  </a:cubicBezTo>
                  <a:cubicBezTo>
                    <a:pt x="89" y="5541"/>
                    <a:pt x="104" y="5536"/>
                    <a:pt x="120" y="5527"/>
                  </a:cubicBezTo>
                  <a:lnTo>
                    <a:pt x="9037" y="324"/>
                  </a:lnTo>
                  <a:cubicBezTo>
                    <a:pt x="9097" y="288"/>
                    <a:pt x="9145" y="181"/>
                    <a:pt x="9145" y="98"/>
                  </a:cubicBezTo>
                  <a:cubicBezTo>
                    <a:pt x="9145" y="36"/>
                    <a:pt x="9119" y="1"/>
                    <a:pt x="90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0"/>
            <p:cNvSpPr/>
            <p:nvPr/>
          </p:nvSpPr>
          <p:spPr>
            <a:xfrm>
              <a:off x="1038171" y="1801071"/>
              <a:ext cx="292549" cy="177257"/>
            </a:xfrm>
            <a:custGeom>
              <a:rect b="b" l="l" r="r" t="t"/>
              <a:pathLst>
                <a:path extrusionOk="0" h="5541" w="9145">
                  <a:moveTo>
                    <a:pt x="9081" y="0"/>
                  </a:moveTo>
                  <a:cubicBezTo>
                    <a:pt x="9068" y="0"/>
                    <a:pt x="9053" y="5"/>
                    <a:pt x="9037" y="14"/>
                  </a:cubicBezTo>
                  <a:lnTo>
                    <a:pt x="120" y="5217"/>
                  </a:lnTo>
                  <a:cubicBezTo>
                    <a:pt x="60" y="5253"/>
                    <a:pt x="1" y="5348"/>
                    <a:pt x="1" y="5443"/>
                  </a:cubicBezTo>
                  <a:cubicBezTo>
                    <a:pt x="1" y="5505"/>
                    <a:pt x="33" y="5541"/>
                    <a:pt x="74" y="5541"/>
                  </a:cubicBezTo>
                  <a:cubicBezTo>
                    <a:pt x="89" y="5541"/>
                    <a:pt x="104" y="5536"/>
                    <a:pt x="120" y="5527"/>
                  </a:cubicBezTo>
                  <a:lnTo>
                    <a:pt x="9037" y="312"/>
                  </a:lnTo>
                  <a:cubicBezTo>
                    <a:pt x="9097" y="276"/>
                    <a:pt x="9145" y="181"/>
                    <a:pt x="9145" y="98"/>
                  </a:cubicBezTo>
                  <a:cubicBezTo>
                    <a:pt x="9145" y="36"/>
                    <a:pt x="9119" y="0"/>
                    <a:pt x="90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0"/>
            <p:cNvSpPr/>
            <p:nvPr/>
          </p:nvSpPr>
          <p:spPr>
            <a:xfrm>
              <a:off x="790603" y="1792370"/>
              <a:ext cx="223226" cy="148210"/>
            </a:xfrm>
            <a:custGeom>
              <a:rect b="b" l="l" r="r" t="t"/>
              <a:pathLst>
                <a:path extrusionOk="0" h="4633" w="6978">
                  <a:moveTo>
                    <a:pt x="6978" y="0"/>
                  </a:moveTo>
                  <a:lnTo>
                    <a:pt x="1" y="4037"/>
                  </a:lnTo>
                  <a:lnTo>
                    <a:pt x="1" y="4632"/>
                  </a:lnTo>
                  <a:lnTo>
                    <a:pt x="6978" y="608"/>
                  </a:lnTo>
                  <a:lnTo>
                    <a:pt x="69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2" name="Google Shape;432;p30"/>
          <p:cNvGrpSpPr/>
          <p:nvPr/>
        </p:nvGrpSpPr>
        <p:grpSpPr>
          <a:xfrm>
            <a:off x="8332995" y="3042427"/>
            <a:ext cx="1241789" cy="734416"/>
            <a:chOff x="942970" y="2297423"/>
            <a:chExt cx="529434" cy="313117"/>
          </a:xfrm>
        </p:grpSpPr>
        <p:sp>
          <p:nvSpPr>
            <p:cNvPr id="433" name="Google Shape;433;p30"/>
            <p:cNvSpPr/>
            <p:nvPr/>
          </p:nvSpPr>
          <p:spPr>
            <a:xfrm>
              <a:off x="944090" y="2382355"/>
              <a:ext cx="526811" cy="228185"/>
            </a:xfrm>
            <a:custGeom>
              <a:rect b="b" l="l" r="r" t="t"/>
              <a:pathLst>
                <a:path extrusionOk="0" h="7133" w="16468">
                  <a:moveTo>
                    <a:pt x="16467" y="0"/>
                  </a:moveTo>
                  <a:cubicBezTo>
                    <a:pt x="16467" y="72"/>
                    <a:pt x="16419" y="131"/>
                    <a:pt x="16336" y="191"/>
                  </a:cubicBezTo>
                  <a:lnTo>
                    <a:pt x="4906" y="6787"/>
                  </a:lnTo>
                  <a:cubicBezTo>
                    <a:pt x="4817" y="6834"/>
                    <a:pt x="4704" y="6858"/>
                    <a:pt x="4592" y="6858"/>
                  </a:cubicBezTo>
                  <a:cubicBezTo>
                    <a:pt x="4480" y="6858"/>
                    <a:pt x="4370" y="6834"/>
                    <a:pt x="4287" y="6787"/>
                  </a:cubicBezTo>
                  <a:lnTo>
                    <a:pt x="132" y="4370"/>
                  </a:lnTo>
                  <a:cubicBezTo>
                    <a:pt x="48" y="4322"/>
                    <a:pt x="1" y="4263"/>
                    <a:pt x="1" y="4191"/>
                  </a:cubicBezTo>
                  <a:lnTo>
                    <a:pt x="1" y="4465"/>
                  </a:lnTo>
                  <a:cubicBezTo>
                    <a:pt x="1" y="4537"/>
                    <a:pt x="48" y="4596"/>
                    <a:pt x="132" y="4644"/>
                  </a:cubicBezTo>
                  <a:lnTo>
                    <a:pt x="4287" y="7061"/>
                  </a:lnTo>
                  <a:cubicBezTo>
                    <a:pt x="4370" y="7108"/>
                    <a:pt x="4480" y="7132"/>
                    <a:pt x="4592" y="7132"/>
                  </a:cubicBezTo>
                  <a:cubicBezTo>
                    <a:pt x="4704" y="7132"/>
                    <a:pt x="4817" y="7108"/>
                    <a:pt x="4906" y="7061"/>
                  </a:cubicBezTo>
                  <a:lnTo>
                    <a:pt x="16336" y="465"/>
                  </a:lnTo>
                  <a:cubicBezTo>
                    <a:pt x="16431" y="405"/>
                    <a:pt x="16467" y="346"/>
                    <a:pt x="16467" y="274"/>
                  </a:cubicBezTo>
                  <a:lnTo>
                    <a:pt x="16467" y="0"/>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0"/>
            <p:cNvSpPr/>
            <p:nvPr/>
          </p:nvSpPr>
          <p:spPr>
            <a:xfrm>
              <a:off x="942970" y="2297423"/>
              <a:ext cx="529434" cy="304353"/>
            </a:xfrm>
            <a:custGeom>
              <a:rect b="b" l="l" r="r" t="t"/>
              <a:pathLst>
                <a:path extrusionOk="0" h="9514" w="16550">
                  <a:moveTo>
                    <a:pt x="11911" y="0"/>
                  </a:moveTo>
                  <a:cubicBezTo>
                    <a:pt x="11799" y="0"/>
                    <a:pt x="11686" y="24"/>
                    <a:pt x="11597" y="72"/>
                  </a:cubicBezTo>
                  <a:lnTo>
                    <a:pt x="167" y="6668"/>
                  </a:lnTo>
                  <a:cubicBezTo>
                    <a:pt x="0" y="6775"/>
                    <a:pt x="0" y="6930"/>
                    <a:pt x="167" y="7025"/>
                  </a:cubicBezTo>
                  <a:lnTo>
                    <a:pt x="4322" y="9442"/>
                  </a:lnTo>
                  <a:cubicBezTo>
                    <a:pt x="4405" y="9489"/>
                    <a:pt x="4515" y="9513"/>
                    <a:pt x="4627" y="9513"/>
                  </a:cubicBezTo>
                  <a:cubicBezTo>
                    <a:pt x="4739" y="9513"/>
                    <a:pt x="4852" y="9489"/>
                    <a:pt x="4941" y="9442"/>
                  </a:cubicBezTo>
                  <a:lnTo>
                    <a:pt x="16371" y="2846"/>
                  </a:lnTo>
                  <a:cubicBezTo>
                    <a:pt x="16550" y="2739"/>
                    <a:pt x="16550" y="2584"/>
                    <a:pt x="16371" y="2489"/>
                  </a:cubicBezTo>
                  <a:lnTo>
                    <a:pt x="12216" y="72"/>
                  </a:lnTo>
                  <a:cubicBezTo>
                    <a:pt x="12132" y="24"/>
                    <a:pt x="12022" y="0"/>
                    <a:pt x="11911" y="0"/>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0"/>
            <p:cNvSpPr/>
            <p:nvPr/>
          </p:nvSpPr>
          <p:spPr>
            <a:xfrm>
              <a:off x="990187" y="2501165"/>
              <a:ext cx="31254" cy="18330"/>
            </a:xfrm>
            <a:custGeom>
              <a:rect b="b" l="l" r="r" t="t"/>
              <a:pathLst>
                <a:path extrusionOk="0" h="573" w="977">
                  <a:moveTo>
                    <a:pt x="489" y="1"/>
                  </a:moveTo>
                  <a:lnTo>
                    <a:pt x="0" y="287"/>
                  </a:lnTo>
                  <a:lnTo>
                    <a:pt x="489" y="572"/>
                  </a:lnTo>
                  <a:lnTo>
                    <a:pt x="977" y="287"/>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0"/>
            <p:cNvSpPr/>
            <p:nvPr/>
          </p:nvSpPr>
          <p:spPr>
            <a:xfrm>
              <a:off x="1011908" y="2488625"/>
              <a:ext cx="31638" cy="17914"/>
            </a:xfrm>
            <a:custGeom>
              <a:rect b="b" l="l" r="r" t="t"/>
              <a:pathLst>
                <a:path extrusionOk="0" h="560" w="989">
                  <a:moveTo>
                    <a:pt x="488" y="0"/>
                  </a:moveTo>
                  <a:lnTo>
                    <a:pt x="0" y="274"/>
                  </a:lnTo>
                  <a:lnTo>
                    <a:pt x="500" y="560"/>
                  </a:lnTo>
                  <a:lnTo>
                    <a:pt x="988" y="286"/>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0"/>
            <p:cNvSpPr/>
            <p:nvPr/>
          </p:nvSpPr>
          <p:spPr>
            <a:xfrm>
              <a:off x="1033981" y="2475669"/>
              <a:ext cx="31254" cy="18298"/>
            </a:xfrm>
            <a:custGeom>
              <a:rect b="b" l="l" r="r" t="t"/>
              <a:pathLst>
                <a:path extrusionOk="0" h="572" w="977">
                  <a:moveTo>
                    <a:pt x="489" y="0"/>
                  </a:moveTo>
                  <a:lnTo>
                    <a:pt x="1" y="286"/>
                  </a:lnTo>
                  <a:lnTo>
                    <a:pt x="489" y="572"/>
                  </a:lnTo>
                  <a:lnTo>
                    <a:pt x="977"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0"/>
            <p:cNvSpPr/>
            <p:nvPr/>
          </p:nvSpPr>
          <p:spPr>
            <a:xfrm>
              <a:off x="1056086" y="2463097"/>
              <a:ext cx="31254" cy="18298"/>
            </a:xfrm>
            <a:custGeom>
              <a:rect b="b" l="l" r="r" t="t"/>
              <a:pathLst>
                <a:path extrusionOk="0" h="572" w="977">
                  <a:moveTo>
                    <a:pt x="488" y="0"/>
                  </a:moveTo>
                  <a:lnTo>
                    <a:pt x="0" y="286"/>
                  </a:lnTo>
                  <a:lnTo>
                    <a:pt x="488" y="572"/>
                  </a:lnTo>
                  <a:lnTo>
                    <a:pt x="976" y="286"/>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0"/>
            <p:cNvSpPr/>
            <p:nvPr/>
          </p:nvSpPr>
          <p:spPr>
            <a:xfrm>
              <a:off x="1078158" y="2450525"/>
              <a:ext cx="31286" cy="17946"/>
            </a:xfrm>
            <a:custGeom>
              <a:rect b="b" l="l" r="r" t="t"/>
              <a:pathLst>
                <a:path extrusionOk="0" h="561" w="978">
                  <a:moveTo>
                    <a:pt x="489" y="0"/>
                  </a:moveTo>
                  <a:lnTo>
                    <a:pt x="1" y="274"/>
                  </a:lnTo>
                  <a:lnTo>
                    <a:pt x="489" y="560"/>
                  </a:lnTo>
                  <a:lnTo>
                    <a:pt x="977"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0"/>
            <p:cNvSpPr/>
            <p:nvPr/>
          </p:nvSpPr>
          <p:spPr>
            <a:xfrm>
              <a:off x="1099879" y="2437569"/>
              <a:ext cx="31638" cy="18330"/>
            </a:xfrm>
            <a:custGeom>
              <a:rect b="b" l="l" r="r" t="t"/>
              <a:pathLst>
                <a:path extrusionOk="0" h="573" w="989">
                  <a:moveTo>
                    <a:pt x="489" y="1"/>
                  </a:moveTo>
                  <a:lnTo>
                    <a:pt x="0" y="286"/>
                  </a:lnTo>
                  <a:lnTo>
                    <a:pt x="500" y="572"/>
                  </a:lnTo>
                  <a:lnTo>
                    <a:pt x="989" y="286"/>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0"/>
            <p:cNvSpPr/>
            <p:nvPr/>
          </p:nvSpPr>
          <p:spPr>
            <a:xfrm>
              <a:off x="1121952" y="2424997"/>
              <a:ext cx="31286" cy="18330"/>
            </a:xfrm>
            <a:custGeom>
              <a:rect b="b" l="l" r="r" t="t"/>
              <a:pathLst>
                <a:path extrusionOk="0" h="573" w="978">
                  <a:moveTo>
                    <a:pt x="489" y="1"/>
                  </a:moveTo>
                  <a:lnTo>
                    <a:pt x="1" y="286"/>
                  </a:lnTo>
                  <a:lnTo>
                    <a:pt x="489" y="572"/>
                  </a:lnTo>
                  <a:lnTo>
                    <a:pt x="977" y="286"/>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0"/>
            <p:cNvSpPr/>
            <p:nvPr/>
          </p:nvSpPr>
          <p:spPr>
            <a:xfrm>
              <a:off x="1144057" y="2412425"/>
              <a:ext cx="31254" cy="17946"/>
            </a:xfrm>
            <a:custGeom>
              <a:rect b="b" l="l" r="r" t="t"/>
              <a:pathLst>
                <a:path extrusionOk="0" h="561" w="977">
                  <a:moveTo>
                    <a:pt x="489" y="1"/>
                  </a:moveTo>
                  <a:lnTo>
                    <a:pt x="1" y="287"/>
                  </a:lnTo>
                  <a:lnTo>
                    <a:pt x="489" y="560"/>
                  </a:lnTo>
                  <a:lnTo>
                    <a:pt x="977" y="287"/>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0"/>
            <p:cNvSpPr/>
            <p:nvPr/>
          </p:nvSpPr>
          <p:spPr>
            <a:xfrm>
              <a:off x="1165778" y="2399853"/>
              <a:ext cx="31638" cy="17946"/>
            </a:xfrm>
            <a:custGeom>
              <a:rect b="b" l="l" r="r" t="t"/>
              <a:pathLst>
                <a:path extrusionOk="0" h="561" w="989">
                  <a:moveTo>
                    <a:pt x="488" y="1"/>
                  </a:moveTo>
                  <a:lnTo>
                    <a:pt x="0" y="275"/>
                  </a:lnTo>
                  <a:lnTo>
                    <a:pt x="500" y="561"/>
                  </a:lnTo>
                  <a:lnTo>
                    <a:pt x="988" y="275"/>
                  </a:lnTo>
                  <a:lnTo>
                    <a:pt x="4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0"/>
            <p:cNvSpPr/>
            <p:nvPr/>
          </p:nvSpPr>
          <p:spPr>
            <a:xfrm>
              <a:off x="1187851" y="2386930"/>
              <a:ext cx="31286" cy="18298"/>
            </a:xfrm>
            <a:custGeom>
              <a:rect b="b" l="l" r="r" t="t"/>
              <a:pathLst>
                <a:path extrusionOk="0" h="572" w="978">
                  <a:moveTo>
                    <a:pt x="489" y="0"/>
                  </a:moveTo>
                  <a:lnTo>
                    <a:pt x="1" y="286"/>
                  </a:lnTo>
                  <a:lnTo>
                    <a:pt x="489" y="572"/>
                  </a:lnTo>
                  <a:lnTo>
                    <a:pt x="977"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0"/>
            <p:cNvSpPr/>
            <p:nvPr/>
          </p:nvSpPr>
          <p:spPr>
            <a:xfrm>
              <a:off x="1209956" y="2374358"/>
              <a:ext cx="31254" cy="17914"/>
            </a:xfrm>
            <a:custGeom>
              <a:rect b="b" l="l" r="r" t="t"/>
              <a:pathLst>
                <a:path extrusionOk="0" h="560" w="977">
                  <a:moveTo>
                    <a:pt x="488" y="0"/>
                  </a:moveTo>
                  <a:lnTo>
                    <a:pt x="0" y="286"/>
                  </a:lnTo>
                  <a:lnTo>
                    <a:pt x="488" y="560"/>
                  </a:lnTo>
                  <a:lnTo>
                    <a:pt x="977" y="286"/>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0"/>
            <p:cNvSpPr/>
            <p:nvPr/>
          </p:nvSpPr>
          <p:spPr>
            <a:xfrm>
              <a:off x="1232029" y="2361786"/>
              <a:ext cx="31286" cy="17914"/>
            </a:xfrm>
            <a:custGeom>
              <a:rect b="b" l="l" r="r" t="t"/>
              <a:pathLst>
                <a:path extrusionOk="0" h="560" w="978">
                  <a:moveTo>
                    <a:pt x="489" y="0"/>
                  </a:moveTo>
                  <a:lnTo>
                    <a:pt x="1" y="274"/>
                  </a:lnTo>
                  <a:lnTo>
                    <a:pt x="489" y="560"/>
                  </a:lnTo>
                  <a:lnTo>
                    <a:pt x="977" y="274"/>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0"/>
            <p:cNvSpPr/>
            <p:nvPr/>
          </p:nvSpPr>
          <p:spPr>
            <a:xfrm>
              <a:off x="1253750" y="2348830"/>
              <a:ext cx="31638" cy="18298"/>
            </a:xfrm>
            <a:custGeom>
              <a:rect b="b" l="l" r="r" t="t"/>
              <a:pathLst>
                <a:path extrusionOk="0" h="572" w="989">
                  <a:moveTo>
                    <a:pt x="489" y="0"/>
                  </a:moveTo>
                  <a:lnTo>
                    <a:pt x="1" y="286"/>
                  </a:lnTo>
                  <a:lnTo>
                    <a:pt x="501" y="572"/>
                  </a:lnTo>
                  <a:lnTo>
                    <a:pt x="989"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0"/>
            <p:cNvSpPr/>
            <p:nvPr/>
          </p:nvSpPr>
          <p:spPr>
            <a:xfrm>
              <a:off x="1275854" y="2336258"/>
              <a:ext cx="31254" cy="17946"/>
            </a:xfrm>
            <a:custGeom>
              <a:rect b="b" l="l" r="r" t="t"/>
              <a:pathLst>
                <a:path extrusionOk="0" h="561" w="977">
                  <a:moveTo>
                    <a:pt x="488" y="1"/>
                  </a:moveTo>
                  <a:lnTo>
                    <a:pt x="0" y="286"/>
                  </a:lnTo>
                  <a:lnTo>
                    <a:pt x="488" y="560"/>
                  </a:lnTo>
                  <a:lnTo>
                    <a:pt x="976" y="286"/>
                  </a:lnTo>
                  <a:lnTo>
                    <a:pt x="4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0"/>
            <p:cNvSpPr/>
            <p:nvPr/>
          </p:nvSpPr>
          <p:spPr>
            <a:xfrm>
              <a:off x="1297927" y="2323686"/>
              <a:ext cx="31254" cy="17946"/>
            </a:xfrm>
            <a:custGeom>
              <a:rect b="b" l="l" r="r" t="t"/>
              <a:pathLst>
                <a:path extrusionOk="0" h="561" w="977">
                  <a:moveTo>
                    <a:pt x="489" y="1"/>
                  </a:moveTo>
                  <a:lnTo>
                    <a:pt x="1" y="275"/>
                  </a:lnTo>
                  <a:lnTo>
                    <a:pt x="489" y="560"/>
                  </a:lnTo>
                  <a:lnTo>
                    <a:pt x="977" y="275"/>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0"/>
            <p:cNvSpPr/>
            <p:nvPr/>
          </p:nvSpPr>
          <p:spPr>
            <a:xfrm>
              <a:off x="1037020" y="2503084"/>
              <a:ext cx="31286" cy="17946"/>
            </a:xfrm>
            <a:custGeom>
              <a:rect b="b" l="l" r="r" t="t"/>
              <a:pathLst>
                <a:path extrusionOk="0" h="561" w="978">
                  <a:moveTo>
                    <a:pt x="489" y="1"/>
                  </a:moveTo>
                  <a:lnTo>
                    <a:pt x="1" y="274"/>
                  </a:lnTo>
                  <a:lnTo>
                    <a:pt x="489" y="560"/>
                  </a:lnTo>
                  <a:lnTo>
                    <a:pt x="977" y="274"/>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0"/>
            <p:cNvSpPr/>
            <p:nvPr/>
          </p:nvSpPr>
          <p:spPr>
            <a:xfrm>
              <a:off x="1059125" y="2490128"/>
              <a:ext cx="31254" cy="18330"/>
            </a:xfrm>
            <a:custGeom>
              <a:rect b="b" l="l" r="r" t="t"/>
              <a:pathLst>
                <a:path extrusionOk="0" h="573" w="977">
                  <a:moveTo>
                    <a:pt x="489" y="1"/>
                  </a:moveTo>
                  <a:lnTo>
                    <a:pt x="0" y="286"/>
                  </a:lnTo>
                  <a:lnTo>
                    <a:pt x="489" y="572"/>
                  </a:lnTo>
                  <a:lnTo>
                    <a:pt x="977" y="286"/>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0"/>
            <p:cNvSpPr/>
            <p:nvPr/>
          </p:nvSpPr>
          <p:spPr>
            <a:xfrm>
              <a:off x="1080846" y="2477556"/>
              <a:ext cx="31638" cy="17946"/>
            </a:xfrm>
            <a:custGeom>
              <a:rect b="b" l="l" r="r" t="t"/>
              <a:pathLst>
                <a:path extrusionOk="0" h="561" w="989">
                  <a:moveTo>
                    <a:pt x="488" y="1"/>
                  </a:moveTo>
                  <a:lnTo>
                    <a:pt x="0" y="287"/>
                  </a:lnTo>
                  <a:lnTo>
                    <a:pt x="500" y="560"/>
                  </a:lnTo>
                  <a:lnTo>
                    <a:pt x="988" y="287"/>
                  </a:lnTo>
                  <a:lnTo>
                    <a:pt x="4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0"/>
            <p:cNvSpPr/>
            <p:nvPr/>
          </p:nvSpPr>
          <p:spPr>
            <a:xfrm>
              <a:off x="1102918" y="2464984"/>
              <a:ext cx="31254" cy="17946"/>
            </a:xfrm>
            <a:custGeom>
              <a:rect b="b" l="l" r="r" t="t"/>
              <a:pathLst>
                <a:path extrusionOk="0" h="561" w="977">
                  <a:moveTo>
                    <a:pt x="489" y="1"/>
                  </a:moveTo>
                  <a:lnTo>
                    <a:pt x="1" y="275"/>
                  </a:lnTo>
                  <a:lnTo>
                    <a:pt x="489" y="560"/>
                  </a:lnTo>
                  <a:lnTo>
                    <a:pt x="977" y="275"/>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0"/>
            <p:cNvSpPr/>
            <p:nvPr/>
          </p:nvSpPr>
          <p:spPr>
            <a:xfrm>
              <a:off x="1125023" y="2452061"/>
              <a:ext cx="31254" cy="18298"/>
            </a:xfrm>
            <a:custGeom>
              <a:rect b="b" l="l" r="r" t="t"/>
              <a:pathLst>
                <a:path extrusionOk="0" h="572" w="977">
                  <a:moveTo>
                    <a:pt x="488" y="0"/>
                  </a:moveTo>
                  <a:lnTo>
                    <a:pt x="0" y="286"/>
                  </a:lnTo>
                  <a:lnTo>
                    <a:pt x="488" y="572"/>
                  </a:lnTo>
                  <a:lnTo>
                    <a:pt x="977" y="286"/>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0"/>
            <p:cNvSpPr/>
            <p:nvPr/>
          </p:nvSpPr>
          <p:spPr>
            <a:xfrm>
              <a:off x="1146712" y="2439489"/>
              <a:ext cx="31670" cy="17914"/>
            </a:xfrm>
            <a:custGeom>
              <a:rect b="b" l="l" r="r" t="t"/>
              <a:pathLst>
                <a:path extrusionOk="0" h="560" w="990">
                  <a:moveTo>
                    <a:pt x="489" y="0"/>
                  </a:moveTo>
                  <a:lnTo>
                    <a:pt x="1" y="286"/>
                  </a:lnTo>
                  <a:lnTo>
                    <a:pt x="501" y="560"/>
                  </a:lnTo>
                  <a:lnTo>
                    <a:pt x="989"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0"/>
            <p:cNvSpPr/>
            <p:nvPr/>
          </p:nvSpPr>
          <p:spPr>
            <a:xfrm>
              <a:off x="1168817" y="2426917"/>
              <a:ext cx="31254" cy="17914"/>
            </a:xfrm>
            <a:custGeom>
              <a:rect b="b" l="l" r="r" t="t"/>
              <a:pathLst>
                <a:path extrusionOk="0" h="560" w="977">
                  <a:moveTo>
                    <a:pt x="489" y="0"/>
                  </a:moveTo>
                  <a:lnTo>
                    <a:pt x="0" y="274"/>
                  </a:lnTo>
                  <a:lnTo>
                    <a:pt x="489" y="560"/>
                  </a:lnTo>
                  <a:lnTo>
                    <a:pt x="977" y="274"/>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0"/>
            <p:cNvSpPr/>
            <p:nvPr/>
          </p:nvSpPr>
          <p:spPr>
            <a:xfrm>
              <a:off x="1190890" y="2413961"/>
              <a:ext cx="31286" cy="18298"/>
            </a:xfrm>
            <a:custGeom>
              <a:rect b="b" l="l" r="r" t="t"/>
              <a:pathLst>
                <a:path extrusionOk="0" h="572" w="978">
                  <a:moveTo>
                    <a:pt x="489" y="0"/>
                  </a:moveTo>
                  <a:lnTo>
                    <a:pt x="1" y="286"/>
                  </a:lnTo>
                  <a:lnTo>
                    <a:pt x="489" y="572"/>
                  </a:lnTo>
                  <a:lnTo>
                    <a:pt x="977"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0"/>
            <p:cNvSpPr/>
            <p:nvPr/>
          </p:nvSpPr>
          <p:spPr>
            <a:xfrm>
              <a:off x="1212995" y="2401389"/>
              <a:ext cx="31254" cy="17946"/>
            </a:xfrm>
            <a:custGeom>
              <a:rect b="b" l="l" r="r" t="t"/>
              <a:pathLst>
                <a:path extrusionOk="0" h="561" w="977">
                  <a:moveTo>
                    <a:pt x="489" y="1"/>
                  </a:moveTo>
                  <a:lnTo>
                    <a:pt x="1" y="286"/>
                  </a:lnTo>
                  <a:lnTo>
                    <a:pt x="489" y="560"/>
                  </a:lnTo>
                  <a:lnTo>
                    <a:pt x="977" y="286"/>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0"/>
            <p:cNvSpPr/>
            <p:nvPr/>
          </p:nvSpPr>
          <p:spPr>
            <a:xfrm>
              <a:off x="1234716" y="2388817"/>
              <a:ext cx="31638" cy="17946"/>
            </a:xfrm>
            <a:custGeom>
              <a:rect b="b" l="l" r="r" t="t"/>
              <a:pathLst>
                <a:path extrusionOk="0" h="561" w="989">
                  <a:moveTo>
                    <a:pt x="488" y="1"/>
                  </a:moveTo>
                  <a:lnTo>
                    <a:pt x="0" y="274"/>
                  </a:lnTo>
                  <a:lnTo>
                    <a:pt x="500" y="560"/>
                  </a:lnTo>
                  <a:lnTo>
                    <a:pt x="988" y="274"/>
                  </a:lnTo>
                  <a:lnTo>
                    <a:pt x="4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0"/>
            <p:cNvSpPr/>
            <p:nvPr/>
          </p:nvSpPr>
          <p:spPr>
            <a:xfrm>
              <a:off x="1256789" y="2375861"/>
              <a:ext cx="31286" cy="18330"/>
            </a:xfrm>
            <a:custGeom>
              <a:rect b="b" l="l" r="r" t="t"/>
              <a:pathLst>
                <a:path extrusionOk="0" h="573" w="978">
                  <a:moveTo>
                    <a:pt x="489" y="1"/>
                  </a:moveTo>
                  <a:lnTo>
                    <a:pt x="1" y="287"/>
                  </a:lnTo>
                  <a:lnTo>
                    <a:pt x="489" y="572"/>
                  </a:lnTo>
                  <a:lnTo>
                    <a:pt x="977" y="287"/>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0"/>
            <p:cNvSpPr/>
            <p:nvPr/>
          </p:nvSpPr>
          <p:spPr>
            <a:xfrm>
              <a:off x="1278893" y="2363289"/>
              <a:ext cx="31254" cy="18330"/>
            </a:xfrm>
            <a:custGeom>
              <a:rect b="b" l="l" r="r" t="t"/>
              <a:pathLst>
                <a:path extrusionOk="0" h="573" w="977">
                  <a:moveTo>
                    <a:pt x="488" y="1"/>
                  </a:moveTo>
                  <a:lnTo>
                    <a:pt x="0" y="287"/>
                  </a:lnTo>
                  <a:lnTo>
                    <a:pt x="488" y="572"/>
                  </a:lnTo>
                  <a:lnTo>
                    <a:pt x="977" y="287"/>
                  </a:lnTo>
                  <a:lnTo>
                    <a:pt x="4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0"/>
            <p:cNvSpPr/>
            <p:nvPr/>
          </p:nvSpPr>
          <p:spPr>
            <a:xfrm>
              <a:off x="1300582" y="2350749"/>
              <a:ext cx="31670" cy="17914"/>
            </a:xfrm>
            <a:custGeom>
              <a:rect b="b" l="l" r="r" t="t"/>
              <a:pathLst>
                <a:path extrusionOk="0" h="560" w="990">
                  <a:moveTo>
                    <a:pt x="489" y="0"/>
                  </a:moveTo>
                  <a:lnTo>
                    <a:pt x="1" y="274"/>
                  </a:lnTo>
                  <a:lnTo>
                    <a:pt x="501" y="560"/>
                  </a:lnTo>
                  <a:lnTo>
                    <a:pt x="989"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0"/>
            <p:cNvSpPr/>
            <p:nvPr/>
          </p:nvSpPr>
          <p:spPr>
            <a:xfrm>
              <a:off x="1322687" y="2337794"/>
              <a:ext cx="31254" cy="18298"/>
            </a:xfrm>
            <a:custGeom>
              <a:rect b="b" l="l" r="r" t="t"/>
              <a:pathLst>
                <a:path extrusionOk="0" h="572" w="977">
                  <a:moveTo>
                    <a:pt x="489" y="0"/>
                  </a:moveTo>
                  <a:lnTo>
                    <a:pt x="1" y="286"/>
                  </a:lnTo>
                  <a:lnTo>
                    <a:pt x="489" y="572"/>
                  </a:lnTo>
                  <a:lnTo>
                    <a:pt x="977"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0"/>
            <p:cNvSpPr/>
            <p:nvPr/>
          </p:nvSpPr>
          <p:spPr>
            <a:xfrm>
              <a:off x="1014947" y="2515656"/>
              <a:ext cx="78120" cy="32406"/>
            </a:xfrm>
            <a:custGeom>
              <a:rect b="b" l="l" r="r" t="t"/>
              <a:pathLst>
                <a:path extrusionOk="0" h="1013" w="2442">
                  <a:moveTo>
                    <a:pt x="488" y="0"/>
                  </a:moveTo>
                  <a:lnTo>
                    <a:pt x="0" y="286"/>
                  </a:lnTo>
                  <a:lnTo>
                    <a:pt x="786" y="727"/>
                  </a:lnTo>
                  <a:lnTo>
                    <a:pt x="1012" y="870"/>
                  </a:lnTo>
                  <a:lnTo>
                    <a:pt x="1274" y="1012"/>
                  </a:lnTo>
                  <a:lnTo>
                    <a:pt x="1953" y="620"/>
                  </a:lnTo>
                  <a:lnTo>
                    <a:pt x="2322" y="405"/>
                  </a:lnTo>
                  <a:lnTo>
                    <a:pt x="2441" y="334"/>
                  </a:lnTo>
                  <a:lnTo>
                    <a:pt x="1953" y="48"/>
                  </a:lnTo>
                  <a:lnTo>
                    <a:pt x="1822" y="131"/>
                  </a:lnTo>
                  <a:lnTo>
                    <a:pt x="1465" y="334"/>
                  </a:lnTo>
                  <a:lnTo>
                    <a:pt x="1274" y="453"/>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0"/>
            <p:cNvSpPr/>
            <p:nvPr/>
          </p:nvSpPr>
          <p:spPr>
            <a:xfrm>
              <a:off x="1083885" y="2504620"/>
              <a:ext cx="31254" cy="17914"/>
            </a:xfrm>
            <a:custGeom>
              <a:rect b="b" l="l" r="r" t="t"/>
              <a:pathLst>
                <a:path extrusionOk="0" h="560" w="977">
                  <a:moveTo>
                    <a:pt x="488" y="0"/>
                  </a:moveTo>
                  <a:lnTo>
                    <a:pt x="0" y="286"/>
                  </a:lnTo>
                  <a:lnTo>
                    <a:pt x="488" y="560"/>
                  </a:lnTo>
                  <a:lnTo>
                    <a:pt x="977" y="286"/>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0"/>
            <p:cNvSpPr/>
            <p:nvPr/>
          </p:nvSpPr>
          <p:spPr>
            <a:xfrm>
              <a:off x="1105957" y="2492048"/>
              <a:ext cx="31286" cy="17914"/>
            </a:xfrm>
            <a:custGeom>
              <a:rect b="b" l="l" r="r" t="t"/>
              <a:pathLst>
                <a:path extrusionOk="0" h="560" w="978">
                  <a:moveTo>
                    <a:pt x="489" y="0"/>
                  </a:moveTo>
                  <a:lnTo>
                    <a:pt x="1" y="274"/>
                  </a:lnTo>
                  <a:lnTo>
                    <a:pt x="489" y="560"/>
                  </a:lnTo>
                  <a:lnTo>
                    <a:pt x="977" y="274"/>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0"/>
            <p:cNvSpPr/>
            <p:nvPr/>
          </p:nvSpPr>
          <p:spPr>
            <a:xfrm>
              <a:off x="1127678" y="2479092"/>
              <a:ext cx="31638" cy="18298"/>
            </a:xfrm>
            <a:custGeom>
              <a:rect b="b" l="l" r="r" t="t"/>
              <a:pathLst>
                <a:path extrusionOk="0" h="572" w="989">
                  <a:moveTo>
                    <a:pt x="489" y="0"/>
                  </a:moveTo>
                  <a:lnTo>
                    <a:pt x="1" y="286"/>
                  </a:lnTo>
                  <a:lnTo>
                    <a:pt x="501" y="572"/>
                  </a:lnTo>
                  <a:lnTo>
                    <a:pt x="989"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0"/>
            <p:cNvSpPr/>
            <p:nvPr/>
          </p:nvSpPr>
          <p:spPr>
            <a:xfrm>
              <a:off x="1149783" y="2466520"/>
              <a:ext cx="31254" cy="17946"/>
            </a:xfrm>
            <a:custGeom>
              <a:rect b="b" l="l" r="r" t="t"/>
              <a:pathLst>
                <a:path extrusionOk="0" h="561" w="977">
                  <a:moveTo>
                    <a:pt x="488" y="1"/>
                  </a:moveTo>
                  <a:lnTo>
                    <a:pt x="0" y="286"/>
                  </a:lnTo>
                  <a:lnTo>
                    <a:pt x="488" y="560"/>
                  </a:lnTo>
                  <a:lnTo>
                    <a:pt x="976" y="286"/>
                  </a:lnTo>
                  <a:lnTo>
                    <a:pt x="4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0"/>
            <p:cNvSpPr/>
            <p:nvPr/>
          </p:nvSpPr>
          <p:spPr>
            <a:xfrm>
              <a:off x="1171856" y="2453948"/>
              <a:ext cx="31254" cy="17946"/>
            </a:xfrm>
            <a:custGeom>
              <a:rect b="b" l="l" r="r" t="t"/>
              <a:pathLst>
                <a:path extrusionOk="0" h="561" w="977">
                  <a:moveTo>
                    <a:pt x="489" y="1"/>
                  </a:moveTo>
                  <a:lnTo>
                    <a:pt x="1" y="274"/>
                  </a:lnTo>
                  <a:lnTo>
                    <a:pt x="489" y="560"/>
                  </a:lnTo>
                  <a:lnTo>
                    <a:pt x="977" y="274"/>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0"/>
            <p:cNvSpPr/>
            <p:nvPr/>
          </p:nvSpPr>
          <p:spPr>
            <a:xfrm>
              <a:off x="1193961" y="2440992"/>
              <a:ext cx="31254" cy="18330"/>
            </a:xfrm>
            <a:custGeom>
              <a:rect b="b" l="l" r="r" t="t"/>
              <a:pathLst>
                <a:path extrusionOk="0" h="573" w="977">
                  <a:moveTo>
                    <a:pt x="488" y="1"/>
                  </a:moveTo>
                  <a:lnTo>
                    <a:pt x="0" y="287"/>
                  </a:lnTo>
                  <a:lnTo>
                    <a:pt x="488" y="572"/>
                  </a:lnTo>
                  <a:lnTo>
                    <a:pt x="977" y="287"/>
                  </a:lnTo>
                  <a:lnTo>
                    <a:pt x="4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0"/>
            <p:cNvSpPr/>
            <p:nvPr/>
          </p:nvSpPr>
          <p:spPr>
            <a:xfrm>
              <a:off x="1215650" y="2428420"/>
              <a:ext cx="31286" cy="18330"/>
            </a:xfrm>
            <a:custGeom>
              <a:rect b="b" l="l" r="r" t="t"/>
              <a:pathLst>
                <a:path extrusionOk="0" h="573" w="978">
                  <a:moveTo>
                    <a:pt x="489" y="1"/>
                  </a:moveTo>
                  <a:lnTo>
                    <a:pt x="1" y="287"/>
                  </a:lnTo>
                  <a:lnTo>
                    <a:pt x="489" y="572"/>
                  </a:lnTo>
                  <a:lnTo>
                    <a:pt x="977" y="287"/>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0"/>
            <p:cNvSpPr/>
            <p:nvPr/>
          </p:nvSpPr>
          <p:spPr>
            <a:xfrm>
              <a:off x="1237755" y="2415848"/>
              <a:ext cx="31254" cy="17946"/>
            </a:xfrm>
            <a:custGeom>
              <a:rect b="b" l="l" r="r" t="t"/>
              <a:pathLst>
                <a:path extrusionOk="0" h="561" w="977">
                  <a:moveTo>
                    <a:pt x="489" y="1"/>
                  </a:moveTo>
                  <a:lnTo>
                    <a:pt x="0" y="275"/>
                  </a:lnTo>
                  <a:lnTo>
                    <a:pt x="489" y="561"/>
                  </a:lnTo>
                  <a:lnTo>
                    <a:pt x="977" y="287"/>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0"/>
            <p:cNvSpPr/>
            <p:nvPr/>
          </p:nvSpPr>
          <p:spPr>
            <a:xfrm>
              <a:off x="1259860" y="2402924"/>
              <a:ext cx="31254" cy="18298"/>
            </a:xfrm>
            <a:custGeom>
              <a:rect b="b" l="l" r="r" t="t"/>
              <a:pathLst>
                <a:path extrusionOk="0" h="572" w="977">
                  <a:moveTo>
                    <a:pt x="488" y="0"/>
                  </a:moveTo>
                  <a:lnTo>
                    <a:pt x="0" y="286"/>
                  </a:lnTo>
                  <a:lnTo>
                    <a:pt x="488" y="572"/>
                  </a:lnTo>
                  <a:lnTo>
                    <a:pt x="976" y="286"/>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0"/>
            <p:cNvSpPr/>
            <p:nvPr/>
          </p:nvSpPr>
          <p:spPr>
            <a:xfrm>
              <a:off x="1281549" y="2390353"/>
              <a:ext cx="31638" cy="18298"/>
            </a:xfrm>
            <a:custGeom>
              <a:rect b="b" l="l" r="r" t="t"/>
              <a:pathLst>
                <a:path extrusionOk="0" h="572" w="989">
                  <a:moveTo>
                    <a:pt x="489" y="0"/>
                  </a:moveTo>
                  <a:lnTo>
                    <a:pt x="1" y="286"/>
                  </a:lnTo>
                  <a:lnTo>
                    <a:pt x="501" y="572"/>
                  </a:lnTo>
                  <a:lnTo>
                    <a:pt x="989"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0"/>
            <p:cNvSpPr/>
            <p:nvPr/>
          </p:nvSpPr>
          <p:spPr>
            <a:xfrm>
              <a:off x="1303653" y="2377781"/>
              <a:ext cx="31254" cy="17914"/>
            </a:xfrm>
            <a:custGeom>
              <a:rect b="b" l="l" r="r" t="t"/>
              <a:pathLst>
                <a:path extrusionOk="0" h="560" w="977">
                  <a:moveTo>
                    <a:pt x="488" y="0"/>
                  </a:moveTo>
                  <a:lnTo>
                    <a:pt x="0" y="274"/>
                  </a:lnTo>
                  <a:lnTo>
                    <a:pt x="488" y="560"/>
                  </a:lnTo>
                  <a:lnTo>
                    <a:pt x="977" y="286"/>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0"/>
            <p:cNvSpPr/>
            <p:nvPr/>
          </p:nvSpPr>
          <p:spPr>
            <a:xfrm>
              <a:off x="1325726" y="2364825"/>
              <a:ext cx="31286" cy="18330"/>
            </a:xfrm>
            <a:custGeom>
              <a:rect b="b" l="l" r="r" t="t"/>
              <a:pathLst>
                <a:path extrusionOk="0" h="573" w="978">
                  <a:moveTo>
                    <a:pt x="489" y="1"/>
                  </a:moveTo>
                  <a:lnTo>
                    <a:pt x="1" y="286"/>
                  </a:lnTo>
                  <a:lnTo>
                    <a:pt x="489" y="572"/>
                  </a:lnTo>
                  <a:lnTo>
                    <a:pt x="977" y="286"/>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0"/>
            <p:cNvSpPr/>
            <p:nvPr/>
          </p:nvSpPr>
          <p:spPr>
            <a:xfrm>
              <a:off x="1347447" y="2352253"/>
              <a:ext cx="31638" cy="18330"/>
            </a:xfrm>
            <a:custGeom>
              <a:rect b="b" l="l" r="r" t="t"/>
              <a:pathLst>
                <a:path extrusionOk="0" h="573" w="989">
                  <a:moveTo>
                    <a:pt x="489" y="1"/>
                  </a:moveTo>
                  <a:lnTo>
                    <a:pt x="0" y="286"/>
                  </a:lnTo>
                  <a:lnTo>
                    <a:pt x="501" y="572"/>
                  </a:lnTo>
                  <a:lnTo>
                    <a:pt x="989" y="286"/>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0"/>
            <p:cNvSpPr/>
            <p:nvPr/>
          </p:nvSpPr>
          <p:spPr>
            <a:xfrm>
              <a:off x="1064851" y="2544223"/>
              <a:ext cx="31254" cy="18298"/>
            </a:xfrm>
            <a:custGeom>
              <a:rect b="b" l="l" r="r" t="t"/>
              <a:pathLst>
                <a:path extrusionOk="0" h="572" w="977">
                  <a:moveTo>
                    <a:pt x="488" y="0"/>
                  </a:moveTo>
                  <a:lnTo>
                    <a:pt x="0" y="286"/>
                  </a:lnTo>
                  <a:lnTo>
                    <a:pt x="488" y="572"/>
                  </a:lnTo>
                  <a:lnTo>
                    <a:pt x="976" y="286"/>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0"/>
            <p:cNvSpPr/>
            <p:nvPr/>
          </p:nvSpPr>
          <p:spPr>
            <a:xfrm>
              <a:off x="1086924" y="2531651"/>
              <a:ext cx="31254" cy="18298"/>
            </a:xfrm>
            <a:custGeom>
              <a:rect b="b" l="l" r="r" t="t"/>
              <a:pathLst>
                <a:path extrusionOk="0" h="572" w="977">
                  <a:moveTo>
                    <a:pt x="489" y="0"/>
                  </a:moveTo>
                  <a:lnTo>
                    <a:pt x="1" y="286"/>
                  </a:lnTo>
                  <a:lnTo>
                    <a:pt x="489" y="572"/>
                  </a:lnTo>
                  <a:lnTo>
                    <a:pt x="977"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0"/>
            <p:cNvSpPr/>
            <p:nvPr/>
          </p:nvSpPr>
          <p:spPr>
            <a:xfrm>
              <a:off x="1108645" y="2519079"/>
              <a:ext cx="31638" cy="17946"/>
            </a:xfrm>
            <a:custGeom>
              <a:rect b="b" l="l" r="r" t="t"/>
              <a:pathLst>
                <a:path extrusionOk="0" h="561" w="989">
                  <a:moveTo>
                    <a:pt x="488" y="1"/>
                  </a:moveTo>
                  <a:lnTo>
                    <a:pt x="0" y="274"/>
                  </a:lnTo>
                  <a:lnTo>
                    <a:pt x="500" y="560"/>
                  </a:lnTo>
                  <a:lnTo>
                    <a:pt x="988" y="286"/>
                  </a:lnTo>
                  <a:lnTo>
                    <a:pt x="4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0"/>
            <p:cNvSpPr/>
            <p:nvPr/>
          </p:nvSpPr>
          <p:spPr>
            <a:xfrm>
              <a:off x="1130717" y="2506123"/>
              <a:ext cx="31286" cy="18330"/>
            </a:xfrm>
            <a:custGeom>
              <a:rect b="b" l="l" r="r" t="t"/>
              <a:pathLst>
                <a:path extrusionOk="0" h="573" w="978">
                  <a:moveTo>
                    <a:pt x="489" y="1"/>
                  </a:moveTo>
                  <a:lnTo>
                    <a:pt x="1" y="287"/>
                  </a:lnTo>
                  <a:lnTo>
                    <a:pt x="489" y="572"/>
                  </a:lnTo>
                  <a:lnTo>
                    <a:pt x="977" y="287"/>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0"/>
            <p:cNvSpPr/>
            <p:nvPr/>
          </p:nvSpPr>
          <p:spPr>
            <a:xfrm>
              <a:off x="1152822" y="2493551"/>
              <a:ext cx="31254" cy="18330"/>
            </a:xfrm>
            <a:custGeom>
              <a:rect b="b" l="l" r="r" t="t"/>
              <a:pathLst>
                <a:path extrusionOk="0" h="573" w="977">
                  <a:moveTo>
                    <a:pt x="489" y="1"/>
                  </a:moveTo>
                  <a:lnTo>
                    <a:pt x="0" y="287"/>
                  </a:lnTo>
                  <a:lnTo>
                    <a:pt x="489" y="572"/>
                  </a:lnTo>
                  <a:lnTo>
                    <a:pt x="977" y="287"/>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0"/>
            <p:cNvSpPr/>
            <p:nvPr/>
          </p:nvSpPr>
          <p:spPr>
            <a:xfrm>
              <a:off x="1174543" y="2480979"/>
              <a:ext cx="31638" cy="17946"/>
            </a:xfrm>
            <a:custGeom>
              <a:rect b="b" l="l" r="r" t="t"/>
              <a:pathLst>
                <a:path extrusionOk="0" h="561" w="989">
                  <a:moveTo>
                    <a:pt x="488" y="1"/>
                  </a:moveTo>
                  <a:lnTo>
                    <a:pt x="0" y="275"/>
                  </a:lnTo>
                  <a:lnTo>
                    <a:pt x="500" y="561"/>
                  </a:lnTo>
                  <a:lnTo>
                    <a:pt x="988" y="287"/>
                  </a:lnTo>
                  <a:lnTo>
                    <a:pt x="4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0"/>
            <p:cNvSpPr/>
            <p:nvPr/>
          </p:nvSpPr>
          <p:spPr>
            <a:xfrm>
              <a:off x="1196616" y="2468055"/>
              <a:ext cx="31254" cy="18298"/>
            </a:xfrm>
            <a:custGeom>
              <a:rect b="b" l="l" r="r" t="t"/>
              <a:pathLst>
                <a:path extrusionOk="0" h="572" w="977">
                  <a:moveTo>
                    <a:pt x="489" y="0"/>
                  </a:moveTo>
                  <a:lnTo>
                    <a:pt x="1" y="286"/>
                  </a:lnTo>
                  <a:lnTo>
                    <a:pt x="489" y="572"/>
                  </a:lnTo>
                  <a:lnTo>
                    <a:pt x="977"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0"/>
            <p:cNvSpPr/>
            <p:nvPr/>
          </p:nvSpPr>
          <p:spPr>
            <a:xfrm>
              <a:off x="1218721" y="2455483"/>
              <a:ext cx="31254" cy="18298"/>
            </a:xfrm>
            <a:custGeom>
              <a:rect b="b" l="l" r="r" t="t"/>
              <a:pathLst>
                <a:path extrusionOk="0" h="572" w="977">
                  <a:moveTo>
                    <a:pt x="488" y="0"/>
                  </a:moveTo>
                  <a:lnTo>
                    <a:pt x="0" y="286"/>
                  </a:lnTo>
                  <a:lnTo>
                    <a:pt x="488" y="572"/>
                  </a:lnTo>
                  <a:lnTo>
                    <a:pt x="976" y="286"/>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0"/>
            <p:cNvSpPr/>
            <p:nvPr/>
          </p:nvSpPr>
          <p:spPr>
            <a:xfrm>
              <a:off x="1240794" y="2442911"/>
              <a:ext cx="31254" cy="17914"/>
            </a:xfrm>
            <a:custGeom>
              <a:rect b="b" l="l" r="r" t="t"/>
              <a:pathLst>
                <a:path extrusionOk="0" h="560" w="977">
                  <a:moveTo>
                    <a:pt x="489" y="0"/>
                  </a:moveTo>
                  <a:lnTo>
                    <a:pt x="1" y="274"/>
                  </a:lnTo>
                  <a:lnTo>
                    <a:pt x="489" y="560"/>
                  </a:lnTo>
                  <a:lnTo>
                    <a:pt x="977"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0"/>
            <p:cNvSpPr/>
            <p:nvPr/>
          </p:nvSpPr>
          <p:spPr>
            <a:xfrm>
              <a:off x="1262515" y="2429956"/>
              <a:ext cx="31638" cy="18330"/>
            </a:xfrm>
            <a:custGeom>
              <a:rect b="b" l="l" r="r" t="t"/>
              <a:pathLst>
                <a:path extrusionOk="0" h="573" w="989">
                  <a:moveTo>
                    <a:pt x="489" y="1"/>
                  </a:moveTo>
                  <a:lnTo>
                    <a:pt x="0" y="286"/>
                  </a:lnTo>
                  <a:lnTo>
                    <a:pt x="500" y="572"/>
                  </a:lnTo>
                  <a:lnTo>
                    <a:pt x="989" y="286"/>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0"/>
            <p:cNvSpPr/>
            <p:nvPr/>
          </p:nvSpPr>
          <p:spPr>
            <a:xfrm>
              <a:off x="1284588" y="2417384"/>
              <a:ext cx="31286" cy="18330"/>
            </a:xfrm>
            <a:custGeom>
              <a:rect b="b" l="l" r="r" t="t"/>
              <a:pathLst>
                <a:path extrusionOk="0" h="573" w="978">
                  <a:moveTo>
                    <a:pt x="489" y="1"/>
                  </a:moveTo>
                  <a:lnTo>
                    <a:pt x="1" y="286"/>
                  </a:lnTo>
                  <a:lnTo>
                    <a:pt x="489" y="572"/>
                  </a:lnTo>
                  <a:lnTo>
                    <a:pt x="977" y="286"/>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0"/>
            <p:cNvSpPr/>
            <p:nvPr/>
          </p:nvSpPr>
          <p:spPr>
            <a:xfrm>
              <a:off x="1306692" y="2404812"/>
              <a:ext cx="31254" cy="17946"/>
            </a:xfrm>
            <a:custGeom>
              <a:rect b="b" l="l" r="r" t="t"/>
              <a:pathLst>
                <a:path extrusionOk="0" h="561" w="977">
                  <a:moveTo>
                    <a:pt x="489" y="1"/>
                  </a:moveTo>
                  <a:lnTo>
                    <a:pt x="0" y="275"/>
                  </a:lnTo>
                  <a:lnTo>
                    <a:pt x="489" y="560"/>
                  </a:lnTo>
                  <a:lnTo>
                    <a:pt x="977" y="286"/>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0"/>
            <p:cNvSpPr/>
            <p:nvPr/>
          </p:nvSpPr>
          <p:spPr>
            <a:xfrm>
              <a:off x="1328413" y="2392240"/>
              <a:ext cx="31638" cy="17946"/>
            </a:xfrm>
            <a:custGeom>
              <a:rect b="b" l="l" r="r" t="t"/>
              <a:pathLst>
                <a:path extrusionOk="0" h="561" w="989">
                  <a:moveTo>
                    <a:pt x="488" y="1"/>
                  </a:moveTo>
                  <a:lnTo>
                    <a:pt x="0" y="275"/>
                  </a:lnTo>
                  <a:lnTo>
                    <a:pt x="500" y="560"/>
                  </a:lnTo>
                  <a:lnTo>
                    <a:pt x="988" y="275"/>
                  </a:lnTo>
                  <a:lnTo>
                    <a:pt x="4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0"/>
            <p:cNvSpPr/>
            <p:nvPr/>
          </p:nvSpPr>
          <p:spPr>
            <a:xfrm>
              <a:off x="1350486" y="2379284"/>
              <a:ext cx="31254" cy="18330"/>
            </a:xfrm>
            <a:custGeom>
              <a:rect b="b" l="l" r="r" t="t"/>
              <a:pathLst>
                <a:path extrusionOk="0" h="573" w="977">
                  <a:moveTo>
                    <a:pt x="489" y="1"/>
                  </a:moveTo>
                  <a:lnTo>
                    <a:pt x="1" y="287"/>
                  </a:lnTo>
                  <a:lnTo>
                    <a:pt x="489" y="572"/>
                  </a:lnTo>
                  <a:lnTo>
                    <a:pt x="977" y="287"/>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0"/>
            <p:cNvSpPr/>
            <p:nvPr/>
          </p:nvSpPr>
          <p:spPr>
            <a:xfrm>
              <a:off x="1372591" y="2366744"/>
              <a:ext cx="31254" cy="17914"/>
            </a:xfrm>
            <a:custGeom>
              <a:rect b="b" l="l" r="r" t="t"/>
              <a:pathLst>
                <a:path extrusionOk="0" h="560" w="977">
                  <a:moveTo>
                    <a:pt x="488" y="0"/>
                  </a:moveTo>
                  <a:lnTo>
                    <a:pt x="0" y="286"/>
                  </a:lnTo>
                  <a:lnTo>
                    <a:pt x="488" y="560"/>
                  </a:lnTo>
                  <a:lnTo>
                    <a:pt x="977" y="286"/>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0"/>
            <p:cNvSpPr/>
            <p:nvPr/>
          </p:nvSpPr>
          <p:spPr>
            <a:xfrm>
              <a:off x="1089579" y="2558682"/>
              <a:ext cx="31670" cy="18330"/>
            </a:xfrm>
            <a:custGeom>
              <a:rect b="b" l="l" r="r" t="t"/>
              <a:pathLst>
                <a:path extrusionOk="0" h="573" w="990">
                  <a:moveTo>
                    <a:pt x="489" y="1"/>
                  </a:moveTo>
                  <a:lnTo>
                    <a:pt x="1" y="287"/>
                  </a:lnTo>
                  <a:lnTo>
                    <a:pt x="501" y="572"/>
                  </a:lnTo>
                  <a:lnTo>
                    <a:pt x="989" y="287"/>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0"/>
            <p:cNvSpPr/>
            <p:nvPr/>
          </p:nvSpPr>
          <p:spPr>
            <a:xfrm>
              <a:off x="1111684" y="2546110"/>
              <a:ext cx="31254" cy="17946"/>
            </a:xfrm>
            <a:custGeom>
              <a:rect b="b" l="l" r="r" t="t"/>
              <a:pathLst>
                <a:path extrusionOk="0" h="561" w="977">
                  <a:moveTo>
                    <a:pt x="489" y="1"/>
                  </a:moveTo>
                  <a:lnTo>
                    <a:pt x="0" y="275"/>
                  </a:lnTo>
                  <a:lnTo>
                    <a:pt x="489" y="561"/>
                  </a:lnTo>
                  <a:lnTo>
                    <a:pt x="977" y="287"/>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0"/>
            <p:cNvSpPr/>
            <p:nvPr/>
          </p:nvSpPr>
          <p:spPr>
            <a:xfrm>
              <a:off x="1133788" y="2533186"/>
              <a:ext cx="31254" cy="18298"/>
            </a:xfrm>
            <a:custGeom>
              <a:rect b="b" l="l" r="r" t="t"/>
              <a:pathLst>
                <a:path extrusionOk="0" h="572" w="977">
                  <a:moveTo>
                    <a:pt x="488" y="0"/>
                  </a:moveTo>
                  <a:lnTo>
                    <a:pt x="0" y="286"/>
                  </a:lnTo>
                  <a:lnTo>
                    <a:pt x="488" y="572"/>
                  </a:lnTo>
                  <a:lnTo>
                    <a:pt x="976" y="286"/>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0"/>
            <p:cNvSpPr/>
            <p:nvPr/>
          </p:nvSpPr>
          <p:spPr>
            <a:xfrm>
              <a:off x="1155477" y="2520614"/>
              <a:ext cx="31638" cy="18298"/>
            </a:xfrm>
            <a:custGeom>
              <a:rect b="b" l="l" r="r" t="t"/>
              <a:pathLst>
                <a:path extrusionOk="0" h="572" w="989">
                  <a:moveTo>
                    <a:pt x="489" y="0"/>
                  </a:moveTo>
                  <a:lnTo>
                    <a:pt x="1" y="286"/>
                  </a:lnTo>
                  <a:lnTo>
                    <a:pt x="501" y="572"/>
                  </a:lnTo>
                  <a:lnTo>
                    <a:pt x="989"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0"/>
            <p:cNvSpPr/>
            <p:nvPr/>
          </p:nvSpPr>
          <p:spPr>
            <a:xfrm>
              <a:off x="1177582" y="2431875"/>
              <a:ext cx="163437" cy="94083"/>
            </a:xfrm>
            <a:custGeom>
              <a:rect b="b" l="l" r="r" t="t"/>
              <a:pathLst>
                <a:path extrusionOk="0" h="2941" w="5109">
                  <a:moveTo>
                    <a:pt x="4608" y="0"/>
                  </a:moveTo>
                  <a:lnTo>
                    <a:pt x="4370" y="143"/>
                  </a:lnTo>
                  <a:lnTo>
                    <a:pt x="4120" y="286"/>
                  </a:lnTo>
                  <a:lnTo>
                    <a:pt x="3929" y="393"/>
                  </a:lnTo>
                  <a:lnTo>
                    <a:pt x="3441" y="679"/>
                  </a:lnTo>
                  <a:lnTo>
                    <a:pt x="3239" y="798"/>
                  </a:lnTo>
                  <a:lnTo>
                    <a:pt x="2751" y="1072"/>
                  </a:lnTo>
                  <a:lnTo>
                    <a:pt x="2548" y="1191"/>
                  </a:lnTo>
                  <a:lnTo>
                    <a:pt x="2060" y="1476"/>
                  </a:lnTo>
                  <a:lnTo>
                    <a:pt x="1870" y="1584"/>
                  </a:lnTo>
                  <a:lnTo>
                    <a:pt x="1381" y="1869"/>
                  </a:lnTo>
                  <a:lnTo>
                    <a:pt x="1179" y="1976"/>
                  </a:lnTo>
                  <a:lnTo>
                    <a:pt x="691" y="2262"/>
                  </a:lnTo>
                  <a:lnTo>
                    <a:pt x="0" y="2655"/>
                  </a:lnTo>
                  <a:lnTo>
                    <a:pt x="488" y="2941"/>
                  </a:lnTo>
                  <a:lnTo>
                    <a:pt x="1179" y="2548"/>
                  </a:lnTo>
                  <a:lnTo>
                    <a:pt x="1667" y="2262"/>
                  </a:lnTo>
                  <a:lnTo>
                    <a:pt x="1870" y="2155"/>
                  </a:lnTo>
                  <a:lnTo>
                    <a:pt x="2358" y="1869"/>
                  </a:lnTo>
                  <a:lnTo>
                    <a:pt x="2560" y="1750"/>
                  </a:lnTo>
                  <a:lnTo>
                    <a:pt x="3048" y="1476"/>
                  </a:lnTo>
                  <a:lnTo>
                    <a:pt x="3239" y="1357"/>
                  </a:lnTo>
                  <a:lnTo>
                    <a:pt x="3727" y="1072"/>
                  </a:lnTo>
                  <a:lnTo>
                    <a:pt x="3929" y="964"/>
                  </a:lnTo>
                  <a:lnTo>
                    <a:pt x="4417" y="679"/>
                  </a:lnTo>
                  <a:lnTo>
                    <a:pt x="4620" y="560"/>
                  </a:lnTo>
                  <a:lnTo>
                    <a:pt x="4858" y="429"/>
                  </a:lnTo>
                  <a:lnTo>
                    <a:pt x="5108" y="286"/>
                  </a:lnTo>
                  <a:lnTo>
                    <a:pt x="460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0"/>
            <p:cNvSpPr/>
            <p:nvPr/>
          </p:nvSpPr>
          <p:spPr>
            <a:xfrm>
              <a:off x="1331452" y="2419303"/>
              <a:ext cx="31254" cy="17914"/>
            </a:xfrm>
            <a:custGeom>
              <a:rect b="b" l="l" r="r" t="t"/>
              <a:pathLst>
                <a:path extrusionOk="0" h="560" w="977">
                  <a:moveTo>
                    <a:pt x="489" y="0"/>
                  </a:moveTo>
                  <a:lnTo>
                    <a:pt x="0" y="274"/>
                  </a:lnTo>
                  <a:lnTo>
                    <a:pt x="489" y="560"/>
                  </a:lnTo>
                  <a:lnTo>
                    <a:pt x="977" y="274"/>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0"/>
            <p:cNvSpPr/>
            <p:nvPr/>
          </p:nvSpPr>
          <p:spPr>
            <a:xfrm>
              <a:off x="1353525" y="2406347"/>
              <a:ext cx="31286" cy="18298"/>
            </a:xfrm>
            <a:custGeom>
              <a:rect b="b" l="l" r="r" t="t"/>
              <a:pathLst>
                <a:path extrusionOk="0" h="572" w="978">
                  <a:moveTo>
                    <a:pt x="489" y="0"/>
                  </a:moveTo>
                  <a:lnTo>
                    <a:pt x="1" y="286"/>
                  </a:lnTo>
                  <a:lnTo>
                    <a:pt x="489" y="572"/>
                  </a:lnTo>
                  <a:lnTo>
                    <a:pt x="977"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0"/>
            <p:cNvSpPr/>
            <p:nvPr/>
          </p:nvSpPr>
          <p:spPr>
            <a:xfrm>
              <a:off x="1375630" y="2393775"/>
              <a:ext cx="31254" cy="17946"/>
            </a:xfrm>
            <a:custGeom>
              <a:rect b="b" l="l" r="r" t="t"/>
              <a:pathLst>
                <a:path extrusionOk="0" h="561" w="977">
                  <a:moveTo>
                    <a:pt x="489" y="0"/>
                  </a:moveTo>
                  <a:lnTo>
                    <a:pt x="1" y="286"/>
                  </a:lnTo>
                  <a:lnTo>
                    <a:pt x="489" y="560"/>
                  </a:lnTo>
                  <a:lnTo>
                    <a:pt x="977"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0"/>
            <p:cNvSpPr/>
            <p:nvPr/>
          </p:nvSpPr>
          <p:spPr>
            <a:xfrm>
              <a:off x="1397351" y="2381203"/>
              <a:ext cx="31638" cy="17946"/>
            </a:xfrm>
            <a:custGeom>
              <a:rect b="b" l="l" r="r" t="t"/>
              <a:pathLst>
                <a:path extrusionOk="0" h="561" w="989">
                  <a:moveTo>
                    <a:pt x="488" y="1"/>
                  </a:moveTo>
                  <a:lnTo>
                    <a:pt x="0" y="274"/>
                  </a:lnTo>
                  <a:lnTo>
                    <a:pt x="500" y="560"/>
                  </a:lnTo>
                  <a:lnTo>
                    <a:pt x="988" y="274"/>
                  </a:lnTo>
                  <a:lnTo>
                    <a:pt x="4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2" name="Google Shape;502;p30"/>
          <p:cNvGrpSpPr/>
          <p:nvPr/>
        </p:nvGrpSpPr>
        <p:grpSpPr>
          <a:xfrm>
            <a:off x="9325440" y="2920350"/>
            <a:ext cx="433388" cy="242580"/>
            <a:chOff x="1366097" y="2245375"/>
            <a:chExt cx="184774" cy="103424"/>
          </a:xfrm>
        </p:grpSpPr>
        <p:sp>
          <p:nvSpPr>
            <p:cNvPr id="503" name="Google Shape;503;p30"/>
            <p:cNvSpPr/>
            <p:nvPr/>
          </p:nvSpPr>
          <p:spPr>
            <a:xfrm>
              <a:off x="1366097" y="2249758"/>
              <a:ext cx="184774" cy="99041"/>
            </a:xfrm>
            <a:custGeom>
              <a:rect b="b" l="l" r="r" t="t"/>
              <a:pathLst>
                <a:path extrusionOk="0" h="3096" w="5776">
                  <a:moveTo>
                    <a:pt x="2777" y="0"/>
                  </a:moveTo>
                  <a:cubicBezTo>
                    <a:pt x="2319" y="0"/>
                    <a:pt x="1844" y="116"/>
                    <a:pt x="1477" y="347"/>
                  </a:cubicBezTo>
                  <a:lnTo>
                    <a:pt x="739" y="538"/>
                  </a:lnTo>
                  <a:cubicBezTo>
                    <a:pt x="1" y="1002"/>
                    <a:pt x="275" y="1859"/>
                    <a:pt x="1084" y="2193"/>
                  </a:cubicBezTo>
                  <a:lnTo>
                    <a:pt x="2966" y="2943"/>
                  </a:lnTo>
                  <a:cubicBezTo>
                    <a:pt x="3218" y="3046"/>
                    <a:pt x="3511" y="3095"/>
                    <a:pt x="3809" y="3095"/>
                  </a:cubicBezTo>
                  <a:cubicBezTo>
                    <a:pt x="4269" y="3095"/>
                    <a:pt x="4742" y="2976"/>
                    <a:pt x="5097" y="2752"/>
                  </a:cubicBezTo>
                  <a:cubicBezTo>
                    <a:pt x="5680" y="2383"/>
                    <a:pt x="5775" y="1835"/>
                    <a:pt x="5311" y="1454"/>
                  </a:cubicBezTo>
                  <a:lnTo>
                    <a:pt x="3978" y="359"/>
                  </a:lnTo>
                  <a:cubicBezTo>
                    <a:pt x="3684" y="119"/>
                    <a:pt x="3240" y="0"/>
                    <a:pt x="2777" y="0"/>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0"/>
            <p:cNvSpPr/>
            <p:nvPr/>
          </p:nvSpPr>
          <p:spPr>
            <a:xfrm>
              <a:off x="1371823" y="2245375"/>
              <a:ext cx="174473" cy="93763"/>
            </a:xfrm>
            <a:custGeom>
              <a:rect b="b" l="l" r="r" t="t"/>
              <a:pathLst>
                <a:path extrusionOk="0" h="2931" w="5454">
                  <a:moveTo>
                    <a:pt x="2324" y="0"/>
                  </a:moveTo>
                  <a:cubicBezTo>
                    <a:pt x="1919" y="0"/>
                    <a:pt x="1513" y="88"/>
                    <a:pt x="1203" y="270"/>
                  </a:cubicBezTo>
                  <a:lnTo>
                    <a:pt x="691" y="567"/>
                  </a:lnTo>
                  <a:cubicBezTo>
                    <a:pt x="0" y="960"/>
                    <a:pt x="96" y="1627"/>
                    <a:pt x="893" y="1972"/>
                  </a:cubicBezTo>
                  <a:lnTo>
                    <a:pt x="2763" y="2746"/>
                  </a:lnTo>
                  <a:cubicBezTo>
                    <a:pt x="3047" y="2870"/>
                    <a:pt x="3381" y="2930"/>
                    <a:pt x="3715" y="2930"/>
                  </a:cubicBezTo>
                  <a:cubicBezTo>
                    <a:pt x="4122" y="2930"/>
                    <a:pt x="4527" y="2840"/>
                    <a:pt x="4834" y="2663"/>
                  </a:cubicBezTo>
                  <a:cubicBezTo>
                    <a:pt x="5394" y="2342"/>
                    <a:pt x="5454" y="1830"/>
                    <a:pt x="4989" y="1460"/>
                  </a:cubicBezTo>
                  <a:lnTo>
                    <a:pt x="3632" y="389"/>
                  </a:lnTo>
                  <a:cubicBezTo>
                    <a:pt x="3317" y="133"/>
                    <a:pt x="2821" y="0"/>
                    <a:pt x="2324" y="0"/>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0"/>
            <p:cNvSpPr/>
            <p:nvPr/>
          </p:nvSpPr>
          <p:spPr>
            <a:xfrm>
              <a:off x="1419040" y="2259483"/>
              <a:ext cx="35829" cy="19738"/>
            </a:xfrm>
            <a:custGeom>
              <a:rect b="b" l="l" r="r" t="t"/>
              <a:pathLst>
                <a:path extrusionOk="0" h="617" w="1120">
                  <a:moveTo>
                    <a:pt x="263" y="1"/>
                  </a:moveTo>
                  <a:cubicBezTo>
                    <a:pt x="205" y="1"/>
                    <a:pt x="143" y="16"/>
                    <a:pt x="96" y="43"/>
                  </a:cubicBezTo>
                  <a:cubicBezTo>
                    <a:pt x="13" y="91"/>
                    <a:pt x="1" y="162"/>
                    <a:pt x="72" y="210"/>
                  </a:cubicBezTo>
                  <a:lnTo>
                    <a:pt x="739" y="591"/>
                  </a:lnTo>
                  <a:cubicBezTo>
                    <a:pt x="772" y="607"/>
                    <a:pt x="818" y="616"/>
                    <a:pt x="866" y="616"/>
                  </a:cubicBezTo>
                  <a:cubicBezTo>
                    <a:pt x="922" y="616"/>
                    <a:pt x="980" y="604"/>
                    <a:pt x="1025" y="579"/>
                  </a:cubicBezTo>
                  <a:cubicBezTo>
                    <a:pt x="1108" y="519"/>
                    <a:pt x="1120" y="448"/>
                    <a:pt x="1049" y="412"/>
                  </a:cubicBezTo>
                  <a:lnTo>
                    <a:pt x="382" y="31"/>
                  </a:lnTo>
                  <a:cubicBezTo>
                    <a:pt x="350" y="10"/>
                    <a:pt x="308" y="1"/>
                    <a:pt x="2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6" name="Google Shape;506;p30"/>
          <p:cNvGrpSpPr/>
          <p:nvPr/>
        </p:nvGrpSpPr>
        <p:grpSpPr>
          <a:xfrm>
            <a:off x="7056910" y="387714"/>
            <a:ext cx="1007328" cy="1196023"/>
            <a:chOff x="1673102" y="2206764"/>
            <a:chExt cx="335575" cy="398435"/>
          </a:xfrm>
        </p:grpSpPr>
        <p:sp>
          <p:nvSpPr>
            <p:cNvPr id="507" name="Google Shape;507;p30"/>
            <p:cNvSpPr/>
            <p:nvPr/>
          </p:nvSpPr>
          <p:spPr>
            <a:xfrm>
              <a:off x="1743927" y="2534690"/>
              <a:ext cx="97538" cy="70506"/>
            </a:xfrm>
            <a:custGeom>
              <a:rect b="b" l="l" r="r" t="t"/>
              <a:pathLst>
                <a:path extrusionOk="0" h="2204" w="3049">
                  <a:moveTo>
                    <a:pt x="1" y="1"/>
                  </a:moveTo>
                  <a:lnTo>
                    <a:pt x="1561" y="1334"/>
                  </a:lnTo>
                  <a:lnTo>
                    <a:pt x="3049" y="2203"/>
                  </a:lnTo>
                  <a:lnTo>
                    <a:pt x="1489" y="870"/>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0"/>
            <p:cNvSpPr/>
            <p:nvPr/>
          </p:nvSpPr>
          <p:spPr>
            <a:xfrm>
              <a:off x="1673102" y="2206764"/>
              <a:ext cx="324539" cy="377482"/>
            </a:xfrm>
            <a:custGeom>
              <a:rect b="b" l="l" r="r" t="t"/>
              <a:pathLst>
                <a:path extrusionOk="0" h="11800" w="10145">
                  <a:moveTo>
                    <a:pt x="8349" y="1"/>
                  </a:moveTo>
                  <a:cubicBezTo>
                    <a:pt x="8196" y="1"/>
                    <a:pt x="8025" y="52"/>
                    <a:pt x="7847" y="155"/>
                  </a:cubicBezTo>
                  <a:lnTo>
                    <a:pt x="1143" y="4025"/>
                  </a:lnTo>
                  <a:cubicBezTo>
                    <a:pt x="512" y="4382"/>
                    <a:pt x="0" y="5263"/>
                    <a:pt x="12" y="5989"/>
                  </a:cubicBezTo>
                  <a:lnTo>
                    <a:pt x="24" y="10204"/>
                  </a:lnTo>
                  <a:cubicBezTo>
                    <a:pt x="24" y="10561"/>
                    <a:pt x="143" y="10823"/>
                    <a:pt x="346" y="10942"/>
                  </a:cubicBezTo>
                  <a:lnTo>
                    <a:pt x="1834" y="11800"/>
                  </a:lnTo>
                  <a:cubicBezTo>
                    <a:pt x="1631" y="11680"/>
                    <a:pt x="1512" y="11430"/>
                    <a:pt x="1512" y="11073"/>
                  </a:cubicBezTo>
                  <a:lnTo>
                    <a:pt x="1500" y="6858"/>
                  </a:lnTo>
                  <a:cubicBezTo>
                    <a:pt x="1489" y="6132"/>
                    <a:pt x="2001" y="5251"/>
                    <a:pt x="2632" y="4894"/>
                  </a:cubicBezTo>
                  <a:lnTo>
                    <a:pt x="9335" y="1024"/>
                  </a:lnTo>
                  <a:cubicBezTo>
                    <a:pt x="9514" y="914"/>
                    <a:pt x="9685" y="864"/>
                    <a:pt x="9838" y="864"/>
                  </a:cubicBezTo>
                  <a:cubicBezTo>
                    <a:pt x="9951" y="864"/>
                    <a:pt x="10054" y="891"/>
                    <a:pt x="10144" y="941"/>
                  </a:cubicBezTo>
                  <a:lnTo>
                    <a:pt x="8656" y="84"/>
                  </a:lnTo>
                  <a:cubicBezTo>
                    <a:pt x="8565" y="28"/>
                    <a:pt x="8462" y="1"/>
                    <a:pt x="8349"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0"/>
            <p:cNvSpPr/>
            <p:nvPr/>
          </p:nvSpPr>
          <p:spPr>
            <a:xfrm>
              <a:off x="1720702" y="2234435"/>
              <a:ext cx="287974" cy="370764"/>
            </a:xfrm>
            <a:custGeom>
              <a:rect b="b" l="l" r="r" t="t"/>
              <a:pathLst>
                <a:path extrusionOk="0" h="11590" w="9002">
                  <a:moveTo>
                    <a:pt x="8352" y="1"/>
                  </a:moveTo>
                  <a:cubicBezTo>
                    <a:pt x="8199" y="1"/>
                    <a:pt x="8028" y="52"/>
                    <a:pt x="7847" y="159"/>
                  </a:cubicBezTo>
                  <a:lnTo>
                    <a:pt x="1144" y="4029"/>
                  </a:lnTo>
                  <a:cubicBezTo>
                    <a:pt x="513" y="4386"/>
                    <a:pt x="1" y="5267"/>
                    <a:pt x="12" y="5993"/>
                  </a:cubicBezTo>
                  <a:lnTo>
                    <a:pt x="24" y="10208"/>
                  </a:lnTo>
                  <a:cubicBezTo>
                    <a:pt x="24" y="10723"/>
                    <a:pt x="282" y="11017"/>
                    <a:pt x="656" y="11017"/>
                  </a:cubicBezTo>
                  <a:cubicBezTo>
                    <a:pt x="810" y="11017"/>
                    <a:pt x="984" y="10967"/>
                    <a:pt x="1167" y="10863"/>
                  </a:cubicBezTo>
                  <a:lnTo>
                    <a:pt x="2215" y="10256"/>
                  </a:lnTo>
                  <a:lnTo>
                    <a:pt x="3775" y="11589"/>
                  </a:lnTo>
                  <a:lnTo>
                    <a:pt x="3775" y="9351"/>
                  </a:lnTo>
                  <a:lnTo>
                    <a:pt x="7859" y="6994"/>
                  </a:lnTo>
                  <a:cubicBezTo>
                    <a:pt x="8490" y="6624"/>
                    <a:pt x="9002" y="5743"/>
                    <a:pt x="9002" y="5029"/>
                  </a:cubicBezTo>
                  <a:lnTo>
                    <a:pt x="8990" y="814"/>
                  </a:lnTo>
                  <a:cubicBezTo>
                    <a:pt x="8981" y="300"/>
                    <a:pt x="8722" y="1"/>
                    <a:pt x="8352" y="1"/>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0"/>
            <p:cNvSpPr/>
            <p:nvPr/>
          </p:nvSpPr>
          <p:spPr>
            <a:xfrm>
              <a:off x="1769455" y="2438465"/>
              <a:ext cx="27831" cy="35573"/>
            </a:xfrm>
            <a:custGeom>
              <a:rect b="b" l="l" r="r" t="t"/>
              <a:pathLst>
                <a:path extrusionOk="0" h="1112" w="870">
                  <a:moveTo>
                    <a:pt x="627" y="0"/>
                  </a:moveTo>
                  <a:cubicBezTo>
                    <a:pt x="568" y="0"/>
                    <a:pt x="501" y="18"/>
                    <a:pt x="429" y="56"/>
                  </a:cubicBezTo>
                  <a:cubicBezTo>
                    <a:pt x="191" y="199"/>
                    <a:pt x="1" y="532"/>
                    <a:pt x="1" y="806"/>
                  </a:cubicBezTo>
                  <a:cubicBezTo>
                    <a:pt x="1" y="1001"/>
                    <a:pt x="97" y="1112"/>
                    <a:pt x="239" y="1112"/>
                  </a:cubicBezTo>
                  <a:cubicBezTo>
                    <a:pt x="296" y="1112"/>
                    <a:pt x="361" y="1094"/>
                    <a:pt x="429" y="1056"/>
                  </a:cubicBezTo>
                  <a:cubicBezTo>
                    <a:pt x="679" y="913"/>
                    <a:pt x="870" y="580"/>
                    <a:pt x="870" y="306"/>
                  </a:cubicBezTo>
                  <a:cubicBezTo>
                    <a:pt x="870" y="111"/>
                    <a:pt x="773" y="0"/>
                    <a:pt x="6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0"/>
            <p:cNvSpPr/>
            <p:nvPr/>
          </p:nvSpPr>
          <p:spPr>
            <a:xfrm>
              <a:off x="1822398" y="2407819"/>
              <a:ext cx="27831" cy="35765"/>
            </a:xfrm>
            <a:custGeom>
              <a:rect b="b" l="l" r="r" t="t"/>
              <a:pathLst>
                <a:path extrusionOk="0" h="1118" w="870">
                  <a:moveTo>
                    <a:pt x="633" y="1"/>
                  </a:moveTo>
                  <a:cubicBezTo>
                    <a:pt x="575" y="1"/>
                    <a:pt x="510" y="20"/>
                    <a:pt x="441" y="61"/>
                  </a:cubicBezTo>
                  <a:cubicBezTo>
                    <a:pt x="191" y="192"/>
                    <a:pt x="1" y="538"/>
                    <a:pt x="1" y="812"/>
                  </a:cubicBezTo>
                  <a:cubicBezTo>
                    <a:pt x="1" y="1007"/>
                    <a:pt x="97" y="1117"/>
                    <a:pt x="243" y="1117"/>
                  </a:cubicBezTo>
                  <a:cubicBezTo>
                    <a:pt x="302" y="1117"/>
                    <a:pt x="369" y="1099"/>
                    <a:pt x="441" y="1062"/>
                  </a:cubicBezTo>
                  <a:cubicBezTo>
                    <a:pt x="679" y="919"/>
                    <a:pt x="870" y="585"/>
                    <a:pt x="870" y="312"/>
                  </a:cubicBezTo>
                  <a:cubicBezTo>
                    <a:pt x="870" y="117"/>
                    <a:pt x="774" y="1"/>
                    <a:pt x="6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0"/>
            <p:cNvSpPr/>
            <p:nvPr/>
          </p:nvSpPr>
          <p:spPr>
            <a:xfrm>
              <a:off x="1875340" y="2377269"/>
              <a:ext cx="27831" cy="35701"/>
            </a:xfrm>
            <a:custGeom>
              <a:rect b="b" l="l" r="r" t="t"/>
              <a:pathLst>
                <a:path extrusionOk="0" h="1116" w="870">
                  <a:moveTo>
                    <a:pt x="639" y="1"/>
                  </a:moveTo>
                  <a:cubicBezTo>
                    <a:pt x="580" y="1"/>
                    <a:pt x="513" y="21"/>
                    <a:pt x="441" y="64"/>
                  </a:cubicBezTo>
                  <a:cubicBezTo>
                    <a:pt x="191" y="195"/>
                    <a:pt x="1" y="528"/>
                    <a:pt x="1" y="802"/>
                  </a:cubicBezTo>
                  <a:cubicBezTo>
                    <a:pt x="1" y="1003"/>
                    <a:pt x="94" y="1115"/>
                    <a:pt x="237" y="1115"/>
                  </a:cubicBezTo>
                  <a:cubicBezTo>
                    <a:pt x="297" y="1115"/>
                    <a:pt x="366" y="1095"/>
                    <a:pt x="441" y="1052"/>
                  </a:cubicBezTo>
                  <a:cubicBezTo>
                    <a:pt x="679" y="921"/>
                    <a:pt x="870" y="576"/>
                    <a:pt x="870" y="302"/>
                  </a:cubicBezTo>
                  <a:cubicBezTo>
                    <a:pt x="870" y="111"/>
                    <a:pt x="777" y="1"/>
                    <a:pt x="6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0"/>
            <p:cNvSpPr/>
            <p:nvPr/>
          </p:nvSpPr>
          <p:spPr>
            <a:xfrm>
              <a:off x="1928283" y="2346655"/>
              <a:ext cx="27831" cy="35765"/>
            </a:xfrm>
            <a:custGeom>
              <a:rect b="b" l="l" r="r" t="t"/>
              <a:pathLst>
                <a:path extrusionOk="0" h="1118" w="870">
                  <a:moveTo>
                    <a:pt x="631" y="1"/>
                  </a:moveTo>
                  <a:cubicBezTo>
                    <a:pt x="574" y="1"/>
                    <a:pt x="509" y="19"/>
                    <a:pt x="441" y="57"/>
                  </a:cubicBezTo>
                  <a:cubicBezTo>
                    <a:pt x="203" y="199"/>
                    <a:pt x="0" y="533"/>
                    <a:pt x="0" y="807"/>
                  </a:cubicBezTo>
                  <a:cubicBezTo>
                    <a:pt x="0" y="1001"/>
                    <a:pt x="103" y="1118"/>
                    <a:pt x="247" y="1118"/>
                  </a:cubicBezTo>
                  <a:cubicBezTo>
                    <a:pt x="306" y="1118"/>
                    <a:pt x="372" y="1098"/>
                    <a:pt x="441" y="1057"/>
                  </a:cubicBezTo>
                  <a:cubicBezTo>
                    <a:pt x="679" y="914"/>
                    <a:pt x="870" y="580"/>
                    <a:pt x="870" y="307"/>
                  </a:cubicBezTo>
                  <a:cubicBezTo>
                    <a:pt x="870" y="111"/>
                    <a:pt x="773" y="1"/>
                    <a:pt x="6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4" name="Google Shape;514;p30"/>
          <p:cNvGrpSpPr/>
          <p:nvPr/>
        </p:nvGrpSpPr>
        <p:grpSpPr>
          <a:xfrm>
            <a:off x="4781025" y="4108125"/>
            <a:ext cx="579625" cy="130500"/>
            <a:chOff x="304275" y="275275"/>
            <a:chExt cx="579625" cy="130500"/>
          </a:xfrm>
        </p:grpSpPr>
        <p:sp>
          <p:nvSpPr>
            <p:cNvPr id="515" name="Google Shape;515;p30"/>
            <p:cNvSpPr/>
            <p:nvPr/>
          </p:nvSpPr>
          <p:spPr>
            <a:xfrm>
              <a:off x="304275"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0"/>
            <p:cNvSpPr/>
            <p:nvPr/>
          </p:nvSpPr>
          <p:spPr>
            <a:xfrm>
              <a:off x="528838"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0"/>
            <p:cNvSpPr/>
            <p:nvPr/>
          </p:nvSpPr>
          <p:spPr>
            <a:xfrm>
              <a:off x="753400"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8" name="Google Shape;518;p30"/>
          <p:cNvSpPr/>
          <p:nvPr/>
        </p:nvSpPr>
        <p:spPr>
          <a:xfrm>
            <a:off x="363900" y="4337947"/>
            <a:ext cx="349500" cy="397800"/>
          </a:xfrm>
          <a:prstGeom prst="upArrow">
            <a:avLst>
              <a:gd fmla="val 50000" name="adj1"/>
              <a:gd fmla="val 67875" name="adj2"/>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0"/>
          <p:cNvSpPr txBox="1"/>
          <p:nvPr/>
        </p:nvSpPr>
        <p:spPr>
          <a:xfrm>
            <a:off x="1447900" y="339275"/>
            <a:ext cx="1772100" cy="4002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Fahkwang"/>
                <a:ea typeface="Fahkwang"/>
                <a:cs typeface="Fahkwang"/>
                <a:sym typeface="Fahkwang"/>
              </a:rPr>
              <a:t>FINANCIAL</a:t>
            </a:r>
            <a:endParaRPr b="1">
              <a:solidFill>
                <a:schemeClr val="dk1"/>
              </a:solidFill>
              <a:latin typeface="Fahkwang"/>
              <a:ea typeface="Fahkwang"/>
              <a:cs typeface="Fahkwang"/>
              <a:sym typeface="Fahkwang"/>
            </a:endParaRPr>
          </a:p>
        </p:txBody>
      </p:sp>
      <p:sp>
        <p:nvSpPr>
          <p:cNvPr id="520" name="Google Shape;520;p30"/>
          <p:cNvSpPr txBox="1"/>
          <p:nvPr/>
        </p:nvSpPr>
        <p:spPr>
          <a:xfrm>
            <a:off x="3465250" y="4442725"/>
            <a:ext cx="1895400" cy="4002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Fahkwang"/>
                <a:ea typeface="Fahkwang"/>
                <a:cs typeface="Fahkwang"/>
                <a:sym typeface="Fahkwang"/>
              </a:rPr>
              <a:t>COMPUTING</a:t>
            </a:r>
            <a:endParaRPr b="1">
              <a:solidFill>
                <a:schemeClr val="dk1"/>
              </a:solidFill>
              <a:latin typeface="Fahkwang"/>
              <a:ea typeface="Fahkwang"/>
              <a:cs typeface="Fahkwang"/>
              <a:sym typeface="Fahkwang"/>
            </a:endParaRPr>
          </a:p>
        </p:txBody>
      </p:sp>
      <p:grpSp>
        <p:nvGrpSpPr>
          <p:cNvPr id="521" name="Google Shape;521;p30"/>
          <p:cNvGrpSpPr/>
          <p:nvPr/>
        </p:nvGrpSpPr>
        <p:grpSpPr>
          <a:xfrm>
            <a:off x="5733519" y="960358"/>
            <a:ext cx="896100" cy="205962"/>
            <a:chOff x="5733519" y="960358"/>
            <a:chExt cx="896100" cy="205962"/>
          </a:xfrm>
        </p:grpSpPr>
        <p:grpSp>
          <p:nvGrpSpPr>
            <p:cNvPr id="522" name="Google Shape;522;p30"/>
            <p:cNvGrpSpPr/>
            <p:nvPr/>
          </p:nvGrpSpPr>
          <p:grpSpPr>
            <a:xfrm>
              <a:off x="5733519" y="960358"/>
              <a:ext cx="210300" cy="205962"/>
              <a:chOff x="5733519" y="960358"/>
              <a:chExt cx="210300" cy="205962"/>
            </a:xfrm>
          </p:grpSpPr>
          <p:cxnSp>
            <p:nvCxnSpPr>
              <p:cNvPr id="523" name="Google Shape;523;p30"/>
              <p:cNvCxnSpPr/>
              <p:nvPr/>
            </p:nvCxnSpPr>
            <p:spPr>
              <a:xfrm>
                <a:off x="5838685" y="960358"/>
                <a:ext cx="0" cy="205962"/>
              </a:xfrm>
              <a:prstGeom prst="straightConnector1">
                <a:avLst/>
              </a:prstGeom>
              <a:noFill/>
              <a:ln cap="flat" cmpd="sng" w="9525">
                <a:solidFill>
                  <a:schemeClr val="accent2"/>
                </a:solidFill>
                <a:prstDash val="solid"/>
                <a:round/>
                <a:headEnd len="med" w="med" type="none"/>
                <a:tailEnd len="med" w="med" type="none"/>
              </a:ln>
            </p:spPr>
          </p:cxnSp>
          <p:cxnSp>
            <p:nvCxnSpPr>
              <p:cNvPr id="524" name="Google Shape;524;p30"/>
              <p:cNvCxnSpPr/>
              <p:nvPr/>
            </p:nvCxnSpPr>
            <p:spPr>
              <a:xfrm>
                <a:off x="57335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nvGrpSpPr>
            <p:cNvPr id="525" name="Google Shape;525;p30"/>
            <p:cNvGrpSpPr/>
            <p:nvPr/>
          </p:nvGrpSpPr>
          <p:grpSpPr>
            <a:xfrm>
              <a:off x="6076419" y="960358"/>
              <a:ext cx="210300" cy="205962"/>
              <a:chOff x="6076419" y="960358"/>
              <a:chExt cx="210300" cy="205962"/>
            </a:xfrm>
          </p:grpSpPr>
          <p:cxnSp>
            <p:nvCxnSpPr>
              <p:cNvPr id="526" name="Google Shape;526;p30"/>
              <p:cNvCxnSpPr/>
              <p:nvPr/>
            </p:nvCxnSpPr>
            <p:spPr>
              <a:xfrm>
                <a:off x="6181585" y="960358"/>
                <a:ext cx="0" cy="205962"/>
              </a:xfrm>
              <a:prstGeom prst="straightConnector1">
                <a:avLst/>
              </a:prstGeom>
              <a:noFill/>
              <a:ln cap="flat" cmpd="sng" w="9525">
                <a:solidFill>
                  <a:schemeClr val="accent2"/>
                </a:solidFill>
                <a:prstDash val="solid"/>
                <a:round/>
                <a:headEnd len="med" w="med" type="none"/>
                <a:tailEnd len="med" w="med" type="none"/>
              </a:ln>
            </p:spPr>
          </p:cxnSp>
          <p:cxnSp>
            <p:nvCxnSpPr>
              <p:cNvPr id="527" name="Google Shape;527;p30"/>
              <p:cNvCxnSpPr/>
              <p:nvPr/>
            </p:nvCxnSpPr>
            <p:spPr>
              <a:xfrm>
                <a:off x="60764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nvGrpSpPr>
            <p:cNvPr id="528" name="Google Shape;528;p30"/>
            <p:cNvGrpSpPr/>
            <p:nvPr/>
          </p:nvGrpSpPr>
          <p:grpSpPr>
            <a:xfrm>
              <a:off x="6419319" y="960358"/>
              <a:ext cx="210300" cy="205962"/>
              <a:chOff x="6419319" y="960358"/>
              <a:chExt cx="210300" cy="205962"/>
            </a:xfrm>
          </p:grpSpPr>
          <p:cxnSp>
            <p:nvCxnSpPr>
              <p:cNvPr id="529" name="Google Shape;529;p30"/>
              <p:cNvCxnSpPr/>
              <p:nvPr/>
            </p:nvCxnSpPr>
            <p:spPr>
              <a:xfrm>
                <a:off x="6524485" y="960358"/>
                <a:ext cx="0" cy="205962"/>
              </a:xfrm>
              <a:prstGeom prst="straightConnector1">
                <a:avLst/>
              </a:prstGeom>
              <a:noFill/>
              <a:ln cap="flat" cmpd="sng" w="9525">
                <a:solidFill>
                  <a:schemeClr val="accent2"/>
                </a:solidFill>
                <a:prstDash val="solid"/>
                <a:round/>
                <a:headEnd len="med" w="med" type="none"/>
                <a:tailEnd len="med" w="med" type="none"/>
              </a:ln>
            </p:spPr>
          </p:cxnSp>
          <p:cxnSp>
            <p:nvCxnSpPr>
              <p:cNvPr id="530" name="Google Shape;530;p30"/>
              <p:cNvCxnSpPr/>
              <p:nvPr/>
            </p:nvCxnSpPr>
            <p:spPr>
              <a:xfrm>
                <a:off x="64193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sp>
        <p:nvSpPr>
          <p:cNvPr id="1117" name="Google Shape;1117;p39"/>
          <p:cNvSpPr/>
          <p:nvPr/>
        </p:nvSpPr>
        <p:spPr>
          <a:xfrm>
            <a:off x="5250300" y="921150"/>
            <a:ext cx="3301200" cy="33012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9"/>
          <p:cNvSpPr/>
          <p:nvPr/>
        </p:nvSpPr>
        <p:spPr>
          <a:xfrm>
            <a:off x="117100" y="176100"/>
            <a:ext cx="3826500" cy="4791300"/>
          </a:xfrm>
          <a:prstGeom prst="plaque">
            <a:avLst>
              <a:gd fmla="val 15355" name="adj"/>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9"/>
          <p:cNvSpPr txBox="1"/>
          <p:nvPr>
            <p:ph type="title"/>
          </p:nvPr>
        </p:nvSpPr>
        <p:spPr>
          <a:xfrm>
            <a:off x="628600" y="451900"/>
            <a:ext cx="2803500" cy="65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GBM</a:t>
            </a:r>
            <a:endParaRPr sz="2400"/>
          </a:p>
        </p:txBody>
      </p:sp>
      <p:sp>
        <p:nvSpPr>
          <p:cNvPr id="1120" name="Google Shape;1120;p39"/>
          <p:cNvSpPr txBox="1"/>
          <p:nvPr>
            <p:ph idx="1" type="subTitle"/>
          </p:nvPr>
        </p:nvSpPr>
        <p:spPr>
          <a:xfrm>
            <a:off x="117100" y="1002775"/>
            <a:ext cx="3787200" cy="377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Initialize:</a:t>
            </a:r>
            <a:endParaRPr sz="1200"/>
          </a:p>
          <a:p>
            <a:pPr indent="0" lvl="0" marL="0" rtl="0" algn="ctr">
              <a:spcBef>
                <a:spcPts val="0"/>
              </a:spcBef>
              <a:spcAft>
                <a:spcPts val="0"/>
              </a:spcAft>
              <a:buNone/>
            </a:pPr>
            <a:r>
              <a:rPr lang="en" sz="1200"/>
              <a:t>S(0) = S0 for each path.</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rPr lang="en" sz="1200"/>
              <a:t>For each path (1 to nPaths), we perform the following steps:</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rPr lang="en" sz="1200"/>
              <a:t>For each time step from 1 to N, we calculate:</a:t>
            </a:r>
            <a:endParaRPr sz="1200"/>
          </a:p>
          <a:p>
            <a:pPr indent="0" lvl="0" marL="0" rtl="0" algn="ctr">
              <a:spcBef>
                <a:spcPts val="0"/>
              </a:spcBef>
              <a:spcAft>
                <a:spcPts val="0"/>
              </a:spcAft>
              <a:buNone/>
            </a:pPr>
            <a:r>
              <a:t/>
            </a:r>
            <a:endParaRPr sz="1200"/>
          </a:p>
          <a:p>
            <a:pPr indent="-304800" lvl="0" marL="457200" rtl="0" algn="l">
              <a:spcBef>
                <a:spcPts val="0"/>
              </a:spcBef>
              <a:spcAft>
                <a:spcPts val="0"/>
              </a:spcAft>
              <a:buSzPts val="1200"/>
              <a:buChar char="●"/>
            </a:pPr>
            <a:r>
              <a:rPr lang="en" sz="1200"/>
              <a:t>epsilon is a standard normal random number, i.e.,</a:t>
            </a:r>
            <a:endParaRPr sz="1200"/>
          </a:p>
          <a:p>
            <a:pPr indent="0" lvl="0" marL="0" rtl="0" algn="ctr">
              <a:spcBef>
                <a:spcPts val="0"/>
              </a:spcBef>
              <a:spcAft>
                <a:spcPts val="0"/>
              </a:spcAft>
              <a:buNone/>
            </a:pPr>
            <a:r>
              <a:rPr b="1" lang="en" sz="1300">
                <a:solidFill>
                  <a:srgbClr val="97ACDE"/>
                </a:solidFill>
              </a:rPr>
              <a:t>ε ~ N(0,1).</a:t>
            </a:r>
            <a:endParaRPr b="1" sz="1300">
              <a:solidFill>
                <a:srgbClr val="97ACDE"/>
              </a:solidFill>
            </a:endParaRPr>
          </a:p>
          <a:p>
            <a:pPr indent="0" lvl="0" marL="0" rtl="0" algn="ctr">
              <a:spcBef>
                <a:spcPts val="0"/>
              </a:spcBef>
              <a:spcAft>
                <a:spcPts val="0"/>
              </a:spcAft>
              <a:buNone/>
            </a:pPr>
            <a:r>
              <a:t/>
            </a:r>
            <a:endParaRPr sz="1200"/>
          </a:p>
          <a:p>
            <a:pPr indent="-304800" lvl="0" marL="457200" rtl="0" algn="l">
              <a:spcBef>
                <a:spcPts val="0"/>
              </a:spcBef>
              <a:spcAft>
                <a:spcPts val="0"/>
              </a:spcAft>
              <a:buSzPts val="1200"/>
              <a:buChar char="●"/>
            </a:pPr>
            <a:r>
              <a:rPr lang="en" sz="1200"/>
              <a:t>The value of the asset price at the current time step is given by:</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rPr b="1" lang="en" sz="1300">
                <a:solidFill>
                  <a:srgbClr val="97ACDE"/>
                </a:solidFill>
              </a:rPr>
              <a:t>S(t+dt) = S0 * exp((mu - 0.5 * sigma²2) * (tdt) + sigma * sqrt(tdt) * ε)</a:t>
            </a:r>
            <a:endParaRPr b="1" sz="1300">
              <a:solidFill>
                <a:srgbClr val="97ACDE"/>
              </a:solidFill>
            </a:endParaRPr>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p:txBody>
      </p:sp>
      <p:sp>
        <p:nvSpPr>
          <p:cNvPr id="1121" name="Google Shape;1121;p39"/>
          <p:cNvSpPr/>
          <p:nvPr/>
        </p:nvSpPr>
        <p:spPr>
          <a:xfrm>
            <a:off x="6889655" y="3091781"/>
            <a:ext cx="1371900" cy="1061700"/>
          </a:xfrm>
          <a:prstGeom prst="roundRect">
            <a:avLst>
              <a:gd fmla="val 18470"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9"/>
          <p:cNvSpPr/>
          <p:nvPr/>
        </p:nvSpPr>
        <p:spPr>
          <a:xfrm>
            <a:off x="5391047" y="1190863"/>
            <a:ext cx="2232900" cy="1455000"/>
          </a:xfrm>
          <a:prstGeom prst="roundRect">
            <a:avLst>
              <a:gd fmla="val 18470"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3" name="Google Shape;1123;p39"/>
          <p:cNvGrpSpPr/>
          <p:nvPr/>
        </p:nvGrpSpPr>
        <p:grpSpPr>
          <a:xfrm>
            <a:off x="6349673" y="2925392"/>
            <a:ext cx="1274272" cy="832198"/>
            <a:chOff x="1867218" y="1450268"/>
            <a:chExt cx="674182" cy="440340"/>
          </a:xfrm>
        </p:grpSpPr>
        <p:grpSp>
          <p:nvGrpSpPr>
            <p:cNvPr id="1124" name="Google Shape;1124;p39"/>
            <p:cNvGrpSpPr/>
            <p:nvPr/>
          </p:nvGrpSpPr>
          <p:grpSpPr>
            <a:xfrm>
              <a:off x="2184843" y="1450268"/>
              <a:ext cx="356557" cy="225208"/>
              <a:chOff x="2641268" y="2275318"/>
              <a:chExt cx="356557" cy="225208"/>
            </a:xfrm>
          </p:grpSpPr>
          <p:sp>
            <p:nvSpPr>
              <p:cNvPr id="1125" name="Google Shape;1125;p39"/>
              <p:cNvSpPr/>
              <p:nvPr/>
            </p:nvSpPr>
            <p:spPr>
              <a:xfrm>
                <a:off x="2641268" y="2275318"/>
                <a:ext cx="81926" cy="67819"/>
              </a:xfrm>
              <a:custGeom>
                <a:rect b="b" l="l" r="r" t="t"/>
                <a:pathLst>
                  <a:path extrusionOk="0" h="2120" w="2561">
                    <a:moveTo>
                      <a:pt x="1" y="1"/>
                    </a:moveTo>
                    <a:lnTo>
                      <a:pt x="1573" y="2120"/>
                    </a:lnTo>
                    <a:lnTo>
                      <a:pt x="2561" y="417"/>
                    </a:lnTo>
                    <a:lnTo>
                      <a:pt x="1" y="1"/>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9"/>
              <p:cNvSpPr/>
              <p:nvPr/>
            </p:nvSpPr>
            <p:spPr>
              <a:xfrm>
                <a:off x="2685094" y="2286930"/>
                <a:ext cx="306240" cy="211998"/>
              </a:xfrm>
              <a:custGeom>
                <a:rect b="b" l="l" r="r" t="t"/>
                <a:pathLst>
                  <a:path extrusionOk="0" h="6627" w="9573">
                    <a:moveTo>
                      <a:pt x="9566" y="4920"/>
                    </a:moveTo>
                    <a:lnTo>
                      <a:pt x="9573" y="4924"/>
                    </a:lnTo>
                    <a:cubicBezTo>
                      <a:pt x="9571" y="4923"/>
                      <a:pt x="9568" y="4921"/>
                      <a:pt x="9566" y="4920"/>
                    </a:cubicBezTo>
                    <a:close/>
                    <a:moveTo>
                      <a:pt x="1004" y="1"/>
                    </a:moveTo>
                    <a:cubicBezTo>
                      <a:pt x="911" y="1"/>
                      <a:pt x="807" y="34"/>
                      <a:pt x="691" y="102"/>
                    </a:cubicBezTo>
                    <a:cubicBezTo>
                      <a:pt x="310" y="328"/>
                      <a:pt x="0" y="864"/>
                      <a:pt x="0" y="1304"/>
                    </a:cubicBezTo>
                    <a:cubicBezTo>
                      <a:pt x="0" y="1531"/>
                      <a:pt x="72" y="1685"/>
                      <a:pt x="203" y="1757"/>
                    </a:cubicBezTo>
                    <a:lnTo>
                      <a:pt x="8585" y="6627"/>
                    </a:lnTo>
                    <a:cubicBezTo>
                      <a:pt x="8466" y="6555"/>
                      <a:pt x="8382" y="6400"/>
                      <a:pt x="8382" y="6174"/>
                    </a:cubicBezTo>
                    <a:cubicBezTo>
                      <a:pt x="8382" y="5734"/>
                      <a:pt x="8692" y="5198"/>
                      <a:pt x="9073" y="4972"/>
                    </a:cubicBezTo>
                    <a:cubicBezTo>
                      <a:pt x="9191" y="4909"/>
                      <a:pt x="9301" y="4879"/>
                      <a:pt x="9396" y="4879"/>
                    </a:cubicBezTo>
                    <a:cubicBezTo>
                      <a:pt x="9460" y="4879"/>
                      <a:pt x="9518" y="4893"/>
                      <a:pt x="9566" y="4920"/>
                    </a:cubicBezTo>
                    <a:lnTo>
                      <a:pt x="9566" y="4920"/>
                    </a:lnTo>
                    <a:lnTo>
                      <a:pt x="1191" y="54"/>
                    </a:lnTo>
                    <a:cubicBezTo>
                      <a:pt x="1135" y="19"/>
                      <a:pt x="1073" y="1"/>
                      <a:pt x="1004"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9"/>
              <p:cNvSpPr/>
              <p:nvPr/>
            </p:nvSpPr>
            <p:spPr>
              <a:xfrm>
                <a:off x="2953232" y="2442816"/>
                <a:ext cx="44594" cy="57710"/>
              </a:xfrm>
              <a:custGeom>
                <a:rect b="b" l="l" r="r" t="t"/>
                <a:pathLst>
                  <a:path extrusionOk="0" h="1804" w="1394">
                    <a:moveTo>
                      <a:pt x="1009" y="1"/>
                    </a:moveTo>
                    <a:cubicBezTo>
                      <a:pt x="914" y="1"/>
                      <a:pt x="806" y="32"/>
                      <a:pt x="691" y="99"/>
                    </a:cubicBezTo>
                    <a:cubicBezTo>
                      <a:pt x="310" y="325"/>
                      <a:pt x="0" y="861"/>
                      <a:pt x="0" y="1301"/>
                    </a:cubicBezTo>
                    <a:cubicBezTo>
                      <a:pt x="0" y="1621"/>
                      <a:pt x="155" y="1804"/>
                      <a:pt x="384" y="1804"/>
                    </a:cubicBezTo>
                    <a:cubicBezTo>
                      <a:pt x="479" y="1804"/>
                      <a:pt x="587" y="1772"/>
                      <a:pt x="703" y="1706"/>
                    </a:cubicBezTo>
                    <a:cubicBezTo>
                      <a:pt x="1084" y="1480"/>
                      <a:pt x="1393" y="944"/>
                      <a:pt x="1393" y="503"/>
                    </a:cubicBezTo>
                    <a:cubicBezTo>
                      <a:pt x="1393" y="184"/>
                      <a:pt x="1239" y="1"/>
                      <a:pt x="1009" y="1"/>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9"/>
              <p:cNvSpPr/>
              <p:nvPr/>
            </p:nvSpPr>
            <p:spPr>
              <a:xfrm>
                <a:off x="2641268" y="2275318"/>
                <a:ext cx="22521" cy="18682"/>
              </a:xfrm>
              <a:custGeom>
                <a:rect b="b" l="l" r="r" t="t"/>
                <a:pathLst>
                  <a:path extrusionOk="0" h="584" w="704">
                    <a:moveTo>
                      <a:pt x="1" y="1"/>
                    </a:moveTo>
                    <a:lnTo>
                      <a:pt x="430" y="584"/>
                    </a:lnTo>
                    <a:cubicBezTo>
                      <a:pt x="561" y="453"/>
                      <a:pt x="656" y="298"/>
                      <a:pt x="703" y="120"/>
                    </a:cubicBez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9"/>
              <p:cNvSpPr/>
              <p:nvPr/>
            </p:nvSpPr>
            <p:spPr>
              <a:xfrm>
                <a:off x="2685478" y="2293616"/>
                <a:ext cx="283783" cy="184742"/>
              </a:xfrm>
              <a:custGeom>
                <a:rect b="b" l="l" r="r" t="t"/>
                <a:pathLst>
                  <a:path extrusionOk="0" h="5775" w="8871">
                    <a:moveTo>
                      <a:pt x="536" y="0"/>
                    </a:moveTo>
                    <a:cubicBezTo>
                      <a:pt x="262" y="226"/>
                      <a:pt x="48" y="595"/>
                      <a:pt x="0" y="941"/>
                    </a:cubicBezTo>
                    <a:lnTo>
                      <a:pt x="8382" y="5775"/>
                    </a:lnTo>
                    <a:cubicBezTo>
                      <a:pt x="8442" y="5453"/>
                      <a:pt x="8632" y="5120"/>
                      <a:pt x="8870" y="4905"/>
                    </a:cubicBezTo>
                    <a:lnTo>
                      <a:pt x="536" y="0"/>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0" name="Google Shape;1130;p39"/>
            <p:cNvGrpSpPr/>
            <p:nvPr/>
          </p:nvGrpSpPr>
          <p:grpSpPr>
            <a:xfrm>
              <a:off x="1867218" y="1515015"/>
              <a:ext cx="612481" cy="375593"/>
              <a:chOff x="2323643" y="2340065"/>
              <a:chExt cx="612481" cy="375593"/>
            </a:xfrm>
          </p:grpSpPr>
          <p:sp>
            <p:nvSpPr>
              <p:cNvPr id="1131" name="Google Shape;1131;p39"/>
              <p:cNvSpPr/>
              <p:nvPr/>
            </p:nvSpPr>
            <p:spPr>
              <a:xfrm>
                <a:off x="2325147" y="2493935"/>
                <a:ext cx="609825" cy="221723"/>
              </a:xfrm>
              <a:custGeom>
                <a:rect b="b" l="l" r="r" t="t"/>
                <a:pathLst>
                  <a:path extrusionOk="0" h="6931" w="19063">
                    <a:moveTo>
                      <a:pt x="1" y="1"/>
                    </a:moveTo>
                    <a:lnTo>
                      <a:pt x="1" y="715"/>
                    </a:lnTo>
                    <a:cubicBezTo>
                      <a:pt x="1" y="775"/>
                      <a:pt x="48" y="846"/>
                      <a:pt x="132" y="894"/>
                    </a:cubicBezTo>
                    <a:lnTo>
                      <a:pt x="10466" y="6859"/>
                    </a:lnTo>
                    <a:cubicBezTo>
                      <a:pt x="10550" y="6906"/>
                      <a:pt x="10663" y="6930"/>
                      <a:pt x="10776" y="6930"/>
                    </a:cubicBezTo>
                    <a:cubicBezTo>
                      <a:pt x="10889" y="6930"/>
                      <a:pt x="11002" y="6906"/>
                      <a:pt x="11086" y="6859"/>
                    </a:cubicBezTo>
                    <a:lnTo>
                      <a:pt x="18932" y="2299"/>
                    </a:lnTo>
                    <a:cubicBezTo>
                      <a:pt x="19015" y="2251"/>
                      <a:pt x="19063" y="2180"/>
                      <a:pt x="19063" y="2120"/>
                    </a:cubicBezTo>
                    <a:lnTo>
                      <a:pt x="19063" y="1418"/>
                    </a:lnTo>
                    <a:cubicBezTo>
                      <a:pt x="19063" y="1477"/>
                      <a:pt x="19015" y="1549"/>
                      <a:pt x="18932" y="1596"/>
                    </a:cubicBezTo>
                    <a:lnTo>
                      <a:pt x="11086" y="6156"/>
                    </a:lnTo>
                    <a:cubicBezTo>
                      <a:pt x="11002" y="6204"/>
                      <a:pt x="10889" y="6228"/>
                      <a:pt x="10776" y="6228"/>
                    </a:cubicBezTo>
                    <a:cubicBezTo>
                      <a:pt x="10663" y="6228"/>
                      <a:pt x="10550" y="6204"/>
                      <a:pt x="10466" y="6156"/>
                    </a:cubicBezTo>
                    <a:lnTo>
                      <a:pt x="132" y="191"/>
                    </a:lnTo>
                    <a:cubicBezTo>
                      <a:pt x="48" y="132"/>
                      <a:pt x="1" y="72"/>
                      <a:pt x="1"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9"/>
              <p:cNvSpPr/>
              <p:nvPr/>
            </p:nvSpPr>
            <p:spPr>
              <a:xfrm>
                <a:off x="2323643" y="2340065"/>
                <a:ext cx="612481" cy="353106"/>
              </a:xfrm>
              <a:custGeom>
                <a:rect b="b" l="l" r="r" t="t"/>
                <a:pathLst>
                  <a:path extrusionOk="0" h="11038" w="19146">
                    <a:moveTo>
                      <a:pt x="8335" y="1"/>
                    </a:moveTo>
                    <a:cubicBezTo>
                      <a:pt x="8221" y="1"/>
                      <a:pt x="8108" y="24"/>
                      <a:pt x="8025" y="72"/>
                    </a:cubicBezTo>
                    <a:lnTo>
                      <a:pt x="179" y="4632"/>
                    </a:lnTo>
                    <a:cubicBezTo>
                      <a:pt x="0" y="4739"/>
                      <a:pt x="12" y="4894"/>
                      <a:pt x="179" y="5001"/>
                    </a:cubicBezTo>
                    <a:lnTo>
                      <a:pt x="10513" y="10966"/>
                    </a:lnTo>
                    <a:cubicBezTo>
                      <a:pt x="10597" y="11014"/>
                      <a:pt x="10710" y="11038"/>
                      <a:pt x="10823" y="11038"/>
                    </a:cubicBezTo>
                    <a:cubicBezTo>
                      <a:pt x="10936" y="11038"/>
                      <a:pt x="11049" y="11014"/>
                      <a:pt x="11133" y="10966"/>
                    </a:cubicBezTo>
                    <a:lnTo>
                      <a:pt x="18979" y="6406"/>
                    </a:lnTo>
                    <a:cubicBezTo>
                      <a:pt x="19145" y="6299"/>
                      <a:pt x="19145" y="6144"/>
                      <a:pt x="18979" y="6049"/>
                    </a:cubicBezTo>
                    <a:lnTo>
                      <a:pt x="8644" y="72"/>
                    </a:lnTo>
                    <a:cubicBezTo>
                      <a:pt x="8561" y="24"/>
                      <a:pt x="8448" y="1"/>
                      <a:pt x="8335" y="1"/>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9"/>
              <p:cNvSpPr/>
              <p:nvPr/>
            </p:nvSpPr>
            <p:spPr>
              <a:xfrm>
                <a:off x="2411615" y="2393008"/>
                <a:ext cx="231991" cy="134102"/>
              </a:xfrm>
              <a:custGeom>
                <a:rect b="b" l="l" r="r" t="t"/>
                <a:pathLst>
                  <a:path extrusionOk="0" h="4192" w="7252">
                    <a:moveTo>
                      <a:pt x="6835" y="1"/>
                    </a:moveTo>
                    <a:lnTo>
                      <a:pt x="1" y="3942"/>
                    </a:lnTo>
                    <a:lnTo>
                      <a:pt x="417" y="4192"/>
                    </a:lnTo>
                    <a:lnTo>
                      <a:pt x="7251" y="239"/>
                    </a:lnTo>
                    <a:lnTo>
                      <a:pt x="68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9"/>
              <p:cNvSpPr/>
              <p:nvPr/>
            </p:nvSpPr>
            <p:spPr>
              <a:xfrm>
                <a:off x="2447027" y="2413577"/>
                <a:ext cx="231991" cy="133718"/>
              </a:xfrm>
              <a:custGeom>
                <a:rect b="b" l="l" r="r" t="t"/>
                <a:pathLst>
                  <a:path extrusionOk="0" h="4180" w="7252">
                    <a:moveTo>
                      <a:pt x="6835" y="1"/>
                    </a:moveTo>
                    <a:lnTo>
                      <a:pt x="1" y="3942"/>
                    </a:lnTo>
                    <a:lnTo>
                      <a:pt x="418" y="4180"/>
                    </a:lnTo>
                    <a:lnTo>
                      <a:pt x="7252" y="239"/>
                    </a:lnTo>
                    <a:lnTo>
                      <a:pt x="68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9"/>
              <p:cNvSpPr/>
              <p:nvPr/>
            </p:nvSpPr>
            <p:spPr>
              <a:xfrm>
                <a:off x="2482472" y="2433762"/>
                <a:ext cx="231959" cy="134102"/>
              </a:xfrm>
              <a:custGeom>
                <a:rect b="b" l="l" r="r" t="t"/>
                <a:pathLst>
                  <a:path extrusionOk="0" h="4192" w="7251">
                    <a:moveTo>
                      <a:pt x="6834" y="1"/>
                    </a:moveTo>
                    <a:lnTo>
                      <a:pt x="0" y="3953"/>
                    </a:lnTo>
                    <a:lnTo>
                      <a:pt x="417" y="4192"/>
                    </a:lnTo>
                    <a:lnTo>
                      <a:pt x="7251" y="239"/>
                    </a:lnTo>
                    <a:lnTo>
                      <a:pt x="68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9"/>
              <p:cNvSpPr/>
              <p:nvPr/>
            </p:nvSpPr>
            <p:spPr>
              <a:xfrm>
                <a:off x="2517884" y="2454332"/>
                <a:ext cx="231608" cy="133718"/>
              </a:xfrm>
              <a:custGeom>
                <a:rect b="b" l="l" r="r" t="t"/>
                <a:pathLst>
                  <a:path extrusionOk="0" h="4180" w="7240">
                    <a:moveTo>
                      <a:pt x="6823" y="1"/>
                    </a:moveTo>
                    <a:lnTo>
                      <a:pt x="0" y="3941"/>
                    </a:lnTo>
                    <a:lnTo>
                      <a:pt x="405" y="4180"/>
                    </a:lnTo>
                    <a:lnTo>
                      <a:pt x="7239" y="239"/>
                    </a:lnTo>
                    <a:lnTo>
                      <a:pt x="68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9"/>
              <p:cNvSpPr/>
              <p:nvPr/>
            </p:nvSpPr>
            <p:spPr>
              <a:xfrm>
                <a:off x="2552913" y="2474517"/>
                <a:ext cx="231991" cy="134102"/>
              </a:xfrm>
              <a:custGeom>
                <a:rect b="b" l="l" r="r" t="t"/>
                <a:pathLst>
                  <a:path extrusionOk="0" h="4192" w="7252">
                    <a:moveTo>
                      <a:pt x="6835" y="1"/>
                    </a:moveTo>
                    <a:lnTo>
                      <a:pt x="1" y="3953"/>
                    </a:lnTo>
                    <a:lnTo>
                      <a:pt x="417" y="4192"/>
                    </a:lnTo>
                    <a:lnTo>
                      <a:pt x="7252" y="239"/>
                    </a:lnTo>
                    <a:lnTo>
                      <a:pt x="68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9"/>
              <p:cNvSpPr/>
              <p:nvPr/>
            </p:nvSpPr>
            <p:spPr>
              <a:xfrm>
                <a:off x="2588358" y="2495087"/>
                <a:ext cx="231959" cy="133718"/>
              </a:xfrm>
              <a:custGeom>
                <a:rect b="b" l="l" r="r" t="t"/>
                <a:pathLst>
                  <a:path extrusionOk="0" h="4180" w="7251">
                    <a:moveTo>
                      <a:pt x="6834" y="0"/>
                    </a:moveTo>
                    <a:lnTo>
                      <a:pt x="0" y="3941"/>
                    </a:lnTo>
                    <a:lnTo>
                      <a:pt x="417" y="4180"/>
                    </a:lnTo>
                    <a:lnTo>
                      <a:pt x="7251" y="239"/>
                    </a:lnTo>
                    <a:lnTo>
                      <a:pt x="68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9"/>
              <p:cNvSpPr/>
              <p:nvPr/>
            </p:nvSpPr>
            <p:spPr>
              <a:xfrm>
                <a:off x="2623770" y="2515272"/>
                <a:ext cx="231608" cy="134102"/>
              </a:xfrm>
              <a:custGeom>
                <a:rect b="b" l="l" r="r" t="t"/>
                <a:pathLst>
                  <a:path extrusionOk="0" h="4192" w="7240">
                    <a:moveTo>
                      <a:pt x="6823" y="1"/>
                    </a:moveTo>
                    <a:lnTo>
                      <a:pt x="0" y="3953"/>
                    </a:lnTo>
                    <a:lnTo>
                      <a:pt x="417" y="4192"/>
                    </a:lnTo>
                    <a:lnTo>
                      <a:pt x="7239" y="239"/>
                    </a:lnTo>
                    <a:lnTo>
                      <a:pt x="68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40" name="Google Shape;1140;p39"/>
          <p:cNvGrpSpPr/>
          <p:nvPr/>
        </p:nvGrpSpPr>
        <p:grpSpPr>
          <a:xfrm>
            <a:off x="6987262" y="1689200"/>
            <a:ext cx="1274285" cy="1338094"/>
            <a:chOff x="3171849" y="2550685"/>
            <a:chExt cx="842168" cy="884456"/>
          </a:xfrm>
        </p:grpSpPr>
        <p:sp>
          <p:nvSpPr>
            <p:cNvPr id="1141" name="Google Shape;1141;p39"/>
            <p:cNvSpPr/>
            <p:nvPr/>
          </p:nvSpPr>
          <p:spPr>
            <a:xfrm>
              <a:off x="3194689" y="2933857"/>
              <a:ext cx="819328" cy="474988"/>
            </a:xfrm>
            <a:custGeom>
              <a:rect b="b" l="l" r="r" t="t"/>
              <a:pathLst>
                <a:path extrusionOk="0" h="14848" w="25612">
                  <a:moveTo>
                    <a:pt x="15812" y="0"/>
                  </a:moveTo>
                  <a:lnTo>
                    <a:pt x="1" y="9192"/>
                  </a:lnTo>
                  <a:lnTo>
                    <a:pt x="9800" y="14848"/>
                  </a:lnTo>
                  <a:lnTo>
                    <a:pt x="25611" y="5656"/>
                  </a:lnTo>
                  <a:lnTo>
                    <a:pt x="15812" y="0"/>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9"/>
            <p:cNvSpPr/>
            <p:nvPr/>
          </p:nvSpPr>
          <p:spPr>
            <a:xfrm>
              <a:off x="3508156" y="3114758"/>
              <a:ext cx="505858" cy="320380"/>
            </a:xfrm>
            <a:custGeom>
              <a:rect b="b" l="l" r="r" t="t"/>
              <a:pathLst>
                <a:path extrusionOk="0" h="10015" w="15813">
                  <a:moveTo>
                    <a:pt x="15812" y="1"/>
                  </a:moveTo>
                  <a:lnTo>
                    <a:pt x="1" y="9193"/>
                  </a:lnTo>
                  <a:lnTo>
                    <a:pt x="1" y="10014"/>
                  </a:lnTo>
                  <a:lnTo>
                    <a:pt x="15812" y="822"/>
                  </a:lnTo>
                  <a:lnTo>
                    <a:pt x="15812" y="1"/>
                  </a:lnTo>
                  <a:close/>
                </a:path>
              </a:pathLst>
            </a:custGeom>
            <a:solidFill>
              <a:srgbClr val="574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9"/>
            <p:cNvSpPr/>
            <p:nvPr/>
          </p:nvSpPr>
          <p:spPr>
            <a:xfrm>
              <a:off x="3171849" y="2844733"/>
              <a:ext cx="336343" cy="590407"/>
            </a:xfrm>
            <a:custGeom>
              <a:rect b="b" l="l" r="r" t="t"/>
              <a:pathLst>
                <a:path extrusionOk="0" h="18456" w="10514">
                  <a:moveTo>
                    <a:pt x="36" y="0"/>
                  </a:moveTo>
                  <a:lnTo>
                    <a:pt x="0" y="12383"/>
                  </a:lnTo>
                  <a:lnTo>
                    <a:pt x="10514" y="18455"/>
                  </a:lnTo>
                  <a:lnTo>
                    <a:pt x="10514" y="17634"/>
                  </a:lnTo>
                  <a:lnTo>
                    <a:pt x="715" y="11978"/>
                  </a:lnTo>
                  <a:lnTo>
                    <a:pt x="750" y="405"/>
                  </a:lnTo>
                  <a:lnTo>
                    <a:pt x="36" y="0"/>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9"/>
            <p:cNvSpPr/>
            <p:nvPr/>
          </p:nvSpPr>
          <p:spPr>
            <a:xfrm>
              <a:off x="3194689" y="2564024"/>
              <a:ext cx="506978" cy="663920"/>
            </a:xfrm>
            <a:custGeom>
              <a:rect b="b" l="l" r="r" t="t"/>
              <a:pathLst>
                <a:path extrusionOk="0" h="20754" w="15848">
                  <a:moveTo>
                    <a:pt x="15848" y="1"/>
                  </a:moveTo>
                  <a:lnTo>
                    <a:pt x="36" y="9180"/>
                  </a:lnTo>
                  <a:lnTo>
                    <a:pt x="1" y="20753"/>
                  </a:lnTo>
                  <a:lnTo>
                    <a:pt x="1" y="20753"/>
                  </a:lnTo>
                  <a:lnTo>
                    <a:pt x="15812" y="11561"/>
                  </a:lnTo>
                  <a:lnTo>
                    <a:pt x="15848" y="1"/>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9"/>
            <p:cNvSpPr/>
            <p:nvPr/>
          </p:nvSpPr>
          <p:spPr>
            <a:xfrm>
              <a:off x="3210684" y="2591823"/>
              <a:ext cx="474604" cy="608290"/>
            </a:xfrm>
            <a:custGeom>
              <a:rect b="b" l="l" r="r" t="t"/>
              <a:pathLst>
                <a:path extrusionOk="0" h="19015" w="14836">
                  <a:moveTo>
                    <a:pt x="14836" y="1"/>
                  </a:moveTo>
                  <a:lnTo>
                    <a:pt x="37" y="8609"/>
                  </a:lnTo>
                  <a:lnTo>
                    <a:pt x="1" y="19015"/>
                  </a:lnTo>
                  <a:lnTo>
                    <a:pt x="14812" y="10407"/>
                  </a:lnTo>
                  <a:lnTo>
                    <a:pt x="148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9"/>
            <p:cNvSpPr/>
            <p:nvPr/>
          </p:nvSpPr>
          <p:spPr>
            <a:xfrm>
              <a:off x="3173000" y="2550685"/>
              <a:ext cx="528667" cy="307040"/>
            </a:xfrm>
            <a:custGeom>
              <a:rect b="b" l="l" r="r" t="t"/>
              <a:pathLst>
                <a:path extrusionOk="0" h="9598" w="16526">
                  <a:moveTo>
                    <a:pt x="15812" y="1"/>
                  </a:moveTo>
                  <a:lnTo>
                    <a:pt x="0" y="9192"/>
                  </a:lnTo>
                  <a:lnTo>
                    <a:pt x="714" y="9597"/>
                  </a:lnTo>
                  <a:lnTo>
                    <a:pt x="16526" y="418"/>
                  </a:lnTo>
                  <a:lnTo>
                    <a:pt x="15812" y="1"/>
                  </a:ln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9"/>
            <p:cNvSpPr/>
            <p:nvPr/>
          </p:nvSpPr>
          <p:spPr>
            <a:xfrm>
              <a:off x="3261740" y="3215333"/>
              <a:ext cx="42291" cy="24408"/>
            </a:xfrm>
            <a:custGeom>
              <a:rect b="b" l="l" r="r" t="t"/>
              <a:pathLst>
                <a:path extrusionOk="0" h="763" w="1322">
                  <a:moveTo>
                    <a:pt x="667" y="0"/>
                  </a:moveTo>
                  <a:lnTo>
                    <a:pt x="0" y="381"/>
                  </a:lnTo>
                  <a:lnTo>
                    <a:pt x="667" y="762"/>
                  </a:lnTo>
                  <a:lnTo>
                    <a:pt x="1322" y="393"/>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9"/>
            <p:cNvSpPr/>
            <p:nvPr/>
          </p:nvSpPr>
          <p:spPr>
            <a:xfrm>
              <a:off x="3291426" y="3198187"/>
              <a:ext cx="42323" cy="24792"/>
            </a:xfrm>
            <a:custGeom>
              <a:rect b="b" l="l" r="r" t="t"/>
              <a:pathLst>
                <a:path extrusionOk="0" h="775" w="1323">
                  <a:moveTo>
                    <a:pt x="656" y="0"/>
                  </a:moveTo>
                  <a:lnTo>
                    <a:pt x="1" y="381"/>
                  </a:lnTo>
                  <a:lnTo>
                    <a:pt x="668" y="774"/>
                  </a:lnTo>
                  <a:lnTo>
                    <a:pt x="1323" y="393"/>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9"/>
            <p:cNvSpPr/>
            <p:nvPr/>
          </p:nvSpPr>
          <p:spPr>
            <a:xfrm>
              <a:off x="3321144" y="3181041"/>
              <a:ext cx="42323" cy="24792"/>
            </a:xfrm>
            <a:custGeom>
              <a:rect b="b" l="l" r="r" t="t"/>
              <a:pathLst>
                <a:path extrusionOk="0" h="775" w="1323">
                  <a:moveTo>
                    <a:pt x="655" y="1"/>
                  </a:moveTo>
                  <a:lnTo>
                    <a:pt x="1" y="382"/>
                  </a:lnTo>
                  <a:lnTo>
                    <a:pt x="667" y="774"/>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9"/>
            <p:cNvSpPr/>
            <p:nvPr/>
          </p:nvSpPr>
          <p:spPr>
            <a:xfrm>
              <a:off x="3350863" y="3163894"/>
              <a:ext cx="42291" cy="24792"/>
            </a:xfrm>
            <a:custGeom>
              <a:rect b="b" l="l" r="r" t="t"/>
              <a:pathLst>
                <a:path extrusionOk="0" h="775" w="1322">
                  <a:moveTo>
                    <a:pt x="655" y="1"/>
                  </a:moveTo>
                  <a:lnTo>
                    <a:pt x="0" y="382"/>
                  </a:lnTo>
                  <a:lnTo>
                    <a:pt x="667" y="775"/>
                  </a:lnTo>
                  <a:lnTo>
                    <a:pt x="1322" y="394"/>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9"/>
            <p:cNvSpPr/>
            <p:nvPr/>
          </p:nvSpPr>
          <p:spPr>
            <a:xfrm>
              <a:off x="3380581" y="3146780"/>
              <a:ext cx="42291" cy="24760"/>
            </a:xfrm>
            <a:custGeom>
              <a:rect b="b" l="l" r="r" t="t"/>
              <a:pathLst>
                <a:path extrusionOk="0" h="774" w="1322">
                  <a:moveTo>
                    <a:pt x="655" y="0"/>
                  </a:moveTo>
                  <a:lnTo>
                    <a:pt x="0" y="381"/>
                  </a:lnTo>
                  <a:lnTo>
                    <a:pt x="655" y="774"/>
                  </a:lnTo>
                  <a:lnTo>
                    <a:pt x="1322" y="393"/>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9"/>
            <p:cNvSpPr/>
            <p:nvPr/>
          </p:nvSpPr>
          <p:spPr>
            <a:xfrm>
              <a:off x="3410268" y="3130017"/>
              <a:ext cx="42323" cy="24408"/>
            </a:xfrm>
            <a:custGeom>
              <a:rect b="b" l="l" r="r" t="t"/>
              <a:pathLst>
                <a:path extrusionOk="0" h="763" w="1323">
                  <a:moveTo>
                    <a:pt x="656" y="0"/>
                  </a:moveTo>
                  <a:lnTo>
                    <a:pt x="1" y="381"/>
                  </a:lnTo>
                  <a:lnTo>
                    <a:pt x="656" y="762"/>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9"/>
            <p:cNvSpPr/>
            <p:nvPr/>
          </p:nvSpPr>
          <p:spPr>
            <a:xfrm>
              <a:off x="3439986" y="3112871"/>
              <a:ext cx="42291" cy="24408"/>
            </a:xfrm>
            <a:custGeom>
              <a:rect b="b" l="l" r="r" t="t"/>
              <a:pathLst>
                <a:path extrusionOk="0" h="763" w="1322">
                  <a:moveTo>
                    <a:pt x="655" y="0"/>
                  </a:moveTo>
                  <a:lnTo>
                    <a:pt x="0" y="381"/>
                  </a:lnTo>
                  <a:lnTo>
                    <a:pt x="655"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9"/>
            <p:cNvSpPr/>
            <p:nvPr/>
          </p:nvSpPr>
          <p:spPr>
            <a:xfrm>
              <a:off x="3469320" y="3095724"/>
              <a:ext cx="42291" cy="24408"/>
            </a:xfrm>
            <a:custGeom>
              <a:rect b="b" l="l" r="r" t="t"/>
              <a:pathLst>
                <a:path extrusionOk="0" h="763" w="1322">
                  <a:moveTo>
                    <a:pt x="667" y="1"/>
                  </a:moveTo>
                  <a:lnTo>
                    <a:pt x="0" y="370"/>
                  </a:lnTo>
                  <a:lnTo>
                    <a:pt x="667" y="763"/>
                  </a:lnTo>
                  <a:lnTo>
                    <a:pt x="1322" y="382"/>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9"/>
            <p:cNvSpPr/>
            <p:nvPr/>
          </p:nvSpPr>
          <p:spPr>
            <a:xfrm>
              <a:off x="3499007" y="3078578"/>
              <a:ext cx="42323" cy="24408"/>
            </a:xfrm>
            <a:custGeom>
              <a:rect b="b" l="l" r="r" t="t"/>
              <a:pathLst>
                <a:path extrusionOk="0" h="763" w="1323">
                  <a:moveTo>
                    <a:pt x="668" y="1"/>
                  </a:moveTo>
                  <a:lnTo>
                    <a:pt x="1" y="382"/>
                  </a:lnTo>
                  <a:lnTo>
                    <a:pt x="668" y="763"/>
                  </a:lnTo>
                  <a:lnTo>
                    <a:pt x="1322" y="382"/>
                  </a:lnTo>
                  <a:lnTo>
                    <a:pt x="6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9"/>
            <p:cNvSpPr/>
            <p:nvPr/>
          </p:nvSpPr>
          <p:spPr>
            <a:xfrm>
              <a:off x="3528725" y="3061463"/>
              <a:ext cx="42323" cy="24408"/>
            </a:xfrm>
            <a:custGeom>
              <a:rect b="b" l="l" r="r" t="t"/>
              <a:pathLst>
                <a:path extrusionOk="0" h="763" w="1323">
                  <a:moveTo>
                    <a:pt x="667" y="0"/>
                  </a:moveTo>
                  <a:lnTo>
                    <a:pt x="1" y="381"/>
                  </a:lnTo>
                  <a:lnTo>
                    <a:pt x="667" y="762"/>
                  </a:lnTo>
                  <a:lnTo>
                    <a:pt x="1322" y="381"/>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9"/>
            <p:cNvSpPr/>
            <p:nvPr/>
          </p:nvSpPr>
          <p:spPr>
            <a:xfrm>
              <a:off x="3558444" y="3044317"/>
              <a:ext cx="42291" cy="24408"/>
            </a:xfrm>
            <a:custGeom>
              <a:rect b="b" l="l" r="r" t="t"/>
              <a:pathLst>
                <a:path extrusionOk="0" h="763" w="1322">
                  <a:moveTo>
                    <a:pt x="655" y="0"/>
                  </a:moveTo>
                  <a:lnTo>
                    <a:pt x="0" y="381"/>
                  </a:lnTo>
                  <a:lnTo>
                    <a:pt x="667"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9"/>
            <p:cNvSpPr/>
            <p:nvPr/>
          </p:nvSpPr>
          <p:spPr>
            <a:xfrm>
              <a:off x="3588130" y="3027170"/>
              <a:ext cx="42323" cy="24408"/>
            </a:xfrm>
            <a:custGeom>
              <a:rect b="b" l="l" r="r" t="t"/>
              <a:pathLst>
                <a:path extrusionOk="0" h="763" w="1323">
                  <a:moveTo>
                    <a:pt x="656" y="0"/>
                  </a:moveTo>
                  <a:lnTo>
                    <a:pt x="1" y="381"/>
                  </a:lnTo>
                  <a:lnTo>
                    <a:pt x="668" y="762"/>
                  </a:lnTo>
                  <a:lnTo>
                    <a:pt x="1323"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9"/>
            <p:cNvSpPr/>
            <p:nvPr/>
          </p:nvSpPr>
          <p:spPr>
            <a:xfrm>
              <a:off x="3617848" y="3010024"/>
              <a:ext cx="42323" cy="24408"/>
            </a:xfrm>
            <a:custGeom>
              <a:rect b="b" l="l" r="r" t="t"/>
              <a:pathLst>
                <a:path extrusionOk="0" h="763" w="1323">
                  <a:moveTo>
                    <a:pt x="655" y="1"/>
                  </a:moveTo>
                  <a:lnTo>
                    <a:pt x="1" y="382"/>
                  </a:lnTo>
                  <a:lnTo>
                    <a:pt x="667"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9"/>
            <p:cNvSpPr/>
            <p:nvPr/>
          </p:nvSpPr>
          <p:spPr>
            <a:xfrm>
              <a:off x="3647567" y="2992877"/>
              <a:ext cx="42291" cy="24408"/>
            </a:xfrm>
            <a:custGeom>
              <a:rect b="b" l="l" r="r" t="t"/>
              <a:pathLst>
                <a:path extrusionOk="0" h="763" w="1322">
                  <a:moveTo>
                    <a:pt x="655" y="1"/>
                  </a:moveTo>
                  <a:lnTo>
                    <a:pt x="0" y="382"/>
                  </a:lnTo>
                  <a:lnTo>
                    <a:pt x="655"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9"/>
            <p:cNvSpPr/>
            <p:nvPr/>
          </p:nvSpPr>
          <p:spPr>
            <a:xfrm>
              <a:off x="3677253" y="2975763"/>
              <a:ext cx="42323" cy="24408"/>
            </a:xfrm>
            <a:custGeom>
              <a:rect b="b" l="l" r="r" t="t"/>
              <a:pathLst>
                <a:path extrusionOk="0" h="763" w="1323">
                  <a:moveTo>
                    <a:pt x="656" y="0"/>
                  </a:moveTo>
                  <a:lnTo>
                    <a:pt x="1" y="381"/>
                  </a:lnTo>
                  <a:lnTo>
                    <a:pt x="656" y="762"/>
                  </a:lnTo>
                  <a:lnTo>
                    <a:pt x="1323"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9"/>
            <p:cNvSpPr/>
            <p:nvPr/>
          </p:nvSpPr>
          <p:spPr>
            <a:xfrm>
              <a:off x="3324951" y="3217605"/>
              <a:ext cx="42323" cy="24408"/>
            </a:xfrm>
            <a:custGeom>
              <a:rect b="b" l="l" r="r" t="t"/>
              <a:pathLst>
                <a:path extrusionOk="0" h="763" w="1323">
                  <a:moveTo>
                    <a:pt x="667" y="1"/>
                  </a:moveTo>
                  <a:lnTo>
                    <a:pt x="1" y="382"/>
                  </a:lnTo>
                  <a:lnTo>
                    <a:pt x="667" y="763"/>
                  </a:lnTo>
                  <a:lnTo>
                    <a:pt x="1322" y="393"/>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9"/>
            <p:cNvSpPr/>
            <p:nvPr/>
          </p:nvSpPr>
          <p:spPr>
            <a:xfrm>
              <a:off x="3354670" y="3200458"/>
              <a:ext cx="42291" cy="24408"/>
            </a:xfrm>
            <a:custGeom>
              <a:rect b="b" l="l" r="r" t="t"/>
              <a:pathLst>
                <a:path extrusionOk="0" h="763" w="1322">
                  <a:moveTo>
                    <a:pt x="667" y="1"/>
                  </a:moveTo>
                  <a:lnTo>
                    <a:pt x="0" y="382"/>
                  </a:lnTo>
                  <a:lnTo>
                    <a:pt x="667" y="763"/>
                  </a:lnTo>
                  <a:lnTo>
                    <a:pt x="1322" y="394"/>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9"/>
            <p:cNvSpPr/>
            <p:nvPr/>
          </p:nvSpPr>
          <p:spPr>
            <a:xfrm>
              <a:off x="3384388" y="3183344"/>
              <a:ext cx="42291" cy="24760"/>
            </a:xfrm>
            <a:custGeom>
              <a:rect b="b" l="l" r="r" t="t"/>
              <a:pathLst>
                <a:path extrusionOk="0" h="774" w="1322">
                  <a:moveTo>
                    <a:pt x="655" y="0"/>
                  </a:moveTo>
                  <a:lnTo>
                    <a:pt x="0" y="381"/>
                  </a:lnTo>
                  <a:lnTo>
                    <a:pt x="667" y="774"/>
                  </a:lnTo>
                  <a:lnTo>
                    <a:pt x="1322" y="393"/>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9"/>
            <p:cNvSpPr/>
            <p:nvPr/>
          </p:nvSpPr>
          <p:spPr>
            <a:xfrm>
              <a:off x="3414074" y="3166197"/>
              <a:ext cx="42323" cy="24792"/>
            </a:xfrm>
            <a:custGeom>
              <a:rect b="b" l="l" r="r" t="t"/>
              <a:pathLst>
                <a:path extrusionOk="0" h="775" w="1323">
                  <a:moveTo>
                    <a:pt x="656" y="0"/>
                  </a:moveTo>
                  <a:lnTo>
                    <a:pt x="1" y="381"/>
                  </a:lnTo>
                  <a:lnTo>
                    <a:pt x="668" y="774"/>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9"/>
            <p:cNvSpPr/>
            <p:nvPr/>
          </p:nvSpPr>
          <p:spPr>
            <a:xfrm>
              <a:off x="3443793" y="3149435"/>
              <a:ext cx="42323" cy="24408"/>
            </a:xfrm>
            <a:custGeom>
              <a:rect b="b" l="l" r="r" t="t"/>
              <a:pathLst>
                <a:path extrusionOk="0" h="763" w="1323">
                  <a:moveTo>
                    <a:pt x="655" y="0"/>
                  </a:moveTo>
                  <a:lnTo>
                    <a:pt x="0" y="369"/>
                  </a:lnTo>
                  <a:lnTo>
                    <a:pt x="667"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9"/>
            <p:cNvSpPr/>
            <p:nvPr/>
          </p:nvSpPr>
          <p:spPr>
            <a:xfrm>
              <a:off x="3473511" y="3131904"/>
              <a:ext cx="42291" cy="24792"/>
            </a:xfrm>
            <a:custGeom>
              <a:rect b="b" l="l" r="r" t="t"/>
              <a:pathLst>
                <a:path extrusionOk="0" h="775" w="1322">
                  <a:moveTo>
                    <a:pt x="655" y="1"/>
                  </a:moveTo>
                  <a:lnTo>
                    <a:pt x="0" y="382"/>
                  </a:lnTo>
                  <a:lnTo>
                    <a:pt x="655" y="775"/>
                  </a:lnTo>
                  <a:lnTo>
                    <a:pt x="1322" y="394"/>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9"/>
            <p:cNvSpPr/>
            <p:nvPr/>
          </p:nvSpPr>
          <p:spPr>
            <a:xfrm>
              <a:off x="3503198" y="3115142"/>
              <a:ext cx="42323" cy="24408"/>
            </a:xfrm>
            <a:custGeom>
              <a:rect b="b" l="l" r="r" t="t"/>
              <a:pathLst>
                <a:path extrusionOk="0" h="763" w="1323">
                  <a:moveTo>
                    <a:pt x="656" y="1"/>
                  </a:moveTo>
                  <a:lnTo>
                    <a:pt x="1" y="382"/>
                  </a:lnTo>
                  <a:lnTo>
                    <a:pt x="656" y="763"/>
                  </a:lnTo>
                  <a:lnTo>
                    <a:pt x="1322" y="382"/>
                  </a:lnTo>
                  <a:lnTo>
                    <a:pt x="65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9"/>
            <p:cNvSpPr/>
            <p:nvPr/>
          </p:nvSpPr>
          <p:spPr>
            <a:xfrm>
              <a:off x="3532916" y="3098027"/>
              <a:ext cx="42323" cy="24408"/>
            </a:xfrm>
            <a:custGeom>
              <a:rect b="b" l="l" r="r" t="t"/>
              <a:pathLst>
                <a:path extrusionOk="0" h="763" w="1323">
                  <a:moveTo>
                    <a:pt x="655" y="0"/>
                  </a:moveTo>
                  <a:lnTo>
                    <a:pt x="1" y="381"/>
                  </a:lnTo>
                  <a:lnTo>
                    <a:pt x="655"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9"/>
            <p:cNvSpPr/>
            <p:nvPr/>
          </p:nvSpPr>
          <p:spPr>
            <a:xfrm>
              <a:off x="3562250" y="3080881"/>
              <a:ext cx="42291" cy="24408"/>
            </a:xfrm>
            <a:custGeom>
              <a:rect b="b" l="l" r="r" t="t"/>
              <a:pathLst>
                <a:path extrusionOk="0" h="763" w="1322">
                  <a:moveTo>
                    <a:pt x="667" y="0"/>
                  </a:moveTo>
                  <a:lnTo>
                    <a:pt x="0" y="369"/>
                  </a:lnTo>
                  <a:lnTo>
                    <a:pt x="667" y="762"/>
                  </a:lnTo>
                  <a:lnTo>
                    <a:pt x="1322" y="381"/>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9"/>
            <p:cNvSpPr/>
            <p:nvPr/>
          </p:nvSpPr>
          <p:spPr>
            <a:xfrm>
              <a:off x="3591937" y="3063735"/>
              <a:ext cx="42323" cy="24408"/>
            </a:xfrm>
            <a:custGeom>
              <a:rect b="b" l="l" r="r" t="t"/>
              <a:pathLst>
                <a:path extrusionOk="0" h="763" w="1323">
                  <a:moveTo>
                    <a:pt x="668" y="0"/>
                  </a:moveTo>
                  <a:lnTo>
                    <a:pt x="1" y="381"/>
                  </a:lnTo>
                  <a:lnTo>
                    <a:pt x="668" y="762"/>
                  </a:lnTo>
                  <a:lnTo>
                    <a:pt x="1323" y="381"/>
                  </a:lnTo>
                  <a:lnTo>
                    <a:pt x="6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9"/>
            <p:cNvSpPr/>
            <p:nvPr/>
          </p:nvSpPr>
          <p:spPr>
            <a:xfrm>
              <a:off x="3621655" y="3046588"/>
              <a:ext cx="42323" cy="24408"/>
            </a:xfrm>
            <a:custGeom>
              <a:rect b="b" l="l" r="r" t="t"/>
              <a:pathLst>
                <a:path extrusionOk="0" h="763" w="1323">
                  <a:moveTo>
                    <a:pt x="667" y="1"/>
                  </a:moveTo>
                  <a:lnTo>
                    <a:pt x="1" y="382"/>
                  </a:lnTo>
                  <a:lnTo>
                    <a:pt x="667" y="763"/>
                  </a:lnTo>
                  <a:lnTo>
                    <a:pt x="1322" y="382"/>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9"/>
            <p:cNvSpPr/>
            <p:nvPr/>
          </p:nvSpPr>
          <p:spPr>
            <a:xfrm>
              <a:off x="3651374" y="3029442"/>
              <a:ext cx="42291" cy="24408"/>
            </a:xfrm>
            <a:custGeom>
              <a:rect b="b" l="l" r="r" t="t"/>
              <a:pathLst>
                <a:path extrusionOk="0" h="763" w="1322">
                  <a:moveTo>
                    <a:pt x="655" y="1"/>
                  </a:moveTo>
                  <a:lnTo>
                    <a:pt x="0" y="382"/>
                  </a:lnTo>
                  <a:lnTo>
                    <a:pt x="667"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9"/>
            <p:cNvSpPr/>
            <p:nvPr/>
          </p:nvSpPr>
          <p:spPr>
            <a:xfrm>
              <a:off x="3681092" y="3012327"/>
              <a:ext cx="42291" cy="24408"/>
            </a:xfrm>
            <a:custGeom>
              <a:rect b="b" l="l" r="r" t="t"/>
              <a:pathLst>
                <a:path extrusionOk="0" h="763" w="1322">
                  <a:moveTo>
                    <a:pt x="655" y="0"/>
                  </a:moveTo>
                  <a:lnTo>
                    <a:pt x="0" y="381"/>
                  </a:lnTo>
                  <a:lnTo>
                    <a:pt x="667"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9"/>
            <p:cNvSpPr/>
            <p:nvPr/>
          </p:nvSpPr>
          <p:spPr>
            <a:xfrm>
              <a:off x="3710778" y="2995181"/>
              <a:ext cx="42323" cy="24408"/>
            </a:xfrm>
            <a:custGeom>
              <a:rect b="b" l="l" r="r" t="t"/>
              <a:pathLst>
                <a:path extrusionOk="0" h="763" w="1323">
                  <a:moveTo>
                    <a:pt x="656" y="0"/>
                  </a:moveTo>
                  <a:lnTo>
                    <a:pt x="1" y="381"/>
                  </a:lnTo>
                  <a:lnTo>
                    <a:pt x="667" y="762"/>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9"/>
            <p:cNvSpPr/>
            <p:nvPr/>
          </p:nvSpPr>
          <p:spPr>
            <a:xfrm>
              <a:off x="3295265" y="3234751"/>
              <a:ext cx="105887" cy="43826"/>
            </a:xfrm>
            <a:custGeom>
              <a:rect b="b" l="l" r="r" t="t"/>
              <a:pathLst>
                <a:path extrusionOk="0" h="1370" w="3310">
                  <a:moveTo>
                    <a:pt x="667" y="0"/>
                  </a:moveTo>
                  <a:lnTo>
                    <a:pt x="0" y="381"/>
                  </a:lnTo>
                  <a:lnTo>
                    <a:pt x="1060" y="989"/>
                  </a:lnTo>
                  <a:lnTo>
                    <a:pt x="1369" y="1179"/>
                  </a:lnTo>
                  <a:lnTo>
                    <a:pt x="1715" y="1370"/>
                  </a:lnTo>
                  <a:lnTo>
                    <a:pt x="2643" y="834"/>
                  </a:lnTo>
                  <a:lnTo>
                    <a:pt x="3131" y="560"/>
                  </a:lnTo>
                  <a:lnTo>
                    <a:pt x="3310" y="453"/>
                  </a:lnTo>
                  <a:lnTo>
                    <a:pt x="2643" y="72"/>
                  </a:lnTo>
                  <a:lnTo>
                    <a:pt x="2465" y="179"/>
                  </a:lnTo>
                  <a:lnTo>
                    <a:pt x="1988" y="453"/>
                  </a:lnTo>
                  <a:lnTo>
                    <a:pt x="1715" y="608"/>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9"/>
            <p:cNvSpPr/>
            <p:nvPr/>
          </p:nvSpPr>
          <p:spPr>
            <a:xfrm>
              <a:off x="3388195" y="3219908"/>
              <a:ext cx="42291" cy="24408"/>
            </a:xfrm>
            <a:custGeom>
              <a:rect b="b" l="l" r="r" t="t"/>
              <a:pathLst>
                <a:path extrusionOk="0" h="763" w="1322">
                  <a:moveTo>
                    <a:pt x="667" y="0"/>
                  </a:moveTo>
                  <a:lnTo>
                    <a:pt x="0" y="381"/>
                  </a:lnTo>
                  <a:lnTo>
                    <a:pt x="667" y="762"/>
                  </a:lnTo>
                  <a:lnTo>
                    <a:pt x="1322" y="381"/>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9"/>
            <p:cNvSpPr/>
            <p:nvPr/>
          </p:nvSpPr>
          <p:spPr>
            <a:xfrm>
              <a:off x="3417881" y="3202762"/>
              <a:ext cx="42323" cy="24408"/>
            </a:xfrm>
            <a:custGeom>
              <a:rect b="b" l="l" r="r" t="t"/>
              <a:pathLst>
                <a:path extrusionOk="0" h="763" w="1323">
                  <a:moveTo>
                    <a:pt x="668" y="0"/>
                  </a:moveTo>
                  <a:lnTo>
                    <a:pt x="1" y="381"/>
                  </a:lnTo>
                  <a:lnTo>
                    <a:pt x="668" y="762"/>
                  </a:lnTo>
                  <a:lnTo>
                    <a:pt x="1322" y="393"/>
                  </a:lnTo>
                  <a:lnTo>
                    <a:pt x="6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9"/>
            <p:cNvSpPr/>
            <p:nvPr/>
          </p:nvSpPr>
          <p:spPr>
            <a:xfrm>
              <a:off x="3447600" y="3185615"/>
              <a:ext cx="42323" cy="24792"/>
            </a:xfrm>
            <a:custGeom>
              <a:rect b="b" l="l" r="r" t="t"/>
              <a:pathLst>
                <a:path extrusionOk="0" h="775" w="1323">
                  <a:moveTo>
                    <a:pt x="667" y="0"/>
                  </a:moveTo>
                  <a:lnTo>
                    <a:pt x="1" y="381"/>
                  </a:lnTo>
                  <a:lnTo>
                    <a:pt x="667" y="774"/>
                  </a:lnTo>
                  <a:lnTo>
                    <a:pt x="1322" y="393"/>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9"/>
            <p:cNvSpPr/>
            <p:nvPr/>
          </p:nvSpPr>
          <p:spPr>
            <a:xfrm>
              <a:off x="3477318" y="3168469"/>
              <a:ext cx="42291" cy="24792"/>
            </a:xfrm>
            <a:custGeom>
              <a:rect b="b" l="l" r="r" t="t"/>
              <a:pathLst>
                <a:path extrusionOk="0" h="775" w="1322">
                  <a:moveTo>
                    <a:pt x="655" y="1"/>
                  </a:moveTo>
                  <a:lnTo>
                    <a:pt x="0" y="382"/>
                  </a:lnTo>
                  <a:lnTo>
                    <a:pt x="667" y="775"/>
                  </a:lnTo>
                  <a:lnTo>
                    <a:pt x="1322" y="394"/>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9"/>
            <p:cNvSpPr/>
            <p:nvPr/>
          </p:nvSpPr>
          <p:spPr>
            <a:xfrm>
              <a:off x="3507004" y="3151322"/>
              <a:ext cx="42323" cy="24792"/>
            </a:xfrm>
            <a:custGeom>
              <a:rect b="b" l="l" r="r" t="t"/>
              <a:pathLst>
                <a:path extrusionOk="0" h="775" w="1323">
                  <a:moveTo>
                    <a:pt x="656" y="1"/>
                  </a:moveTo>
                  <a:lnTo>
                    <a:pt x="1" y="382"/>
                  </a:lnTo>
                  <a:lnTo>
                    <a:pt x="668" y="775"/>
                  </a:lnTo>
                  <a:lnTo>
                    <a:pt x="1322" y="394"/>
                  </a:lnTo>
                  <a:lnTo>
                    <a:pt x="65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9"/>
            <p:cNvSpPr/>
            <p:nvPr/>
          </p:nvSpPr>
          <p:spPr>
            <a:xfrm>
              <a:off x="3536723" y="3134592"/>
              <a:ext cx="42323" cy="24408"/>
            </a:xfrm>
            <a:custGeom>
              <a:rect b="b" l="l" r="r" t="t"/>
              <a:pathLst>
                <a:path extrusionOk="0" h="763" w="1323">
                  <a:moveTo>
                    <a:pt x="655" y="0"/>
                  </a:moveTo>
                  <a:lnTo>
                    <a:pt x="1" y="369"/>
                  </a:lnTo>
                  <a:lnTo>
                    <a:pt x="667"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9"/>
            <p:cNvSpPr/>
            <p:nvPr/>
          </p:nvSpPr>
          <p:spPr>
            <a:xfrm>
              <a:off x="3566441" y="3117061"/>
              <a:ext cx="42291" cy="24792"/>
            </a:xfrm>
            <a:custGeom>
              <a:rect b="b" l="l" r="r" t="t"/>
              <a:pathLst>
                <a:path extrusionOk="0" h="775" w="1322">
                  <a:moveTo>
                    <a:pt x="655" y="0"/>
                  </a:moveTo>
                  <a:lnTo>
                    <a:pt x="0" y="393"/>
                  </a:lnTo>
                  <a:lnTo>
                    <a:pt x="655" y="774"/>
                  </a:lnTo>
                  <a:lnTo>
                    <a:pt x="1322" y="393"/>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9"/>
            <p:cNvSpPr/>
            <p:nvPr/>
          </p:nvSpPr>
          <p:spPr>
            <a:xfrm>
              <a:off x="3596127" y="3100299"/>
              <a:ext cx="42323" cy="24408"/>
            </a:xfrm>
            <a:custGeom>
              <a:rect b="b" l="l" r="r" t="t"/>
              <a:pathLst>
                <a:path extrusionOk="0" h="763" w="1323">
                  <a:moveTo>
                    <a:pt x="656" y="0"/>
                  </a:moveTo>
                  <a:lnTo>
                    <a:pt x="1" y="381"/>
                  </a:lnTo>
                  <a:lnTo>
                    <a:pt x="656" y="762"/>
                  </a:lnTo>
                  <a:lnTo>
                    <a:pt x="1323"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9"/>
            <p:cNvSpPr/>
            <p:nvPr/>
          </p:nvSpPr>
          <p:spPr>
            <a:xfrm>
              <a:off x="3625846" y="3083152"/>
              <a:ext cx="42323" cy="24408"/>
            </a:xfrm>
            <a:custGeom>
              <a:rect b="b" l="l" r="r" t="t"/>
              <a:pathLst>
                <a:path extrusionOk="0" h="763" w="1323">
                  <a:moveTo>
                    <a:pt x="655" y="1"/>
                  </a:moveTo>
                  <a:lnTo>
                    <a:pt x="1" y="382"/>
                  </a:lnTo>
                  <a:lnTo>
                    <a:pt x="655"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9"/>
            <p:cNvSpPr/>
            <p:nvPr/>
          </p:nvSpPr>
          <p:spPr>
            <a:xfrm>
              <a:off x="3655180" y="3066006"/>
              <a:ext cx="42291" cy="24408"/>
            </a:xfrm>
            <a:custGeom>
              <a:rect b="b" l="l" r="r" t="t"/>
              <a:pathLst>
                <a:path extrusionOk="0" h="763" w="1322">
                  <a:moveTo>
                    <a:pt x="667" y="1"/>
                  </a:moveTo>
                  <a:lnTo>
                    <a:pt x="0" y="382"/>
                  </a:lnTo>
                  <a:lnTo>
                    <a:pt x="667" y="763"/>
                  </a:lnTo>
                  <a:lnTo>
                    <a:pt x="1322" y="382"/>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9"/>
            <p:cNvSpPr/>
            <p:nvPr/>
          </p:nvSpPr>
          <p:spPr>
            <a:xfrm>
              <a:off x="3684899" y="3048891"/>
              <a:ext cx="42291" cy="24408"/>
            </a:xfrm>
            <a:custGeom>
              <a:rect b="b" l="l" r="r" t="t"/>
              <a:pathLst>
                <a:path extrusionOk="0" h="763" w="1322">
                  <a:moveTo>
                    <a:pt x="667" y="0"/>
                  </a:moveTo>
                  <a:lnTo>
                    <a:pt x="0" y="381"/>
                  </a:lnTo>
                  <a:lnTo>
                    <a:pt x="667" y="762"/>
                  </a:lnTo>
                  <a:lnTo>
                    <a:pt x="1322" y="381"/>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9"/>
            <p:cNvSpPr/>
            <p:nvPr/>
          </p:nvSpPr>
          <p:spPr>
            <a:xfrm>
              <a:off x="3714585" y="3031745"/>
              <a:ext cx="42323" cy="24408"/>
            </a:xfrm>
            <a:custGeom>
              <a:rect b="b" l="l" r="r" t="t"/>
              <a:pathLst>
                <a:path extrusionOk="0" h="763" w="1323">
                  <a:moveTo>
                    <a:pt x="668" y="0"/>
                  </a:moveTo>
                  <a:lnTo>
                    <a:pt x="1" y="381"/>
                  </a:lnTo>
                  <a:lnTo>
                    <a:pt x="668" y="762"/>
                  </a:lnTo>
                  <a:lnTo>
                    <a:pt x="1322" y="381"/>
                  </a:lnTo>
                  <a:lnTo>
                    <a:pt x="6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9"/>
            <p:cNvSpPr/>
            <p:nvPr/>
          </p:nvSpPr>
          <p:spPr>
            <a:xfrm>
              <a:off x="3744303" y="3014598"/>
              <a:ext cx="42323" cy="24408"/>
            </a:xfrm>
            <a:custGeom>
              <a:rect b="b" l="l" r="r" t="t"/>
              <a:pathLst>
                <a:path extrusionOk="0" h="763" w="1323">
                  <a:moveTo>
                    <a:pt x="655" y="1"/>
                  </a:moveTo>
                  <a:lnTo>
                    <a:pt x="0" y="382"/>
                  </a:lnTo>
                  <a:lnTo>
                    <a:pt x="667"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9"/>
            <p:cNvSpPr/>
            <p:nvPr/>
          </p:nvSpPr>
          <p:spPr>
            <a:xfrm>
              <a:off x="3362667" y="3273587"/>
              <a:ext cx="42291" cy="24408"/>
            </a:xfrm>
            <a:custGeom>
              <a:rect b="b" l="l" r="r" t="t"/>
              <a:pathLst>
                <a:path extrusionOk="0" h="763" w="1322">
                  <a:moveTo>
                    <a:pt x="655" y="1"/>
                  </a:moveTo>
                  <a:lnTo>
                    <a:pt x="0" y="382"/>
                  </a:lnTo>
                  <a:lnTo>
                    <a:pt x="667"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9"/>
            <p:cNvSpPr/>
            <p:nvPr/>
          </p:nvSpPr>
          <p:spPr>
            <a:xfrm>
              <a:off x="3392385" y="3256472"/>
              <a:ext cx="42291" cy="24408"/>
            </a:xfrm>
            <a:custGeom>
              <a:rect b="b" l="l" r="r" t="t"/>
              <a:pathLst>
                <a:path extrusionOk="0" h="763" w="1322">
                  <a:moveTo>
                    <a:pt x="655" y="0"/>
                  </a:moveTo>
                  <a:lnTo>
                    <a:pt x="0" y="381"/>
                  </a:lnTo>
                  <a:lnTo>
                    <a:pt x="655"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9"/>
            <p:cNvSpPr/>
            <p:nvPr/>
          </p:nvSpPr>
          <p:spPr>
            <a:xfrm>
              <a:off x="3422072" y="3239326"/>
              <a:ext cx="42323" cy="24408"/>
            </a:xfrm>
            <a:custGeom>
              <a:rect b="b" l="l" r="r" t="t"/>
              <a:pathLst>
                <a:path extrusionOk="0" h="763" w="1323">
                  <a:moveTo>
                    <a:pt x="656" y="0"/>
                  </a:moveTo>
                  <a:lnTo>
                    <a:pt x="1" y="381"/>
                  </a:lnTo>
                  <a:lnTo>
                    <a:pt x="656" y="762"/>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9"/>
            <p:cNvSpPr/>
            <p:nvPr/>
          </p:nvSpPr>
          <p:spPr>
            <a:xfrm>
              <a:off x="3451406" y="3222179"/>
              <a:ext cx="42323" cy="24408"/>
            </a:xfrm>
            <a:custGeom>
              <a:rect b="b" l="l" r="r" t="t"/>
              <a:pathLst>
                <a:path extrusionOk="0" h="763" w="1323">
                  <a:moveTo>
                    <a:pt x="667" y="0"/>
                  </a:moveTo>
                  <a:lnTo>
                    <a:pt x="1" y="381"/>
                  </a:lnTo>
                  <a:lnTo>
                    <a:pt x="667" y="762"/>
                  </a:lnTo>
                  <a:lnTo>
                    <a:pt x="1322" y="381"/>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9"/>
            <p:cNvSpPr/>
            <p:nvPr/>
          </p:nvSpPr>
          <p:spPr>
            <a:xfrm>
              <a:off x="3481125" y="3205033"/>
              <a:ext cx="42291" cy="24408"/>
            </a:xfrm>
            <a:custGeom>
              <a:rect b="b" l="l" r="r" t="t"/>
              <a:pathLst>
                <a:path extrusionOk="0" h="763" w="1322">
                  <a:moveTo>
                    <a:pt x="667" y="1"/>
                  </a:moveTo>
                  <a:lnTo>
                    <a:pt x="0" y="382"/>
                  </a:lnTo>
                  <a:lnTo>
                    <a:pt x="667" y="763"/>
                  </a:lnTo>
                  <a:lnTo>
                    <a:pt x="1322" y="394"/>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9"/>
            <p:cNvSpPr/>
            <p:nvPr/>
          </p:nvSpPr>
          <p:spPr>
            <a:xfrm>
              <a:off x="3510811" y="3187886"/>
              <a:ext cx="42323" cy="24408"/>
            </a:xfrm>
            <a:custGeom>
              <a:rect b="b" l="l" r="r" t="t"/>
              <a:pathLst>
                <a:path extrusionOk="0" h="763" w="1323">
                  <a:moveTo>
                    <a:pt x="668" y="1"/>
                  </a:moveTo>
                  <a:lnTo>
                    <a:pt x="1" y="382"/>
                  </a:lnTo>
                  <a:lnTo>
                    <a:pt x="668" y="763"/>
                  </a:lnTo>
                  <a:lnTo>
                    <a:pt x="1323" y="394"/>
                  </a:lnTo>
                  <a:lnTo>
                    <a:pt x="6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9"/>
            <p:cNvSpPr/>
            <p:nvPr/>
          </p:nvSpPr>
          <p:spPr>
            <a:xfrm>
              <a:off x="3540529" y="3170772"/>
              <a:ext cx="42323" cy="24792"/>
            </a:xfrm>
            <a:custGeom>
              <a:rect b="b" l="l" r="r" t="t"/>
              <a:pathLst>
                <a:path extrusionOk="0" h="775" w="1323">
                  <a:moveTo>
                    <a:pt x="667" y="0"/>
                  </a:moveTo>
                  <a:lnTo>
                    <a:pt x="1" y="381"/>
                  </a:lnTo>
                  <a:lnTo>
                    <a:pt x="667" y="774"/>
                  </a:lnTo>
                  <a:lnTo>
                    <a:pt x="1322" y="393"/>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9"/>
            <p:cNvSpPr/>
            <p:nvPr/>
          </p:nvSpPr>
          <p:spPr>
            <a:xfrm>
              <a:off x="3570248" y="3153625"/>
              <a:ext cx="42291" cy="24792"/>
            </a:xfrm>
            <a:custGeom>
              <a:rect b="b" l="l" r="r" t="t"/>
              <a:pathLst>
                <a:path extrusionOk="0" h="775" w="1322">
                  <a:moveTo>
                    <a:pt x="655" y="0"/>
                  </a:moveTo>
                  <a:lnTo>
                    <a:pt x="0" y="381"/>
                  </a:lnTo>
                  <a:lnTo>
                    <a:pt x="667" y="774"/>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9"/>
            <p:cNvSpPr/>
            <p:nvPr/>
          </p:nvSpPr>
          <p:spPr>
            <a:xfrm>
              <a:off x="3599966" y="3136479"/>
              <a:ext cx="42291" cy="24792"/>
            </a:xfrm>
            <a:custGeom>
              <a:rect b="b" l="l" r="r" t="t"/>
              <a:pathLst>
                <a:path extrusionOk="0" h="775" w="1322">
                  <a:moveTo>
                    <a:pt x="655" y="1"/>
                  </a:moveTo>
                  <a:lnTo>
                    <a:pt x="0" y="382"/>
                  </a:lnTo>
                  <a:lnTo>
                    <a:pt x="667" y="774"/>
                  </a:lnTo>
                  <a:lnTo>
                    <a:pt x="1322" y="393"/>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9"/>
            <p:cNvSpPr/>
            <p:nvPr/>
          </p:nvSpPr>
          <p:spPr>
            <a:xfrm>
              <a:off x="3629653" y="3119716"/>
              <a:ext cx="42323" cy="24408"/>
            </a:xfrm>
            <a:custGeom>
              <a:rect b="b" l="l" r="r" t="t"/>
              <a:pathLst>
                <a:path extrusionOk="0" h="763" w="1323">
                  <a:moveTo>
                    <a:pt x="656" y="1"/>
                  </a:moveTo>
                  <a:lnTo>
                    <a:pt x="1" y="370"/>
                  </a:lnTo>
                  <a:lnTo>
                    <a:pt x="667" y="763"/>
                  </a:lnTo>
                  <a:lnTo>
                    <a:pt x="1322" y="382"/>
                  </a:lnTo>
                  <a:lnTo>
                    <a:pt x="65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9"/>
            <p:cNvSpPr/>
            <p:nvPr/>
          </p:nvSpPr>
          <p:spPr>
            <a:xfrm>
              <a:off x="3659371" y="3102218"/>
              <a:ext cx="42291" cy="24760"/>
            </a:xfrm>
            <a:custGeom>
              <a:rect b="b" l="l" r="r" t="t"/>
              <a:pathLst>
                <a:path extrusionOk="0" h="774" w="1322">
                  <a:moveTo>
                    <a:pt x="655" y="0"/>
                  </a:moveTo>
                  <a:lnTo>
                    <a:pt x="0" y="393"/>
                  </a:lnTo>
                  <a:lnTo>
                    <a:pt x="655" y="774"/>
                  </a:lnTo>
                  <a:lnTo>
                    <a:pt x="1322" y="393"/>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9"/>
            <p:cNvSpPr/>
            <p:nvPr/>
          </p:nvSpPr>
          <p:spPr>
            <a:xfrm>
              <a:off x="3689089" y="3085456"/>
              <a:ext cx="42291" cy="24408"/>
            </a:xfrm>
            <a:custGeom>
              <a:rect b="b" l="l" r="r" t="t"/>
              <a:pathLst>
                <a:path extrusionOk="0" h="763" w="1322">
                  <a:moveTo>
                    <a:pt x="655" y="0"/>
                  </a:moveTo>
                  <a:lnTo>
                    <a:pt x="0" y="381"/>
                  </a:lnTo>
                  <a:lnTo>
                    <a:pt x="655"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9"/>
            <p:cNvSpPr/>
            <p:nvPr/>
          </p:nvSpPr>
          <p:spPr>
            <a:xfrm>
              <a:off x="3718776" y="3068309"/>
              <a:ext cx="42323" cy="24408"/>
            </a:xfrm>
            <a:custGeom>
              <a:rect b="b" l="l" r="r" t="t"/>
              <a:pathLst>
                <a:path extrusionOk="0" h="763" w="1323">
                  <a:moveTo>
                    <a:pt x="656" y="0"/>
                  </a:moveTo>
                  <a:lnTo>
                    <a:pt x="1" y="369"/>
                  </a:lnTo>
                  <a:lnTo>
                    <a:pt x="656" y="762"/>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9"/>
            <p:cNvSpPr/>
            <p:nvPr/>
          </p:nvSpPr>
          <p:spPr>
            <a:xfrm>
              <a:off x="3748110" y="3051163"/>
              <a:ext cx="42323" cy="24408"/>
            </a:xfrm>
            <a:custGeom>
              <a:rect b="b" l="l" r="r" t="t"/>
              <a:pathLst>
                <a:path extrusionOk="0" h="763" w="1323">
                  <a:moveTo>
                    <a:pt x="667" y="1"/>
                  </a:moveTo>
                  <a:lnTo>
                    <a:pt x="1" y="382"/>
                  </a:lnTo>
                  <a:lnTo>
                    <a:pt x="667" y="763"/>
                  </a:lnTo>
                  <a:lnTo>
                    <a:pt x="1322" y="382"/>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9"/>
            <p:cNvSpPr/>
            <p:nvPr/>
          </p:nvSpPr>
          <p:spPr>
            <a:xfrm>
              <a:off x="3777829" y="3034016"/>
              <a:ext cx="42291" cy="24408"/>
            </a:xfrm>
            <a:custGeom>
              <a:rect b="b" l="l" r="r" t="t"/>
              <a:pathLst>
                <a:path extrusionOk="0" h="763" w="1322">
                  <a:moveTo>
                    <a:pt x="667" y="1"/>
                  </a:moveTo>
                  <a:lnTo>
                    <a:pt x="0" y="382"/>
                  </a:lnTo>
                  <a:lnTo>
                    <a:pt x="667" y="763"/>
                  </a:lnTo>
                  <a:lnTo>
                    <a:pt x="1322" y="382"/>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9"/>
            <p:cNvSpPr/>
            <p:nvPr/>
          </p:nvSpPr>
          <p:spPr>
            <a:xfrm>
              <a:off x="3396192" y="3293036"/>
              <a:ext cx="42291" cy="24408"/>
            </a:xfrm>
            <a:custGeom>
              <a:rect b="b" l="l" r="r" t="t"/>
              <a:pathLst>
                <a:path extrusionOk="0" h="763" w="1322">
                  <a:moveTo>
                    <a:pt x="667" y="0"/>
                  </a:moveTo>
                  <a:lnTo>
                    <a:pt x="0" y="381"/>
                  </a:lnTo>
                  <a:lnTo>
                    <a:pt x="667" y="762"/>
                  </a:lnTo>
                  <a:lnTo>
                    <a:pt x="1322" y="381"/>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9"/>
            <p:cNvSpPr/>
            <p:nvPr/>
          </p:nvSpPr>
          <p:spPr>
            <a:xfrm>
              <a:off x="3425879" y="3275890"/>
              <a:ext cx="42323" cy="24408"/>
            </a:xfrm>
            <a:custGeom>
              <a:rect b="b" l="l" r="r" t="t"/>
              <a:pathLst>
                <a:path extrusionOk="0" h="763" w="1323">
                  <a:moveTo>
                    <a:pt x="656" y="0"/>
                  </a:moveTo>
                  <a:lnTo>
                    <a:pt x="1" y="381"/>
                  </a:lnTo>
                  <a:lnTo>
                    <a:pt x="668" y="762"/>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9"/>
            <p:cNvSpPr/>
            <p:nvPr/>
          </p:nvSpPr>
          <p:spPr>
            <a:xfrm>
              <a:off x="3455597" y="3258743"/>
              <a:ext cx="42323" cy="24408"/>
            </a:xfrm>
            <a:custGeom>
              <a:rect b="b" l="l" r="r" t="t"/>
              <a:pathLst>
                <a:path extrusionOk="0" h="763" w="1323">
                  <a:moveTo>
                    <a:pt x="655" y="0"/>
                  </a:moveTo>
                  <a:lnTo>
                    <a:pt x="1" y="381"/>
                  </a:lnTo>
                  <a:lnTo>
                    <a:pt x="667"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9"/>
            <p:cNvSpPr/>
            <p:nvPr/>
          </p:nvSpPr>
          <p:spPr>
            <a:xfrm>
              <a:off x="3485315" y="3241597"/>
              <a:ext cx="42291" cy="24408"/>
            </a:xfrm>
            <a:custGeom>
              <a:rect b="b" l="l" r="r" t="t"/>
              <a:pathLst>
                <a:path extrusionOk="0" h="763" w="1322">
                  <a:moveTo>
                    <a:pt x="655" y="1"/>
                  </a:moveTo>
                  <a:lnTo>
                    <a:pt x="0" y="382"/>
                  </a:lnTo>
                  <a:lnTo>
                    <a:pt x="667"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9"/>
            <p:cNvSpPr/>
            <p:nvPr/>
          </p:nvSpPr>
          <p:spPr>
            <a:xfrm>
              <a:off x="3515002" y="3122020"/>
              <a:ext cx="220187" cy="126840"/>
            </a:xfrm>
            <a:custGeom>
              <a:rect b="b" l="l" r="r" t="t"/>
              <a:pathLst>
                <a:path extrusionOk="0" h="3965" w="6883">
                  <a:moveTo>
                    <a:pt x="6216" y="0"/>
                  </a:moveTo>
                  <a:lnTo>
                    <a:pt x="5895" y="179"/>
                  </a:lnTo>
                  <a:lnTo>
                    <a:pt x="5561" y="369"/>
                  </a:lnTo>
                  <a:lnTo>
                    <a:pt x="5287" y="524"/>
                  </a:lnTo>
                  <a:lnTo>
                    <a:pt x="4632" y="905"/>
                  </a:lnTo>
                  <a:lnTo>
                    <a:pt x="4371" y="1060"/>
                  </a:lnTo>
                  <a:lnTo>
                    <a:pt x="3704" y="1441"/>
                  </a:lnTo>
                  <a:lnTo>
                    <a:pt x="3442" y="1596"/>
                  </a:lnTo>
                  <a:lnTo>
                    <a:pt x="2775" y="1977"/>
                  </a:lnTo>
                  <a:lnTo>
                    <a:pt x="2513" y="2131"/>
                  </a:lnTo>
                  <a:lnTo>
                    <a:pt x="1846" y="2512"/>
                  </a:lnTo>
                  <a:lnTo>
                    <a:pt x="1584" y="2667"/>
                  </a:lnTo>
                  <a:lnTo>
                    <a:pt x="930" y="3048"/>
                  </a:lnTo>
                  <a:lnTo>
                    <a:pt x="1" y="3584"/>
                  </a:lnTo>
                  <a:lnTo>
                    <a:pt x="656" y="3965"/>
                  </a:lnTo>
                  <a:lnTo>
                    <a:pt x="1584" y="3429"/>
                  </a:lnTo>
                  <a:lnTo>
                    <a:pt x="2251" y="3048"/>
                  </a:lnTo>
                  <a:lnTo>
                    <a:pt x="2513" y="2893"/>
                  </a:lnTo>
                  <a:lnTo>
                    <a:pt x="3168" y="2524"/>
                  </a:lnTo>
                  <a:lnTo>
                    <a:pt x="3442" y="2358"/>
                  </a:lnTo>
                  <a:lnTo>
                    <a:pt x="4097" y="1988"/>
                  </a:lnTo>
                  <a:lnTo>
                    <a:pt x="4371" y="1834"/>
                  </a:lnTo>
                  <a:lnTo>
                    <a:pt x="5025" y="1453"/>
                  </a:lnTo>
                  <a:lnTo>
                    <a:pt x="5299" y="1298"/>
                  </a:lnTo>
                  <a:lnTo>
                    <a:pt x="5954" y="905"/>
                  </a:lnTo>
                  <a:lnTo>
                    <a:pt x="6228" y="762"/>
                  </a:lnTo>
                  <a:lnTo>
                    <a:pt x="6549" y="572"/>
                  </a:lnTo>
                  <a:lnTo>
                    <a:pt x="6883" y="381"/>
                  </a:lnTo>
                  <a:lnTo>
                    <a:pt x="621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9"/>
            <p:cNvSpPr/>
            <p:nvPr/>
          </p:nvSpPr>
          <p:spPr>
            <a:xfrm>
              <a:off x="3722583" y="3104873"/>
              <a:ext cx="42323" cy="24408"/>
            </a:xfrm>
            <a:custGeom>
              <a:rect b="b" l="l" r="r" t="t"/>
              <a:pathLst>
                <a:path extrusionOk="0" h="763" w="1323">
                  <a:moveTo>
                    <a:pt x="656" y="0"/>
                  </a:moveTo>
                  <a:lnTo>
                    <a:pt x="1" y="369"/>
                  </a:lnTo>
                  <a:lnTo>
                    <a:pt x="668" y="762"/>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9"/>
            <p:cNvSpPr/>
            <p:nvPr/>
          </p:nvSpPr>
          <p:spPr>
            <a:xfrm>
              <a:off x="3752301" y="3087727"/>
              <a:ext cx="42323" cy="24408"/>
            </a:xfrm>
            <a:custGeom>
              <a:rect b="b" l="l" r="r" t="t"/>
              <a:pathLst>
                <a:path extrusionOk="0" h="763" w="1323">
                  <a:moveTo>
                    <a:pt x="655" y="1"/>
                  </a:moveTo>
                  <a:lnTo>
                    <a:pt x="1" y="382"/>
                  </a:lnTo>
                  <a:lnTo>
                    <a:pt x="655"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9"/>
            <p:cNvSpPr/>
            <p:nvPr/>
          </p:nvSpPr>
          <p:spPr>
            <a:xfrm>
              <a:off x="3782019" y="3070580"/>
              <a:ext cx="42291" cy="24408"/>
            </a:xfrm>
            <a:custGeom>
              <a:rect b="b" l="l" r="r" t="t"/>
              <a:pathLst>
                <a:path extrusionOk="0" h="763" w="1322">
                  <a:moveTo>
                    <a:pt x="655" y="1"/>
                  </a:moveTo>
                  <a:lnTo>
                    <a:pt x="0" y="382"/>
                  </a:lnTo>
                  <a:lnTo>
                    <a:pt x="655"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9"/>
            <p:cNvSpPr/>
            <p:nvPr/>
          </p:nvSpPr>
          <p:spPr>
            <a:xfrm>
              <a:off x="3811706" y="3053466"/>
              <a:ext cx="42323" cy="24376"/>
            </a:xfrm>
            <a:custGeom>
              <a:rect b="b" l="l" r="r" t="t"/>
              <a:pathLst>
                <a:path extrusionOk="0" h="762" w="1323">
                  <a:moveTo>
                    <a:pt x="656" y="0"/>
                  </a:moveTo>
                  <a:lnTo>
                    <a:pt x="1" y="369"/>
                  </a:lnTo>
                  <a:lnTo>
                    <a:pt x="656" y="762"/>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9"/>
            <p:cNvSpPr/>
            <p:nvPr/>
          </p:nvSpPr>
          <p:spPr>
            <a:xfrm>
              <a:off x="3579749" y="3148859"/>
              <a:ext cx="255984" cy="146450"/>
            </a:xfrm>
            <a:custGeom>
              <a:rect b="b" l="l" r="r" t="t"/>
              <a:pathLst>
                <a:path extrusionOk="0" h="4578" w="8002">
                  <a:moveTo>
                    <a:pt x="5186" y="0"/>
                  </a:moveTo>
                  <a:cubicBezTo>
                    <a:pt x="5097" y="0"/>
                    <a:pt x="5001" y="21"/>
                    <a:pt x="4930" y="66"/>
                  </a:cubicBezTo>
                  <a:lnTo>
                    <a:pt x="156" y="2828"/>
                  </a:lnTo>
                  <a:cubicBezTo>
                    <a:pt x="13" y="2900"/>
                    <a:pt x="1" y="3019"/>
                    <a:pt x="120" y="3090"/>
                  </a:cubicBezTo>
                  <a:lnTo>
                    <a:pt x="2620" y="4531"/>
                  </a:lnTo>
                  <a:cubicBezTo>
                    <a:pt x="2673" y="4562"/>
                    <a:pt x="2742" y="4578"/>
                    <a:pt x="2815" y="4578"/>
                  </a:cubicBezTo>
                  <a:cubicBezTo>
                    <a:pt x="2907" y="4578"/>
                    <a:pt x="3005" y="4553"/>
                    <a:pt x="3085" y="4507"/>
                  </a:cubicBezTo>
                  <a:lnTo>
                    <a:pt x="7859" y="1757"/>
                  </a:lnTo>
                  <a:cubicBezTo>
                    <a:pt x="7990" y="1673"/>
                    <a:pt x="8002" y="1554"/>
                    <a:pt x="7895" y="1495"/>
                  </a:cubicBezTo>
                  <a:lnTo>
                    <a:pt x="5383" y="42"/>
                  </a:lnTo>
                  <a:cubicBezTo>
                    <a:pt x="5334" y="15"/>
                    <a:pt x="5262" y="0"/>
                    <a:pt x="5186" y="0"/>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5" name="Google Shape;1215;p39"/>
          <p:cNvGrpSpPr/>
          <p:nvPr/>
        </p:nvGrpSpPr>
        <p:grpSpPr>
          <a:xfrm>
            <a:off x="6178493" y="2394232"/>
            <a:ext cx="439171" cy="489186"/>
            <a:chOff x="2092454" y="2863767"/>
            <a:chExt cx="391558" cy="436150"/>
          </a:xfrm>
        </p:grpSpPr>
        <p:sp>
          <p:nvSpPr>
            <p:cNvPr id="1216" name="Google Shape;1216;p39"/>
            <p:cNvSpPr/>
            <p:nvPr/>
          </p:nvSpPr>
          <p:spPr>
            <a:xfrm>
              <a:off x="2092806" y="2863767"/>
              <a:ext cx="391206" cy="226649"/>
            </a:xfrm>
            <a:custGeom>
              <a:rect b="b" l="l" r="r" t="t"/>
              <a:pathLst>
                <a:path extrusionOk="0" h="7085" w="12229">
                  <a:moveTo>
                    <a:pt x="6097" y="1"/>
                  </a:moveTo>
                  <a:lnTo>
                    <a:pt x="1" y="3537"/>
                  </a:lnTo>
                  <a:lnTo>
                    <a:pt x="6133" y="7085"/>
                  </a:lnTo>
                  <a:lnTo>
                    <a:pt x="12229" y="3537"/>
                  </a:lnTo>
                  <a:lnTo>
                    <a:pt x="6097" y="1"/>
                  </a:ln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9"/>
            <p:cNvSpPr/>
            <p:nvPr/>
          </p:nvSpPr>
          <p:spPr>
            <a:xfrm>
              <a:off x="2288583" y="2976883"/>
              <a:ext cx="195427" cy="323035"/>
            </a:xfrm>
            <a:custGeom>
              <a:rect b="b" l="l" r="r" t="t"/>
              <a:pathLst>
                <a:path extrusionOk="0" h="10098" w="6109">
                  <a:moveTo>
                    <a:pt x="6109" y="1"/>
                  </a:moveTo>
                  <a:lnTo>
                    <a:pt x="13" y="3549"/>
                  </a:lnTo>
                  <a:lnTo>
                    <a:pt x="1" y="10097"/>
                  </a:lnTo>
                  <a:lnTo>
                    <a:pt x="6097" y="6561"/>
                  </a:lnTo>
                  <a:lnTo>
                    <a:pt x="6109" y="1"/>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9"/>
            <p:cNvSpPr/>
            <p:nvPr/>
          </p:nvSpPr>
          <p:spPr>
            <a:xfrm>
              <a:off x="2092454" y="2976883"/>
              <a:ext cx="196547" cy="323035"/>
            </a:xfrm>
            <a:custGeom>
              <a:rect b="b" l="l" r="r" t="t"/>
              <a:pathLst>
                <a:path extrusionOk="0" h="10098" w="6144">
                  <a:moveTo>
                    <a:pt x="12" y="1"/>
                  </a:moveTo>
                  <a:lnTo>
                    <a:pt x="0" y="6561"/>
                  </a:lnTo>
                  <a:lnTo>
                    <a:pt x="6132" y="10097"/>
                  </a:lnTo>
                  <a:lnTo>
                    <a:pt x="6144" y="3549"/>
                  </a:lnTo>
                  <a:lnTo>
                    <a:pt x="12" y="1"/>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9" name="Google Shape;1219;p39"/>
          <p:cNvGrpSpPr/>
          <p:nvPr/>
        </p:nvGrpSpPr>
        <p:grpSpPr>
          <a:xfrm>
            <a:off x="5580874" y="1911923"/>
            <a:ext cx="658013" cy="489171"/>
            <a:chOff x="1144825" y="2818822"/>
            <a:chExt cx="385863" cy="286853"/>
          </a:xfrm>
        </p:grpSpPr>
        <p:sp>
          <p:nvSpPr>
            <p:cNvPr id="1220" name="Google Shape;1220;p39"/>
            <p:cNvSpPr/>
            <p:nvPr/>
          </p:nvSpPr>
          <p:spPr>
            <a:xfrm>
              <a:off x="1457524" y="2859961"/>
              <a:ext cx="32022" cy="99841"/>
            </a:xfrm>
            <a:custGeom>
              <a:rect b="b" l="l" r="r" t="t"/>
              <a:pathLst>
                <a:path extrusionOk="0" h="3121" w="1001">
                  <a:moveTo>
                    <a:pt x="1000" y="1"/>
                  </a:moveTo>
                  <a:lnTo>
                    <a:pt x="12" y="1132"/>
                  </a:lnTo>
                  <a:lnTo>
                    <a:pt x="0" y="3120"/>
                  </a:lnTo>
                  <a:lnTo>
                    <a:pt x="1000" y="1989"/>
                  </a:lnTo>
                  <a:lnTo>
                    <a:pt x="1000" y="1"/>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9"/>
            <p:cNvSpPr/>
            <p:nvPr/>
          </p:nvSpPr>
          <p:spPr>
            <a:xfrm>
              <a:off x="1270896" y="2891566"/>
              <a:ext cx="134102" cy="102880"/>
            </a:xfrm>
            <a:custGeom>
              <a:rect b="b" l="l" r="r" t="t"/>
              <a:pathLst>
                <a:path extrusionOk="0" h="3216" w="4192">
                  <a:moveTo>
                    <a:pt x="1965" y="1"/>
                  </a:moveTo>
                  <a:cubicBezTo>
                    <a:pt x="1941" y="1"/>
                    <a:pt x="1929" y="1"/>
                    <a:pt x="1905" y="13"/>
                  </a:cubicBezTo>
                  <a:lnTo>
                    <a:pt x="1870" y="13"/>
                  </a:lnTo>
                  <a:cubicBezTo>
                    <a:pt x="1822" y="13"/>
                    <a:pt x="1774" y="13"/>
                    <a:pt x="1727" y="25"/>
                  </a:cubicBezTo>
                  <a:lnTo>
                    <a:pt x="1667" y="25"/>
                  </a:lnTo>
                  <a:cubicBezTo>
                    <a:pt x="1608" y="37"/>
                    <a:pt x="1560" y="37"/>
                    <a:pt x="1512" y="48"/>
                  </a:cubicBezTo>
                  <a:lnTo>
                    <a:pt x="1477" y="48"/>
                  </a:lnTo>
                  <a:cubicBezTo>
                    <a:pt x="1477" y="60"/>
                    <a:pt x="1465" y="60"/>
                    <a:pt x="1465" y="60"/>
                  </a:cubicBezTo>
                  <a:cubicBezTo>
                    <a:pt x="1441" y="60"/>
                    <a:pt x="1417" y="72"/>
                    <a:pt x="1393" y="72"/>
                  </a:cubicBezTo>
                  <a:cubicBezTo>
                    <a:pt x="1358" y="84"/>
                    <a:pt x="1322" y="84"/>
                    <a:pt x="1286" y="96"/>
                  </a:cubicBezTo>
                  <a:cubicBezTo>
                    <a:pt x="1250" y="108"/>
                    <a:pt x="1227" y="108"/>
                    <a:pt x="1203" y="120"/>
                  </a:cubicBezTo>
                  <a:cubicBezTo>
                    <a:pt x="1167" y="132"/>
                    <a:pt x="1131" y="144"/>
                    <a:pt x="1096" y="156"/>
                  </a:cubicBezTo>
                  <a:lnTo>
                    <a:pt x="1072" y="156"/>
                  </a:lnTo>
                  <a:cubicBezTo>
                    <a:pt x="1024" y="168"/>
                    <a:pt x="989" y="191"/>
                    <a:pt x="941" y="203"/>
                  </a:cubicBezTo>
                  <a:lnTo>
                    <a:pt x="929" y="203"/>
                  </a:lnTo>
                  <a:cubicBezTo>
                    <a:pt x="881" y="227"/>
                    <a:pt x="834" y="251"/>
                    <a:pt x="786" y="263"/>
                  </a:cubicBezTo>
                  <a:cubicBezTo>
                    <a:pt x="774" y="275"/>
                    <a:pt x="762" y="275"/>
                    <a:pt x="750" y="287"/>
                  </a:cubicBezTo>
                  <a:cubicBezTo>
                    <a:pt x="703" y="310"/>
                    <a:pt x="655" y="334"/>
                    <a:pt x="608" y="358"/>
                  </a:cubicBezTo>
                  <a:cubicBezTo>
                    <a:pt x="608" y="358"/>
                    <a:pt x="596" y="370"/>
                    <a:pt x="584" y="370"/>
                  </a:cubicBezTo>
                  <a:cubicBezTo>
                    <a:pt x="584" y="382"/>
                    <a:pt x="572" y="382"/>
                    <a:pt x="560" y="382"/>
                  </a:cubicBezTo>
                  <a:cubicBezTo>
                    <a:pt x="548" y="394"/>
                    <a:pt x="536" y="406"/>
                    <a:pt x="524" y="406"/>
                  </a:cubicBezTo>
                  <a:cubicBezTo>
                    <a:pt x="512" y="418"/>
                    <a:pt x="500" y="429"/>
                    <a:pt x="488" y="429"/>
                  </a:cubicBezTo>
                  <a:cubicBezTo>
                    <a:pt x="477" y="441"/>
                    <a:pt x="465" y="453"/>
                    <a:pt x="453" y="453"/>
                  </a:cubicBezTo>
                  <a:cubicBezTo>
                    <a:pt x="441" y="465"/>
                    <a:pt x="441" y="477"/>
                    <a:pt x="429" y="477"/>
                  </a:cubicBezTo>
                  <a:cubicBezTo>
                    <a:pt x="417" y="489"/>
                    <a:pt x="405" y="501"/>
                    <a:pt x="393" y="513"/>
                  </a:cubicBezTo>
                  <a:cubicBezTo>
                    <a:pt x="381" y="513"/>
                    <a:pt x="369" y="525"/>
                    <a:pt x="369" y="537"/>
                  </a:cubicBezTo>
                  <a:cubicBezTo>
                    <a:pt x="357" y="537"/>
                    <a:pt x="346" y="549"/>
                    <a:pt x="334" y="560"/>
                  </a:cubicBezTo>
                  <a:cubicBezTo>
                    <a:pt x="334" y="560"/>
                    <a:pt x="322" y="560"/>
                    <a:pt x="322" y="572"/>
                  </a:cubicBezTo>
                  <a:lnTo>
                    <a:pt x="310" y="584"/>
                  </a:lnTo>
                  <a:cubicBezTo>
                    <a:pt x="298" y="596"/>
                    <a:pt x="274" y="608"/>
                    <a:pt x="262" y="632"/>
                  </a:cubicBezTo>
                  <a:cubicBezTo>
                    <a:pt x="262" y="632"/>
                    <a:pt x="250" y="632"/>
                    <a:pt x="250" y="644"/>
                  </a:cubicBezTo>
                  <a:cubicBezTo>
                    <a:pt x="227" y="668"/>
                    <a:pt x="215" y="680"/>
                    <a:pt x="191" y="703"/>
                  </a:cubicBezTo>
                  <a:cubicBezTo>
                    <a:pt x="191" y="703"/>
                    <a:pt x="191" y="703"/>
                    <a:pt x="191" y="715"/>
                  </a:cubicBezTo>
                  <a:cubicBezTo>
                    <a:pt x="191" y="715"/>
                    <a:pt x="179" y="715"/>
                    <a:pt x="179" y="727"/>
                  </a:cubicBezTo>
                  <a:cubicBezTo>
                    <a:pt x="167" y="739"/>
                    <a:pt x="167" y="751"/>
                    <a:pt x="155" y="763"/>
                  </a:cubicBezTo>
                  <a:cubicBezTo>
                    <a:pt x="143" y="775"/>
                    <a:pt x="143" y="775"/>
                    <a:pt x="143" y="787"/>
                  </a:cubicBezTo>
                  <a:cubicBezTo>
                    <a:pt x="131" y="799"/>
                    <a:pt x="119" y="810"/>
                    <a:pt x="119" y="822"/>
                  </a:cubicBezTo>
                  <a:cubicBezTo>
                    <a:pt x="119" y="822"/>
                    <a:pt x="107" y="834"/>
                    <a:pt x="107" y="834"/>
                  </a:cubicBezTo>
                  <a:cubicBezTo>
                    <a:pt x="107" y="834"/>
                    <a:pt x="107" y="846"/>
                    <a:pt x="107" y="846"/>
                  </a:cubicBezTo>
                  <a:cubicBezTo>
                    <a:pt x="96" y="858"/>
                    <a:pt x="96" y="870"/>
                    <a:pt x="84" y="882"/>
                  </a:cubicBezTo>
                  <a:cubicBezTo>
                    <a:pt x="84" y="894"/>
                    <a:pt x="72" y="894"/>
                    <a:pt x="72" y="906"/>
                  </a:cubicBezTo>
                  <a:lnTo>
                    <a:pt x="60" y="941"/>
                  </a:lnTo>
                  <a:cubicBezTo>
                    <a:pt x="60" y="941"/>
                    <a:pt x="60" y="953"/>
                    <a:pt x="48" y="953"/>
                  </a:cubicBezTo>
                  <a:lnTo>
                    <a:pt x="48" y="965"/>
                  </a:lnTo>
                  <a:cubicBezTo>
                    <a:pt x="48" y="977"/>
                    <a:pt x="36" y="989"/>
                    <a:pt x="36" y="1001"/>
                  </a:cubicBezTo>
                  <a:cubicBezTo>
                    <a:pt x="36" y="1001"/>
                    <a:pt x="36" y="1013"/>
                    <a:pt x="36" y="1025"/>
                  </a:cubicBezTo>
                  <a:cubicBezTo>
                    <a:pt x="24" y="1037"/>
                    <a:pt x="24" y="1049"/>
                    <a:pt x="24" y="1061"/>
                  </a:cubicBezTo>
                  <a:cubicBezTo>
                    <a:pt x="24" y="1061"/>
                    <a:pt x="24" y="1072"/>
                    <a:pt x="24" y="1072"/>
                  </a:cubicBezTo>
                  <a:cubicBezTo>
                    <a:pt x="24" y="1072"/>
                    <a:pt x="12" y="1084"/>
                    <a:pt x="12" y="1084"/>
                  </a:cubicBezTo>
                  <a:lnTo>
                    <a:pt x="12" y="1120"/>
                  </a:lnTo>
                  <a:cubicBezTo>
                    <a:pt x="12" y="1120"/>
                    <a:pt x="12" y="1132"/>
                    <a:pt x="12" y="1144"/>
                  </a:cubicBezTo>
                  <a:cubicBezTo>
                    <a:pt x="12" y="1156"/>
                    <a:pt x="12" y="1168"/>
                    <a:pt x="12" y="1180"/>
                  </a:cubicBezTo>
                  <a:cubicBezTo>
                    <a:pt x="12" y="1180"/>
                    <a:pt x="0" y="1191"/>
                    <a:pt x="0" y="1191"/>
                  </a:cubicBezTo>
                  <a:lnTo>
                    <a:pt x="0" y="1215"/>
                  </a:lnTo>
                  <a:lnTo>
                    <a:pt x="0" y="3073"/>
                  </a:lnTo>
                  <a:cubicBezTo>
                    <a:pt x="12" y="3061"/>
                    <a:pt x="12" y="3049"/>
                    <a:pt x="12" y="3049"/>
                  </a:cubicBezTo>
                  <a:cubicBezTo>
                    <a:pt x="12" y="3037"/>
                    <a:pt x="12" y="3025"/>
                    <a:pt x="24" y="3013"/>
                  </a:cubicBezTo>
                  <a:cubicBezTo>
                    <a:pt x="24" y="3001"/>
                    <a:pt x="24" y="3001"/>
                    <a:pt x="24" y="2989"/>
                  </a:cubicBezTo>
                  <a:cubicBezTo>
                    <a:pt x="24" y="2977"/>
                    <a:pt x="36" y="2966"/>
                    <a:pt x="36" y="2954"/>
                  </a:cubicBezTo>
                  <a:cubicBezTo>
                    <a:pt x="36" y="2942"/>
                    <a:pt x="48" y="2942"/>
                    <a:pt x="48" y="2930"/>
                  </a:cubicBezTo>
                  <a:lnTo>
                    <a:pt x="60" y="2894"/>
                  </a:lnTo>
                  <a:cubicBezTo>
                    <a:pt x="60" y="2894"/>
                    <a:pt x="72" y="2882"/>
                    <a:pt x="72" y="2870"/>
                  </a:cubicBezTo>
                  <a:cubicBezTo>
                    <a:pt x="72" y="2858"/>
                    <a:pt x="84" y="2846"/>
                    <a:pt x="84" y="2835"/>
                  </a:cubicBezTo>
                  <a:cubicBezTo>
                    <a:pt x="96" y="2835"/>
                    <a:pt x="96" y="2823"/>
                    <a:pt x="107" y="2811"/>
                  </a:cubicBezTo>
                  <a:cubicBezTo>
                    <a:pt x="107" y="2799"/>
                    <a:pt x="119" y="2787"/>
                    <a:pt x="119" y="2775"/>
                  </a:cubicBezTo>
                  <a:cubicBezTo>
                    <a:pt x="131" y="2775"/>
                    <a:pt x="131" y="2763"/>
                    <a:pt x="143" y="2751"/>
                  </a:cubicBezTo>
                  <a:cubicBezTo>
                    <a:pt x="143" y="2739"/>
                    <a:pt x="155" y="2727"/>
                    <a:pt x="167" y="2715"/>
                  </a:cubicBezTo>
                  <a:lnTo>
                    <a:pt x="179" y="2692"/>
                  </a:lnTo>
                  <a:cubicBezTo>
                    <a:pt x="203" y="2680"/>
                    <a:pt x="215" y="2656"/>
                    <a:pt x="238" y="2632"/>
                  </a:cubicBezTo>
                  <a:cubicBezTo>
                    <a:pt x="238" y="2632"/>
                    <a:pt x="250" y="2620"/>
                    <a:pt x="250" y="2620"/>
                  </a:cubicBezTo>
                  <a:cubicBezTo>
                    <a:pt x="262" y="2596"/>
                    <a:pt x="286" y="2585"/>
                    <a:pt x="298" y="2573"/>
                  </a:cubicBezTo>
                  <a:cubicBezTo>
                    <a:pt x="310" y="2561"/>
                    <a:pt x="310" y="2549"/>
                    <a:pt x="322" y="2549"/>
                  </a:cubicBezTo>
                  <a:cubicBezTo>
                    <a:pt x="334" y="2537"/>
                    <a:pt x="346" y="2525"/>
                    <a:pt x="357" y="2525"/>
                  </a:cubicBezTo>
                  <a:cubicBezTo>
                    <a:pt x="357" y="2513"/>
                    <a:pt x="369" y="2501"/>
                    <a:pt x="381" y="2501"/>
                  </a:cubicBezTo>
                  <a:cubicBezTo>
                    <a:pt x="393" y="2489"/>
                    <a:pt x="405" y="2477"/>
                    <a:pt x="417" y="2477"/>
                  </a:cubicBezTo>
                  <a:cubicBezTo>
                    <a:pt x="429" y="2465"/>
                    <a:pt x="441" y="2454"/>
                    <a:pt x="441" y="2454"/>
                  </a:cubicBezTo>
                  <a:cubicBezTo>
                    <a:pt x="453" y="2442"/>
                    <a:pt x="465" y="2430"/>
                    <a:pt x="477" y="2430"/>
                  </a:cubicBezTo>
                  <a:cubicBezTo>
                    <a:pt x="488" y="2418"/>
                    <a:pt x="500" y="2406"/>
                    <a:pt x="512" y="2406"/>
                  </a:cubicBezTo>
                  <a:cubicBezTo>
                    <a:pt x="524" y="2394"/>
                    <a:pt x="536" y="2382"/>
                    <a:pt x="560" y="2382"/>
                  </a:cubicBezTo>
                  <a:cubicBezTo>
                    <a:pt x="572" y="2370"/>
                    <a:pt x="584" y="2358"/>
                    <a:pt x="608" y="2346"/>
                  </a:cubicBezTo>
                  <a:cubicBezTo>
                    <a:pt x="655" y="2323"/>
                    <a:pt x="691" y="2299"/>
                    <a:pt x="750" y="2275"/>
                  </a:cubicBezTo>
                  <a:cubicBezTo>
                    <a:pt x="762" y="2263"/>
                    <a:pt x="774" y="2263"/>
                    <a:pt x="786" y="2251"/>
                  </a:cubicBezTo>
                  <a:cubicBezTo>
                    <a:pt x="822" y="2239"/>
                    <a:pt x="869" y="2215"/>
                    <a:pt x="917" y="2204"/>
                  </a:cubicBezTo>
                  <a:cubicBezTo>
                    <a:pt x="929" y="2192"/>
                    <a:pt x="929" y="2192"/>
                    <a:pt x="941" y="2192"/>
                  </a:cubicBezTo>
                  <a:cubicBezTo>
                    <a:pt x="989" y="2168"/>
                    <a:pt x="1036" y="2156"/>
                    <a:pt x="1084" y="2144"/>
                  </a:cubicBezTo>
                  <a:lnTo>
                    <a:pt x="1191" y="2108"/>
                  </a:lnTo>
                  <a:cubicBezTo>
                    <a:pt x="1215" y="2096"/>
                    <a:pt x="1250" y="2096"/>
                    <a:pt x="1274" y="2084"/>
                  </a:cubicBezTo>
                  <a:cubicBezTo>
                    <a:pt x="1310" y="2073"/>
                    <a:pt x="1358" y="2073"/>
                    <a:pt x="1393" y="2061"/>
                  </a:cubicBezTo>
                  <a:lnTo>
                    <a:pt x="1477" y="2049"/>
                  </a:lnTo>
                  <a:cubicBezTo>
                    <a:pt x="1489" y="2037"/>
                    <a:pt x="1500" y="2037"/>
                    <a:pt x="1512" y="2037"/>
                  </a:cubicBezTo>
                  <a:cubicBezTo>
                    <a:pt x="1560" y="2025"/>
                    <a:pt x="1608" y="2025"/>
                    <a:pt x="1655" y="2013"/>
                  </a:cubicBezTo>
                  <a:lnTo>
                    <a:pt x="1703" y="2013"/>
                  </a:lnTo>
                  <a:cubicBezTo>
                    <a:pt x="1751" y="2001"/>
                    <a:pt x="1810" y="2001"/>
                    <a:pt x="1870" y="2001"/>
                  </a:cubicBezTo>
                  <a:lnTo>
                    <a:pt x="1905" y="2001"/>
                  </a:lnTo>
                  <a:cubicBezTo>
                    <a:pt x="1941" y="1989"/>
                    <a:pt x="1977" y="1989"/>
                    <a:pt x="2012" y="1989"/>
                  </a:cubicBezTo>
                  <a:lnTo>
                    <a:pt x="2132" y="1989"/>
                  </a:lnTo>
                  <a:cubicBezTo>
                    <a:pt x="2155" y="1989"/>
                    <a:pt x="2191" y="1989"/>
                    <a:pt x="2227" y="2001"/>
                  </a:cubicBezTo>
                  <a:lnTo>
                    <a:pt x="2334" y="2001"/>
                  </a:lnTo>
                  <a:cubicBezTo>
                    <a:pt x="2358" y="2001"/>
                    <a:pt x="2393" y="2001"/>
                    <a:pt x="2429" y="2013"/>
                  </a:cubicBezTo>
                  <a:cubicBezTo>
                    <a:pt x="2465" y="2013"/>
                    <a:pt x="2501" y="2013"/>
                    <a:pt x="2536" y="2025"/>
                  </a:cubicBezTo>
                  <a:lnTo>
                    <a:pt x="2620" y="2037"/>
                  </a:lnTo>
                  <a:cubicBezTo>
                    <a:pt x="2667" y="2037"/>
                    <a:pt x="2703" y="2049"/>
                    <a:pt x="2739" y="2049"/>
                  </a:cubicBezTo>
                  <a:cubicBezTo>
                    <a:pt x="2763" y="2061"/>
                    <a:pt x="2798" y="2061"/>
                    <a:pt x="2822" y="2073"/>
                  </a:cubicBezTo>
                  <a:cubicBezTo>
                    <a:pt x="2870" y="2084"/>
                    <a:pt x="2905" y="2096"/>
                    <a:pt x="2953" y="2108"/>
                  </a:cubicBezTo>
                  <a:cubicBezTo>
                    <a:pt x="2977" y="2108"/>
                    <a:pt x="3013" y="2120"/>
                    <a:pt x="3036" y="2120"/>
                  </a:cubicBezTo>
                  <a:lnTo>
                    <a:pt x="3084" y="2144"/>
                  </a:lnTo>
                  <a:cubicBezTo>
                    <a:pt x="3120" y="2156"/>
                    <a:pt x="3167" y="2168"/>
                    <a:pt x="3203" y="2180"/>
                  </a:cubicBezTo>
                  <a:cubicBezTo>
                    <a:pt x="3215" y="2192"/>
                    <a:pt x="3227" y="2192"/>
                    <a:pt x="3239" y="2192"/>
                  </a:cubicBezTo>
                  <a:cubicBezTo>
                    <a:pt x="3286" y="2215"/>
                    <a:pt x="3322" y="2227"/>
                    <a:pt x="3358" y="2239"/>
                  </a:cubicBezTo>
                  <a:cubicBezTo>
                    <a:pt x="3370" y="2251"/>
                    <a:pt x="3394" y="2263"/>
                    <a:pt x="3405" y="2263"/>
                  </a:cubicBezTo>
                  <a:cubicBezTo>
                    <a:pt x="3465" y="2287"/>
                    <a:pt x="3513" y="2323"/>
                    <a:pt x="3560" y="2346"/>
                  </a:cubicBezTo>
                  <a:cubicBezTo>
                    <a:pt x="3977" y="2585"/>
                    <a:pt x="4179" y="2894"/>
                    <a:pt x="4179" y="3216"/>
                  </a:cubicBezTo>
                  <a:lnTo>
                    <a:pt x="4191" y="1227"/>
                  </a:lnTo>
                  <a:cubicBezTo>
                    <a:pt x="4191" y="906"/>
                    <a:pt x="3977" y="596"/>
                    <a:pt x="3572" y="358"/>
                  </a:cubicBezTo>
                  <a:cubicBezTo>
                    <a:pt x="3525" y="334"/>
                    <a:pt x="3465" y="310"/>
                    <a:pt x="3417" y="275"/>
                  </a:cubicBezTo>
                  <a:cubicBezTo>
                    <a:pt x="3394" y="275"/>
                    <a:pt x="3382" y="263"/>
                    <a:pt x="3358" y="251"/>
                  </a:cubicBezTo>
                  <a:cubicBezTo>
                    <a:pt x="3334" y="239"/>
                    <a:pt x="3298" y="227"/>
                    <a:pt x="3263" y="215"/>
                  </a:cubicBezTo>
                  <a:cubicBezTo>
                    <a:pt x="3263" y="215"/>
                    <a:pt x="3251" y="215"/>
                    <a:pt x="3251" y="203"/>
                  </a:cubicBezTo>
                  <a:cubicBezTo>
                    <a:pt x="3239" y="203"/>
                    <a:pt x="3227" y="203"/>
                    <a:pt x="3215" y="191"/>
                  </a:cubicBezTo>
                  <a:cubicBezTo>
                    <a:pt x="3167" y="179"/>
                    <a:pt x="3132" y="168"/>
                    <a:pt x="3084" y="156"/>
                  </a:cubicBezTo>
                  <a:lnTo>
                    <a:pt x="3048" y="144"/>
                  </a:lnTo>
                  <a:cubicBezTo>
                    <a:pt x="3036" y="132"/>
                    <a:pt x="3024" y="132"/>
                    <a:pt x="3013" y="132"/>
                  </a:cubicBezTo>
                  <a:lnTo>
                    <a:pt x="2965" y="120"/>
                  </a:lnTo>
                  <a:cubicBezTo>
                    <a:pt x="2917" y="108"/>
                    <a:pt x="2870" y="96"/>
                    <a:pt x="2834" y="84"/>
                  </a:cubicBezTo>
                  <a:cubicBezTo>
                    <a:pt x="2822" y="84"/>
                    <a:pt x="2810" y="84"/>
                    <a:pt x="2798" y="72"/>
                  </a:cubicBezTo>
                  <a:lnTo>
                    <a:pt x="2739" y="72"/>
                  </a:lnTo>
                  <a:cubicBezTo>
                    <a:pt x="2703" y="60"/>
                    <a:pt x="2667" y="48"/>
                    <a:pt x="2632" y="48"/>
                  </a:cubicBezTo>
                  <a:cubicBezTo>
                    <a:pt x="2620" y="48"/>
                    <a:pt x="2596" y="37"/>
                    <a:pt x="2584" y="37"/>
                  </a:cubicBezTo>
                  <a:lnTo>
                    <a:pt x="2536" y="37"/>
                  </a:lnTo>
                  <a:cubicBezTo>
                    <a:pt x="2501" y="25"/>
                    <a:pt x="2465" y="25"/>
                    <a:pt x="2429" y="25"/>
                  </a:cubicBezTo>
                  <a:cubicBezTo>
                    <a:pt x="2417" y="25"/>
                    <a:pt x="2405" y="13"/>
                    <a:pt x="2382" y="13"/>
                  </a:cubicBezTo>
                  <a:lnTo>
                    <a:pt x="2227" y="13"/>
                  </a:lnTo>
                  <a:cubicBezTo>
                    <a:pt x="2215" y="13"/>
                    <a:pt x="2191" y="1"/>
                    <a:pt x="2179"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9"/>
            <p:cNvSpPr/>
            <p:nvPr/>
          </p:nvSpPr>
          <p:spPr>
            <a:xfrm>
              <a:off x="1144825" y="2913287"/>
              <a:ext cx="385863" cy="192388"/>
            </a:xfrm>
            <a:custGeom>
              <a:rect b="b" l="l" r="r" t="t"/>
              <a:pathLst>
                <a:path extrusionOk="0" h="6014" w="12062">
                  <a:moveTo>
                    <a:pt x="12" y="1"/>
                  </a:moveTo>
                  <a:lnTo>
                    <a:pt x="0" y="1989"/>
                  </a:lnTo>
                  <a:lnTo>
                    <a:pt x="1846" y="2679"/>
                  </a:lnTo>
                  <a:cubicBezTo>
                    <a:pt x="1870" y="2834"/>
                    <a:pt x="1905" y="2989"/>
                    <a:pt x="1977" y="3144"/>
                  </a:cubicBezTo>
                  <a:lnTo>
                    <a:pt x="1286" y="2739"/>
                  </a:lnTo>
                  <a:lnTo>
                    <a:pt x="1286" y="4727"/>
                  </a:lnTo>
                  <a:lnTo>
                    <a:pt x="2239" y="5275"/>
                  </a:lnTo>
                  <a:lnTo>
                    <a:pt x="4191" y="4703"/>
                  </a:lnTo>
                  <a:lnTo>
                    <a:pt x="4203" y="4703"/>
                  </a:lnTo>
                  <a:cubicBezTo>
                    <a:pt x="4263" y="4715"/>
                    <a:pt x="4334" y="4739"/>
                    <a:pt x="4394" y="4751"/>
                  </a:cubicBezTo>
                  <a:cubicBezTo>
                    <a:pt x="4418" y="4763"/>
                    <a:pt x="4441" y="4763"/>
                    <a:pt x="4465" y="4775"/>
                  </a:cubicBezTo>
                  <a:cubicBezTo>
                    <a:pt x="4513" y="4787"/>
                    <a:pt x="4560" y="4787"/>
                    <a:pt x="4608" y="4799"/>
                  </a:cubicBezTo>
                  <a:cubicBezTo>
                    <a:pt x="4608" y="4799"/>
                    <a:pt x="4620" y="4811"/>
                    <a:pt x="4632" y="4811"/>
                  </a:cubicBezTo>
                  <a:cubicBezTo>
                    <a:pt x="4656" y="4811"/>
                    <a:pt x="4668" y="4811"/>
                    <a:pt x="4691" y="4823"/>
                  </a:cubicBezTo>
                  <a:cubicBezTo>
                    <a:pt x="4727" y="4823"/>
                    <a:pt x="4763" y="4834"/>
                    <a:pt x="4799" y="4846"/>
                  </a:cubicBezTo>
                  <a:cubicBezTo>
                    <a:pt x="4834" y="4846"/>
                    <a:pt x="4858" y="4846"/>
                    <a:pt x="4894" y="4858"/>
                  </a:cubicBezTo>
                  <a:cubicBezTo>
                    <a:pt x="4930" y="4858"/>
                    <a:pt x="4965" y="4870"/>
                    <a:pt x="5001" y="4870"/>
                  </a:cubicBezTo>
                  <a:cubicBezTo>
                    <a:pt x="5013" y="4882"/>
                    <a:pt x="5025" y="4882"/>
                    <a:pt x="5037" y="4882"/>
                  </a:cubicBezTo>
                  <a:cubicBezTo>
                    <a:pt x="5060" y="4882"/>
                    <a:pt x="5084" y="4882"/>
                    <a:pt x="5096" y="4894"/>
                  </a:cubicBezTo>
                  <a:lnTo>
                    <a:pt x="5203" y="4906"/>
                  </a:lnTo>
                  <a:cubicBezTo>
                    <a:pt x="5239" y="4906"/>
                    <a:pt x="5263" y="4906"/>
                    <a:pt x="5299" y="4918"/>
                  </a:cubicBezTo>
                  <a:lnTo>
                    <a:pt x="5406" y="4918"/>
                  </a:lnTo>
                  <a:cubicBezTo>
                    <a:pt x="5418" y="4930"/>
                    <a:pt x="5430" y="4930"/>
                    <a:pt x="5441" y="4930"/>
                  </a:cubicBezTo>
                  <a:lnTo>
                    <a:pt x="5477" y="4930"/>
                  </a:lnTo>
                  <a:cubicBezTo>
                    <a:pt x="5572" y="4942"/>
                    <a:pt x="5668" y="4942"/>
                    <a:pt x="5763" y="4942"/>
                  </a:cubicBezTo>
                  <a:lnTo>
                    <a:pt x="6965" y="6013"/>
                  </a:lnTo>
                  <a:lnTo>
                    <a:pt x="8263" y="5811"/>
                  </a:lnTo>
                  <a:lnTo>
                    <a:pt x="8370" y="4537"/>
                  </a:lnTo>
                  <a:cubicBezTo>
                    <a:pt x="8597" y="4453"/>
                    <a:pt x="8799" y="4358"/>
                    <a:pt x="9001" y="4239"/>
                  </a:cubicBezTo>
                  <a:cubicBezTo>
                    <a:pt x="9013" y="4227"/>
                    <a:pt x="9037" y="4215"/>
                    <a:pt x="9061" y="4203"/>
                  </a:cubicBezTo>
                  <a:cubicBezTo>
                    <a:pt x="9073" y="4192"/>
                    <a:pt x="9085" y="4180"/>
                    <a:pt x="9109" y="4180"/>
                  </a:cubicBezTo>
                  <a:cubicBezTo>
                    <a:pt x="9121" y="4168"/>
                    <a:pt x="9144" y="4156"/>
                    <a:pt x="9156" y="4144"/>
                  </a:cubicBezTo>
                  <a:cubicBezTo>
                    <a:pt x="9192" y="4120"/>
                    <a:pt x="9216" y="4108"/>
                    <a:pt x="9240" y="4084"/>
                  </a:cubicBezTo>
                  <a:cubicBezTo>
                    <a:pt x="9251" y="4072"/>
                    <a:pt x="9275" y="4061"/>
                    <a:pt x="9287" y="4049"/>
                  </a:cubicBezTo>
                  <a:cubicBezTo>
                    <a:pt x="9311" y="4037"/>
                    <a:pt x="9335" y="4013"/>
                    <a:pt x="9371" y="3989"/>
                  </a:cubicBezTo>
                  <a:cubicBezTo>
                    <a:pt x="9382" y="3989"/>
                    <a:pt x="9394" y="3977"/>
                    <a:pt x="9406" y="3965"/>
                  </a:cubicBezTo>
                  <a:cubicBezTo>
                    <a:pt x="9442" y="3930"/>
                    <a:pt x="9478" y="3906"/>
                    <a:pt x="9513" y="3870"/>
                  </a:cubicBezTo>
                  <a:lnTo>
                    <a:pt x="11704" y="3811"/>
                  </a:lnTo>
                  <a:lnTo>
                    <a:pt x="12049" y="3060"/>
                  </a:lnTo>
                  <a:lnTo>
                    <a:pt x="12061" y="1072"/>
                  </a:lnTo>
                  <a:lnTo>
                    <a:pt x="12061" y="1072"/>
                  </a:lnTo>
                  <a:lnTo>
                    <a:pt x="11716" y="1822"/>
                  </a:lnTo>
                  <a:lnTo>
                    <a:pt x="9525" y="1894"/>
                  </a:lnTo>
                  <a:cubicBezTo>
                    <a:pt x="9490" y="1917"/>
                    <a:pt x="9454" y="1953"/>
                    <a:pt x="9418" y="1977"/>
                  </a:cubicBezTo>
                  <a:cubicBezTo>
                    <a:pt x="9406" y="1989"/>
                    <a:pt x="9382" y="2001"/>
                    <a:pt x="9371" y="2013"/>
                  </a:cubicBezTo>
                  <a:cubicBezTo>
                    <a:pt x="9347" y="2025"/>
                    <a:pt x="9323" y="2048"/>
                    <a:pt x="9299" y="2072"/>
                  </a:cubicBezTo>
                  <a:cubicBezTo>
                    <a:pt x="9275" y="2084"/>
                    <a:pt x="9263" y="2084"/>
                    <a:pt x="9240" y="2096"/>
                  </a:cubicBezTo>
                  <a:cubicBezTo>
                    <a:pt x="9216" y="2120"/>
                    <a:pt x="9192" y="2132"/>
                    <a:pt x="9168" y="2156"/>
                  </a:cubicBezTo>
                  <a:cubicBezTo>
                    <a:pt x="9144" y="2167"/>
                    <a:pt x="9132" y="2179"/>
                    <a:pt x="9109" y="2191"/>
                  </a:cubicBezTo>
                  <a:cubicBezTo>
                    <a:pt x="9073" y="2215"/>
                    <a:pt x="9037" y="2227"/>
                    <a:pt x="9001" y="2251"/>
                  </a:cubicBezTo>
                  <a:cubicBezTo>
                    <a:pt x="8906" y="2310"/>
                    <a:pt x="8811" y="2358"/>
                    <a:pt x="8704" y="2417"/>
                  </a:cubicBezTo>
                  <a:cubicBezTo>
                    <a:pt x="8597" y="2465"/>
                    <a:pt x="8489" y="2513"/>
                    <a:pt x="8370" y="2548"/>
                  </a:cubicBezTo>
                  <a:lnTo>
                    <a:pt x="8263" y="3822"/>
                  </a:lnTo>
                  <a:lnTo>
                    <a:pt x="6965" y="4025"/>
                  </a:lnTo>
                  <a:lnTo>
                    <a:pt x="5763" y="2953"/>
                  </a:lnTo>
                  <a:cubicBezTo>
                    <a:pt x="5680" y="2953"/>
                    <a:pt x="5584" y="2953"/>
                    <a:pt x="5489" y="2941"/>
                  </a:cubicBezTo>
                  <a:lnTo>
                    <a:pt x="5406" y="2941"/>
                  </a:lnTo>
                  <a:cubicBezTo>
                    <a:pt x="5370" y="2929"/>
                    <a:pt x="5346" y="2929"/>
                    <a:pt x="5311" y="2929"/>
                  </a:cubicBezTo>
                  <a:cubicBezTo>
                    <a:pt x="5275" y="2918"/>
                    <a:pt x="5239" y="2918"/>
                    <a:pt x="5203" y="2918"/>
                  </a:cubicBezTo>
                  <a:lnTo>
                    <a:pt x="5108" y="2906"/>
                  </a:lnTo>
                  <a:cubicBezTo>
                    <a:pt x="5072" y="2894"/>
                    <a:pt x="5037" y="2894"/>
                    <a:pt x="5013" y="2894"/>
                  </a:cubicBezTo>
                  <a:cubicBezTo>
                    <a:pt x="4977" y="2882"/>
                    <a:pt x="4941" y="2882"/>
                    <a:pt x="4894" y="2870"/>
                  </a:cubicBezTo>
                  <a:cubicBezTo>
                    <a:pt x="4870" y="2870"/>
                    <a:pt x="4834" y="2858"/>
                    <a:pt x="4810" y="2858"/>
                  </a:cubicBezTo>
                  <a:cubicBezTo>
                    <a:pt x="4775" y="2846"/>
                    <a:pt x="4739" y="2846"/>
                    <a:pt x="4703" y="2834"/>
                  </a:cubicBezTo>
                  <a:lnTo>
                    <a:pt x="4608" y="2810"/>
                  </a:lnTo>
                  <a:cubicBezTo>
                    <a:pt x="4560" y="2810"/>
                    <a:pt x="4513" y="2798"/>
                    <a:pt x="4465" y="2787"/>
                  </a:cubicBezTo>
                  <a:cubicBezTo>
                    <a:pt x="4441" y="2775"/>
                    <a:pt x="4418" y="2775"/>
                    <a:pt x="4406" y="2763"/>
                  </a:cubicBezTo>
                  <a:cubicBezTo>
                    <a:pt x="4334" y="2751"/>
                    <a:pt x="4275" y="2739"/>
                    <a:pt x="4203" y="2715"/>
                  </a:cubicBezTo>
                  <a:lnTo>
                    <a:pt x="4191" y="2715"/>
                  </a:lnTo>
                  <a:lnTo>
                    <a:pt x="2274" y="3287"/>
                  </a:lnTo>
                  <a:lnTo>
                    <a:pt x="2274" y="1608"/>
                  </a:lnTo>
                  <a:cubicBezTo>
                    <a:pt x="2036" y="1322"/>
                    <a:pt x="1893" y="1013"/>
                    <a:pt x="1858" y="703"/>
                  </a:cubicBezTo>
                  <a:lnTo>
                    <a:pt x="12" y="1"/>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9"/>
            <p:cNvSpPr/>
            <p:nvPr/>
          </p:nvSpPr>
          <p:spPr>
            <a:xfrm>
              <a:off x="1145209" y="2818822"/>
              <a:ext cx="385480" cy="223226"/>
            </a:xfrm>
            <a:custGeom>
              <a:rect b="b" l="l" r="r" t="t"/>
              <a:pathLst>
                <a:path extrusionOk="0" h="6978" w="12050">
                  <a:moveTo>
                    <a:pt x="6019" y="2275"/>
                  </a:moveTo>
                  <a:cubicBezTo>
                    <a:pt x="6555" y="2275"/>
                    <a:pt x="7090" y="2394"/>
                    <a:pt x="7501" y="2632"/>
                  </a:cubicBezTo>
                  <a:cubicBezTo>
                    <a:pt x="8323" y="3108"/>
                    <a:pt x="8323" y="3882"/>
                    <a:pt x="7513" y="4347"/>
                  </a:cubicBezTo>
                  <a:cubicBezTo>
                    <a:pt x="7102" y="4585"/>
                    <a:pt x="6567" y="4704"/>
                    <a:pt x="6031" y="4704"/>
                  </a:cubicBezTo>
                  <a:cubicBezTo>
                    <a:pt x="5495" y="4704"/>
                    <a:pt x="4959" y="4585"/>
                    <a:pt x="4548" y="4347"/>
                  </a:cubicBezTo>
                  <a:cubicBezTo>
                    <a:pt x="3727" y="3882"/>
                    <a:pt x="3727" y="3108"/>
                    <a:pt x="4537" y="2632"/>
                  </a:cubicBezTo>
                  <a:cubicBezTo>
                    <a:pt x="4947" y="2394"/>
                    <a:pt x="5483" y="2275"/>
                    <a:pt x="6019" y="2275"/>
                  </a:cubicBezTo>
                  <a:close/>
                  <a:moveTo>
                    <a:pt x="5084" y="1"/>
                  </a:moveTo>
                  <a:lnTo>
                    <a:pt x="3786" y="203"/>
                  </a:lnTo>
                  <a:lnTo>
                    <a:pt x="3679" y="1477"/>
                  </a:lnTo>
                  <a:cubicBezTo>
                    <a:pt x="3453" y="1560"/>
                    <a:pt x="3251" y="1656"/>
                    <a:pt x="3048" y="1775"/>
                  </a:cubicBezTo>
                  <a:cubicBezTo>
                    <a:pt x="2858" y="1894"/>
                    <a:pt x="2679" y="2013"/>
                    <a:pt x="2536" y="2144"/>
                  </a:cubicBezTo>
                  <a:lnTo>
                    <a:pt x="346" y="2203"/>
                  </a:lnTo>
                  <a:lnTo>
                    <a:pt x="0" y="2954"/>
                  </a:lnTo>
                  <a:lnTo>
                    <a:pt x="1846" y="3656"/>
                  </a:lnTo>
                  <a:cubicBezTo>
                    <a:pt x="1881" y="3966"/>
                    <a:pt x="2024" y="4275"/>
                    <a:pt x="2274" y="4561"/>
                  </a:cubicBezTo>
                  <a:lnTo>
                    <a:pt x="1274" y="5692"/>
                  </a:lnTo>
                  <a:lnTo>
                    <a:pt x="2227" y="6252"/>
                  </a:lnTo>
                  <a:lnTo>
                    <a:pt x="4191" y="5668"/>
                  </a:lnTo>
                  <a:cubicBezTo>
                    <a:pt x="4679" y="5811"/>
                    <a:pt x="5215" y="5894"/>
                    <a:pt x="5763" y="5918"/>
                  </a:cubicBezTo>
                  <a:lnTo>
                    <a:pt x="6965" y="6978"/>
                  </a:lnTo>
                  <a:lnTo>
                    <a:pt x="8263" y="6775"/>
                  </a:lnTo>
                  <a:lnTo>
                    <a:pt x="8370" y="5513"/>
                  </a:lnTo>
                  <a:cubicBezTo>
                    <a:pt x="8585" y="5418"/>
                    <a:pt x="8799" y="5323"/>
                    <a:pt x="8989" y="5204"/>
                  </a:cubicBezTo>
                  <a:cubicBezTo>
                    <a:pt x="9192" y="5097"/>
                    <a:pt x="9359" y="4966"/>
                    <a:pt x="9513" y="4847"/>
                  </a:cubicBezTo>
                  <a:lnTo>
                    <a:pt x="11704" y="4775"/>
                  </a:lnTo>
                  <a:lnTo>
                    <a:pt x="12049" y="4025"/>
                  </a:lnTo>
                  <a:lnTo>
                    <a:pt x="10204" y="3335"/>
                  </a:lnTo>
                  <a:cubicBezTo>
                    <a:pt x="10168" y="3025"/>
                    <a:pt x="10013" y="2703"/>
                    <a:pt x="9775" y="2418"/>
                  </a:cubicBezTo>
                  <a:lnTo>
                    <a:pt x="10763" y="1287"/>
                  </a:lnTo>
                  <a:lnTo>
                    <a:pt x="9811" y="739"/>
                  </a:lnTo>
                  <a:lnTo>
                    <a:pt x="7858" y="1310"/>
                  </a:lnTo>
                  <a:cubicBezTo>
                    <a:pt x="7358" y="1179"/>
                    <a:pt x="6823" y="1096"/>
                    <a:pt x="6287" y="1072"/>
                  </a:cubicBezTo>
                  <a:lnTo>
                    <a:pt x="5084" y="1"/>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4" name="Google Shape;1224;p39"/>
          <p:cNvGrpSpPr/>
          <p:nvPr/>
        </p:nvGrpSpPr>
        <p:grpSpPr>
          <a:xfrm>
            <a:off x="6292148" y="921070"/>
            <a:ext cx="969240" cy="1150800"/>
            <a:chOff x="1673102" y="2206764"/>
            <a:chExt cx="335575" cy="398435"/>
          </a:xfrm>
        </p:grpSpPr>
        <p:sp>
          <p:nvSpPr>
            <p:cNvPr id="1225" name="Google Shape;1225;p39"/>
            <p:cNvSpPr/>
            <p:nvPr/>
          </p:nvSpPr>
          <p:spPr>
            <a:xfrm>
              <a:off x="1743927" y="2534690"/>
              <a:ext cx="97538" cy="70506"/>
            </a:xfrm>
            <a:custGeom>
              <a:rect b="b" l="l" r="r" t="t"/>
              <a:pathLst>
                <a:path extrusionOk="0" h="2204" w="3049">
                  <a:moveTo>
                    <a:pt x="1" y="1"/>
                  </a:moveTo>
                  <a:lnTo>
                    <a:pt x="1561" y="1334"/>
                  </a:lnTo>
                  <a:lnTo>
                    <a:pt x="3049" y="2203"/>
                  </a:lnTo>
                  <a:lnTo>
                    <a:pt x="1489" y="870"/>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9"/>
            <p:cNvSpPr/>
            <p:nvPr/>
          </p:nvSpPr>
          <p:spPr>
            <a:xfrm>
              <a:off x="1673102" y="2206764"/>
              <a:ext cx="324539" cy="377482"/>
            </a:xfrm>
            <a:custGeom>
              <a:rect b="b" l="l" r="r" t="t"/>
              <a:pathLst>
                <a:path extrusionOk="0" h="11800" w="10145">
                  <a:moveTo>
                    <a:pt x="8349" y="1"/>
                  </a:moveTo>
                  <a:cubicBezTo>
                    <a:pt x="8196" y="1"/>
                    <a:pt x="8025" y="52"/>
                    <a:pt x="7847" y="155"/>
                  </a:cubicBezTo>
                  <a:lnTo>
                    <a:pt x="1143" y="4025"/>
                  </a:lnTo>
                  <a:cubicBezTo>
                    <a:pt x="512" y="4382"/>
                    <a:pt x="0" y="5263"/>
                    <a:pt x="12" y="5989"/>
                  </a:cubicBezTo>
                  <a:lnTo>
                    <a:pt x="24" y="10204"/>
                  </a:lnTo>
                  <a:cubicBezTo>
                    <a:pt x="24" y="10561"/>
                    <a:pt x="143" y="10823"/>
                    <a:pt x="346" y="10942"/>
                  </a:cubicBezTo>
                  <a:lnTo>
                    <a:pt x="1834" y="11800"/>
                  </a:lnTo>
                  <a:cubicBezTo>
                    <a:pt x="1631" y="11680"/>
                    <a:pt x="1512" y="11430"/>
                    <a:pt x="1512" y="11073"/>
                  </a:cubicBezTo>
                  <a:lnTo>
                    <a:pt x="1500" y="6858"/>
                  </a:lnTo>
                  <a:cubicBezTo>
                    <a:pt x="1489" y="6132"/>
                    <a:pt x="2001" y="5251"/>
                    <a:pt x="2632" y="4894"/>
                  </a:cubicBezTo>
                  <a:lnTo>
                    <a:pt x="9335" y="1024"/>
                  </a:lnTo>
                  <a:cubicBezTo>
                    <a:pt x="9514" y="914"/>
                    <a:pt x="9685" y="864"/>
                    <a:pt x="9838" y="864"/>
                  </a:cubicBezTo>
                  <a:cubicBezTo>
                    <a:pt x="9951" y="864"/>
                    <a:pt x="10054" y="891"/>
                    <a:pt x="10144" y="941"/>
                  </a:cubicBezTo>
                  <a:lnTo>
                    <a:pt x="8656" y="84"/>
                  </a:lnTo>
                  <a:cubicBezTo>
                    <a:pt x="8565" y="28"/>
                    <a:pt x="8462" y="1"/>
                    <a:pt x="8349"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9"/>
            <p:cNvSpPr/>
            <p:nvPr/>
          </p:nvSpPr>
          <p:spPr>
            <a:xfrm>
              <a:off x="1720702" y="2234435"/>
              <a:ext cx="287974" cy="370764"/>
            </a:xfrm>
            <a:custGeom>
              <a:rect b="b" l="l" r="r" t="t"/>
              <a:pathLst>
                <a:path extrusionOk="0" h="11590" w="9002">
                  <a:moveTo>
                    <a:pt x="8352" y="1"/>
                  </a:moveTo>
                  <a:cubicBezTo>
                    <a:pt x="8199" y="1"/>
                    <a:pt x="8028" y="52"/>
                    <a:pt x="7847" y="159"/>
                  </a:cubicBezTo>
                  <a:lnTo>
                    <a:pt x="1144" y="4029"/>
                  </a:lnTo>
                  <a:cubicBezTo>
                    <a:pt x="513" y="4386"/>
                    <a:pt x="1" y="5267"/>
                    <a:pt x="12" y="5993"/>
                  </a:cubicBezTo>
                  <a:lnTo>
                    <a:pt x="24" y="10208"/>
                  </a:lnTo>
                  <a:cubicBezTo>
                    <a:pt x="24" y="10723"/>
                    <a:pt x="282" y="11017"/>
                    <a:pt x="656" y="11017"/>
                  </a:cubicBezTo>
                  <a:cubicBezTo>
                    <a:pt x="810" y="11017"/>
                    <a:pt x="984" y="10967"/>
                    <a:pt x="1167" y="10863"/>
                  </a:cubicBezTo>
                  <a:lnTo>
                    <a:pt x="2215" y="10256"/>
                  </a:lnTo>
                  <a:lnTo>
                    <a:pt x="3775" y="11589"/>
                  </a:lnTo>
                  <a:lnTo>
                    <a:pt x="3775" y="9351"/>
                  </a:lnTo>
                  <a:lnTo>
                    <a:pt x="7859" y="6994"/>
                  </a:lnTo>
                  <a:cubicBezTo>
                    <a:pt x="8490" y="6624"/>
                    <a:pt x="9002" y="5743"/>
                    <a:pt x="9002" y="5029"/>
                  </a:cubicBezTo>
                  <a:lnTo>
                    <a:pt x="8990" y="814"/>
                  </a:lnTo>
                  <a:cubicBezTo>
                    <a:pt x="8981" y="300"/>
                    <a:pt x="8722" y="1"/>
                    <a:pt x="8352" y="1"/>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9"/>
            <p:cNvSpPr/>
            <p:nvPr/>
          </p:nvSpPr>
          <p:spPr>
            <a:xfrm>
              <a:off x="1769455" y="2438465"/>
              <a:ext cx="27831" cy="35573"/>
            </a:xfrm>
            <a:custGeom>
              <a:rect b="b" l="l" r="r" t="t"/>
              <a:pathLst>
                <a:path extrusionOk="0" h="1112" w="870">
                  <a:moveTo>
                    <a:pt x="627" y="0"/>
                  </a:moveTo>
                  <a:cubicBezTo>
                    <a:pt x="568" y="0"/>
                    <a:pt x="501" y="18"/>
                    <a:pt x="429" y="56"/>
                  </a:cubicBezTo>
                  <a:cubicBezTo>
                    <a:pt x="191" y="199"/>
                    <a:pt x="1" y="532"/>
                    <a:pt x="1" y="806"/>
                  </a:cubicBezTo>
                  <a:cubicBezTo>
                    <a:pt x="1" y="1001"/>
                    <a:pt x="97" y="1112"/>
                    <a:pt x="239" y="1112"/>
                  </a:cubicBezTo>
                  <a:cubicBezTo>
                    <a:pt x="296" y="1112"/>
                    <a:pt x="361" y="1094"/>
                    <a:pt x="429" y="1056"/>
                  </a:cubicBezTo>
                  <a:cubicBezTo>
                    <a:pt x="679" y="913"/>
                    <a:pt x="870" y="580"/>
                    <a:pt x="870" y="306"/>
                  </a:cubicBezTo>
                  <a:cubicBezTo>
                    <a:pt x="870" y="111"/>
                    <a:pt x="773" y="0"/>
                    <a:pt x="6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9"/>
            <p:cNvSpPr/>
            <p:nvPr/>
          </p:nvSpPr>
          <p:spPr>
            <a:xfrm>
              <a:off x="1822398" y="2407819"/>
              <a:ext cx="27831" cy="35765"/>
            </a:xfrm>
            <a:custGeom>
              <a:rect b="b" l="l" r="r" t="t"/>
              <a:pathLst>
                <a:path extrusionOk="0" h="1118" w="870">
                  <a:moveTo>
                    <a:pt x="633" y="1"/>
                  </a:moveTo>
                  <a:cubicBezTo>
                    <a:pt x="575" y="1"/>
                    <a:pt x="510" y="20"/>
                    <a:pt x="441" y="61"/>
                  </a:cubicBezTo>
                  <a:cubicBezTo>
                    <a:pt x="191" y="192"/>
                    <a:pt x="1" y="538"/>
                    <a:pt x="1" y="812"/>
                  </a:cubicBezTo>
                  <a:cubicBezTo>
                    <a:pt x="1" y="1007"/>
                    <a:pt x="97" y="1117"/>
                    <a:pt x="243" y="1117"/>
                  </a:cubicBezTo>
                  <a:cubicBezTo>
                    <a:pt x="302" y="1117"/>
                    <a:pt x="369" y="1099"/>
                    <a:pt x="441" y="1062"/>
                  </a:cubicBezTo>
                  <a:cubicBezTo>
                    <a:pt x="679" y="919"/>
                    <a:pt x="870" y="585"/>
                    <a:pt x="870" y="312"/>
                  </a:cubicBezTo>
                  <a:cubicBezTo>
                    <a:pt x="870" y="117"/>
                    <a:pt x="774" y="1"/>
                    <a:pt x="6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9"/>
            <p:cNvSpPr/>
            <p:nvPr/>
          </p:nvSpPr>
          <p:spPr>
            <a:xfrm>
              <a:off x="1875340" y="2377269"/>
              <a:ext cx="27831" cy="35701"/>
            </a:xfrm>
            <a:custGeom>
              <a:rect b="b" l="l" r="r" t="t"/>
              <a:pathLst>
                <a:path extrusionOk="0" h="1116" w="870">
                  <a:moveTo>
                    <a:pt x="639" y="1"/>
                  </a:moveTo>
                  <a:cubicBezTo>
                    <a:pt x="580" y="1"/>
                    <a:pt x="513" y="21"/>
                    <a:pt x="441" y="64"/>
                  </a:cubicBezTo>
                  <a:cubicBezTo>
                    <a:pt x="191" y="195"/>
                    <a:pt x="1" y="528"/>
                    <a:pt x="1" y="802"/>
                  </a:cubicBezTo>
                  <a:cubicBezTo>
                    <a:pt x="1" y="1003"/>
                    <a:pt x="94" y="1115"/>
                    <a:pt x="237" y="1115"/>
                  </a:cubicBezTo>
                  <a:cubicBezTo>
                    <a:pt x="297" y="1115"/>
                    <a:pt x="366" y="1095"/>
                    <a:pt x="441" y="1052"/>
                  </a:cubicBezTo>
                  <a:cubicBezTo>
                    <a:pt x="679" y="921"/>
                    <a:pt x="870" y="576"/>
                    <a:pt x="870" y="302"/>
                  </a:cubicBezTo>
                  <a:cubicBezTo>
                    <a:pt x="870" y="111"/>
                    <a:pt x="777" y="1"/>
                    <a:pt x="6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9"/>
            <p:cNvSpPr/>
            <p:nvPr/>
          </p:nvSpPr>
          <p:spPr>
            <a:xfrm>
              <a:off x="1928283" y="2346655"/>
              <a:ext cx="27831" cy="35765"/>
            </a:xfrm>
            <a:custGeom>
              <a:rect b="b" l="l" r="r" t="t"/>
              <a:pathLst>
                <a:path extrusionOk="0" h="1118" w="870">
                  <a:moveTo>
                    <a:pt x="631" y="1"/>
                  </a:moveTo>
                  <a:cubicBezTo>
                    <a:pt x="574" y="1"/>
                    <a:pt x="509" y="19"/>
                    <a:pt x="441" y="57"/>
                  </a:cubicBezTo>
                  <a:cubicBezTo>
                    <a:pt x="203" y="199"/>
                    <a:pt x="0" y="533"/>
                    <a:pt x="0" y="807"/>
                  </a:cubicBezTo>
                  <a:cubicBezTo>
                    <a:pt x="0" y="1001"/>
                    <a:pt x="103" y="1118"/>
                    <a:pt x="247" y="1118"/>
                  </a:cubicBezTo>
                  <a:cubicBezTo>
                    <a:pt x="306" y="1118"/>
                    <a:pt x="372" y="1098"/>
                    <a:pt x="441" y="1057"/>
                  </a:cubicBezTo>
                  <a:cubicBezTo>
                    <a:pt x="679" y="914"/>
                    <a:pt x="870" y="580"/>
                    <a:pt x="870" y="307"/>
                  </a:cubicBezTo>
                  <a:cubicBezTo>
                    <a:pt x="870" y="111"/>
                    <a:pt x="773" y="1"/>
                    <a:pt x="6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2" name="Google Shape;1232;p39"/>
          <p:cNvGrpSpPr/>
          <p:nvPr/>
        </p:nvGrpSpPr>
        <p:grpSpPr>
          <a:xfrm>
            <a:off x="4890425" y="3989063"/>
            <a:ext cx="579625" cy="557161"/>
            <a:chOff x="304275" y="275275"/>
            <a:chExt cx="579625" cy="557161"/>
          </a:xfrm>
        </p:grpSpPr>
        <p:sp>
          <p:nvSpPr>
            <p:cNvPr id="1233" name="Google Shape;1233;p39"/>
            <p:cNvSpPr/>
            <p:nvPr/>
          </p:nvSpPr>
          <p:spPr>
            <a:xfrm>
              <a:off x="304275"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9"/>
            <p:cNvSpPr/>
            <p:nvPr/>
          </p:nvSpPr>
          <p:spPr>
            <a:xfrm>
              <a:off x="528838"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9"/>
            <p:cNvSpPr/>
            <p:nvPr/>
          </p:nvSpPr>
          <p:spPr>
            <a:xfrm>
              <a:off x="753400"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9"/>
            <p:cNvSpPr/>
            <p:nvPr/>
          </p:nvSpPr>
          <p:spPr>
            <a:xfrm>
              <a:off x="304275"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9"/>
            <p:cNvSpPr/>
            <p:nvPr/>
          </p:nvSpPr>
          <p:spPr>
            <a:xfrm>
              <a:off x="528838" y="488611"/>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9"/>
            <p:cNvSpPr/>
            <p:nvPr/>
          </p:nvSpPr>
          <p:spPr>
            <a:xfrm>
              <a:off x="753400"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9"/>
            <p:cNvSpPr/>
            <p:nvPr/>
          </p:nvSpPr>
          <p:spPr>
            <a:xfrm>
              <a:off x="304275" y="701936"/>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9"/>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9"/>
            <p:cNvSpPr/>
            <p:nvPr/>
          </p:nvSpPr>
          <p:spPr>
            <a:xfrm>
              <a:off x="753400"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2" name="Google Shape;1242;p39"/>
          <p:cNvGrpSpPr/>
          <p:nvPr/>
        </p:nvGrpSpPr>
        <p:grpSpPr>
          <a:xfrm>
            <a:off x="8075650" y="543324"/>
            <a:ext cx="355063" cy="130500"/>
            <a:chOff x="304275" y="701936"/>
            <a:chExt cx="355063" cy="130500"/>
          </a:xfrm>
        </p:grpSpPr>
        <p:sp>
          <p:nvSpPr>
            <p:cNvPr id="1243" name="Google Shape;1243;p39"/>
            <p:cNvSpPr/>
            <p:nvPr/>
          </p:nvSpPr>
          <p:spPr>
            <a:xfrm>
              <a:off x="304275" y="701936"/>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9"/>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5" name="Google Shape;1245;p39"/>
          <p:cNvSpPr/>
          <p:nvPr/>
        </p:nvSpPr>
        <p:spPr>
          <a:xfrm>
            <a:off x="4924200" y="851667"/>
            <a:ext cx="326100" cy="370800"/>
          </a:xfrm>
          <a:prstGeom prst="upArrow">
            <a:avLst>
              <a:gd fmla="val 50000" name="adj1"/>
              <a:gd fmla="val 67875" name="adj2"/>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9"/>
          <p:cNvSpPr/>
          <p:nvPr/>
        </p:nvSpPr>
        <p:spPr>
          <a:xfrm>
            <a:off x="4924200" y="1144960"/>
            <a:ext cx="326100" cy="370800"/>
          </a:xfrm>
          <a:prstGeom prst="upArrow">
            <a:avLst>
              <a:gd fmla="val 50000" name="adj1"/>
              <a:gd fmla="val 67875" name="adj2"/>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47" name="Google Shape;1247;p39"/>
          <p:cNvPicPr preferRelativeResize="0"/>
          <p:nvPr/>
        </p:nvPicPr>
        <p:blipFill>
          <a:blip r:embed="rId3">
            <a:alphaModFix/>
          </a:blip>
          <a:stretch>
            <a:fillRect/>
          </a:stretch>
        </p:blipFill>
        <p:spPr>
          <a:xfrm>
            <a:off x="3873675" y="1353650"/>
            <a:ext cx="5205175" cy="2436200"/>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1" name="Shape 1251"/>
        <p:cNvGrpSpPr/>
        <p:nvPr/>
      </p:nvGrpSpPr>
      <p:grpSpPr>
        <a:xfrm>
          <a:off x="0" y="0"/>
          <a:ext cx="0" cy="0"/>
          <a:chOff x="0" y="0"/>
          <a:chExt cx="0" cy="0"/>
        </a:xfrm>
      </p:grpSpPr>
      <p:sp>
        <p:nvSpPr>
          <p:cNvPr id="1252" name="Google Shape;1252;p40"/>
          <p:cNvSpPr txBox="1"/>
          <p:nvPr>
            <p:ph type="title"/>
          </p:nvPr>
        </p:nvSpPr>
        <p:spPr>
          <a:xfrm>
            <a:off x="713275" y="445025"/>
            <a:ext cx="7717500" cy="73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a:t>
            </a:r>
            <a:endParaRPr/>
          </a:p>
        </p:txBody>
      </p:sp>
      <p:pic>
        <p:nvPicPr>
          <p:cNvPr id="1253" name="Google Shape;1253;p40"/>
          <p:cNvPicPr preferRelativeResize="0"/>
          <p:nvPr/>
        </p:nvPicPr>
        <p:blipFill>
          <a:blip r:embed="rId3">
            <a:alphaModFix/>
          </a:blip>
          <a:stretch>
            <a:fillRect/>
          </a:stretch>
        </p:blipFill>
        <p:spPr>
          <a:xfrm>
            <a:off x="4848907" y="1249000"/>
            <a:ext cx="4106294" cy="1665647"/>
          </a:xfrm>
          <a:prstGeom prst="rect">
            <a:avLst/>
          </a:prstGeom>
          <a:noFill/>
          <a:ln cap="flat" cmpd="sng" w="38100">
            <a:solidFill>
              <a:schemeClr val="dk2"/>
            </a:solidFill>
            <a:prstDash val="solid"/>
            <a:round/>
            <a:headEnd len="sm" w="sm" type="none"/>
            <a:tailEnd len="sm" w="sm" type="none"/>
          </a:ln>
        </p:spPr>
      </p:pic>
      <p:pic>
        <p:nvPicPr>
          <p:cNvPr id="1254" name="Google Shape;1254;p40"/>
          <p:cNvPicPr preferRelativeResize="0"/>
          <p:nvPr/>
        </p:nvPicPr>
        <p:blipFill>
          <a:blip r:embed="rId4">
            <a:alphaModFix/>
          </a:blip>
          <a:stretch>
            <a:fillRect/>
          </a:stretch>
        </p:blipFill>
        <p:spPr>
          <a:xfrm>
            <a:off x="4848900" y="2979715"/>
            <a:ext cx="4106297" cy="1689259"/>
          </a:xfrm>
          <a:prstGeom prst="rect">
            <a:avLst/>
          </a:prstGeom>
          <a:noFill/>
          <a:ln cap="flat" cmpd="sng" w="38100">
            <a:solidFill>
              <a:schemeClr val="dk2"/>
            </a:solidFill>
            <a:prstDash val="solid"/>
            <a:round/>
            <a:headEnd len="sm" w="sm" type="none"/>
            <a:tailEnd len="sm" w="sm" type="none"/>
          </a:ln>
        </p:spPr>
      </p:pic>
      <p:pic>
        <p:nvPicPr>
          <p:cNvPr id="1255" name="Google Shape;1255;p40"/>
          <p:cNvPicPr preferRelativeResize="0"/>
          <p:nvPr/>
        </p:nvPicPr>
        <p:blipFill>
          <a:blip r:embed="rId5">
            <a:alphaModFix/>
          </a:blip>
          <a:stretch>
            <a:fillRect/>
          </a:stretch>
        </p:blipFill>
        <p:spPr>
          <a:xfrm>
            <a:off x="83525" y="1336325"/>
            <a:ext cx="4544106" cy="3136563"/>
          </a:xfrm>
          <a:prstGeom prst="rect">
            <a:avLst/>
          </a:prstGeom>
          <a:noFill/>
          <a:ln cap="flat" cmpd="sng" w="38100">
            <a:solidFill>
              <a:schemeClr val="dk2"/>
            </a:solidFill>
            <a:prstDash val="solid"/>
            <a:round/>
            <a:headEnd len="sm" w="sm" type="none"/>
            <a:tailEnd len="sm" w="sm" type="none"/>
          </a:ln>
        </p:spPr>
      </p:pic>
      <p:pic>
        <p:nvPicPr>
          <p:cNvPr id="1256" name="Google Shape;1256;p40"/>
          <p:cNvPicPr preferRelativeResize="0"/>
          <p:nvPr/>
        </p:nvPicPr>
        <p:blipFill>
          <a:blip r:embed="rId6">
            <a:alphaModFix/>
          </a:blip>
          <a:stretch>
            <a:fillRect/>
          </a:stretch>
        </p:blipFill>
        <p:spPr>
          <a:xfrm>
            <a:off x="4727762" y="1120575"/>
            <a:ext cx="4348575" cy="3568076"/>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sp>
        <p:nvSpPr>
          <p:cNvPr id="1261" name="Google Shape;1261;p41"/>
          <p:cNvSpPr/>
          <p:nvPr/>
        </p:nvSpPr>
        <p:spPr>
          <a:xfrm>
            <a:off x="408300" y="176100"/>
            <a:ext cx="8327400" cy="4791300"/>
          </a:xfrm>
          <a:prstGeom prst="plaque">
            <a:avLst>
              <a:gd fmla="val 15355" name="adj"/>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1"/>
          <p:cNvSpPr txBox="1"/>
          <p:nvPr>
            <p:ph type="title"/>
          </p:nvPr>
        </p:nvSpPr>
        <p:spPr>
          <a:xfrm>
            <a:off x="1959425" y="467225"/>
            <a:ext cx="5258400" cy="65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Wiener Process</a:t>
            </a:r>
            <a:endParaRPr sz="4000"/>
          </a:p>
        </p:txBody>
      </p:sp>
      <p:sp>
        <p:nvSpPr>
          <p:cNvPr id="1263" name="Google Shape;1263;p41"/>
          <p:cNvSpPr txBox="1"/>
          <p:nvPr>
            <p:ph idx="1" type="subTitle"/>
          </p:nvPr>
        </p:nvSpPr>
        <p:spPr>
          <a:xfrm>
            <a:off x="1308825" y="1584375"/>
            <a:ext cx="6582600" cy="32637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The Wiener process is a powerful model for phenomena with random fluctuations.</a:t>
            </a:r>
            <a:endParaRPr sz="2300"/>
          </a:p>
          <a:p>
            <a:pPr indent="0" lvl="0" marL="0" rtl="0" algn="ctr">
              <a:spcBef>
                <a:spcPts val="0"/>
              </a:spcBef>
              <a:spcAft>
                <a:spcPts val="0"/>
              </a:spcAft>
              <a:buNone/>
            </a:pPr>
            <a:r>
              <a:t/>
            </a:r>
            <a:endParaRPr sz="2300"/>
          </a:p>
          <a:p>
            <a:pPr indent="0" lvl="0" marL="0" rtl="0" algn="ctr">
              <a:spcBef>
                <a:spcPts val="0"/>
              </a:spcBef>
              <a:spcAft>
                <a:spcPts val="0"/>
              </a:spcAft>
              <a:buNone/>
            </a:pPr>
            <a:r>
              <a:t/>
            </a:r>
            <a:endParaRPr sz="2300"/>
          </a:p>
          <a:p>
            <a:pPr indent="-374650" lvl="0" marL="457200" rtl="0" algn="l">
              <a:spcBef>
                <a:spcPts val="0"/>
              </a:spcBef>
              <a:spcAft>
                <a:spcPts val="0"/>
              </a:spcAft>
              <a:buSzPts val="2300"/>
              <a:buChar char="●"/>
            </a:pPr>
            <a:r>
              <a:rPr lang="en" sz="2300"/>
              <a:t>Our simulation confirmed theoretical expectations: W²(T) ≈ 1 and the process W(T) is normally distributed around zero.</a:t>
            </a:r>
            <a:endParaRPr sz="2300"/>
          </a:p>
        </p:txBody>
      </p:sp>
      <p:grpSp>
        <p:nvGrpSpPr>
          <p:cNvPr id="1264" name="Google Shape;1264;p41"/>
          <p:cNvGrpSpPr/>
          <p:nvPr/>
        </p:nvGrpSpPr>
        <p:grpSpPr>
          <a:xfrm>
            <a:off x="8075650" y="543324"/>
            <a:ext cx="355063" cy="130500"/>
            <a:chOff x="304275" y="701936"/>
            <a:chExt cx="355063" cy="130500"/>
          </a:xfrm>
        </p:grpSpPr>
        <p:sp>
          <p:nvSpPr>
            <p:cNvPr id="1265" name="Google Shape;1265;p41"/>
            <p:cNvSpPr/>
            <p:nvPr/>
          </p:nvSpPr>
          <p:spPr>
            <a:xfrm>
              <a:off x="304275" y="701936"/>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1"/>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0" name="Shape 1270"/>
        <p:cNvGrpSpPr/>
        <p:nvPr/>
      </p:nvGrpSpPr>
      <p:grpSpPr>
        <a:xfrm>
          <a:off x="0" y="0"/>
          <a:ext cx="0" cy="0"/>
          <a:chOff x="0" y="0"/>
          <a:chExt cx="0" cy="0"/>
        </a:xfrm>
      </p:grpSpPr>
      <p:sp>
        <p:nvSpPr>
          <p:cNvPr id="1271" name="Google Shape;1271;p42"/>
          <p:cNvSpPr/>
          <p:nvPr/>
        </p:nvSpPr>
        <p:spPr>
          <a:xfrm>
            <a:off x="408300" y="176100"/>
            <a:ext cx="8327400" cy="4791300"/>
          </a:xfrm>
          <a:prstGeom prst="plaque">
            <a:avLst>
              <a:gd fmla="val 15355" name="adj"/>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2"/>
          <p:cNvSpPr txBox="1"/>
          <p:nvPr>
            <p:ph type="title"/>
          </p:nvPr>
        </p:nvSpPr>
        <p:spPr>
          <a:xfrm>
            <a:off x="1400675" y="467225"/>
            <a:ext cx="6490800" cy="65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Geometric Brownian Motion</a:t>
            </a:r>
            <a:endParaRPr sz="4000"/>
          </a:p>
        </p:txBody>
      </p:sp>
      <p:sp>
        <p:nvSpPr>
          <p:cNvPr id="1273" name="Google Shape;1273;p42"/>
          <p:cNvSpPr txBox="1"/>
          <p:nvPr>
            <p:ph idx="1" type="subTitle"/>
          </p:nvPr>
        </p:nvSpPr>
        <p:spPr>
          <a:xfrm>
            <a:off x="1102175" y="1852275"/>
            <a:ext cx="6973500" cy="29958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GBM is an effective model for representing asset price dynamics in financial markets.</a:t>
            </a:r>
            <a:endParaRPr sz="2300"/>
          </a:p>
          <a:p>
            <a:pPr indent="0" lvl="0" marL="0" rtl="0" algn="ctr">
              <a:spcBef>
                <a:spcPts val="0"/>
              </a:spcBef>
              <a:spcAft>
                <a:spcPts val="0"/>
              </a:spcAft>
              <a:buNone/>
            </a:pPr>
            <a:r>
              <a:t/>
            </a:r>
            <a:endParaRPr sz="2300"/>
          </a:p>
          <a:p>
            <a:pPr indent="0" lvl="0" marL="0" rtl="0" algn="ctr">
              <a:spcBef>
                <a:spcPts val="0"/>
              </a:spcBef>
              <a:spcAft>
                <a:spcPts val="0"/>
              </a:spcAft>
              <a:buNone/>
            </a:pPr>
            <a:r>
              <a:t/>
            </a:r>
            <a:endParaRPr sz="2300"/>
          </a:p>
          <a:p>
            <a:pPr indent="-374650" lvl="0" marL="457200" rtl="0" algn="l">
              <a:spcBef>
                <a:spcPts val="0"/>
              </a:spcBef>
              <a:spcAft>
                <a:spcPts val="0"/>
              </a:spcAft>
              <a:buSzPts val="2300"/>
              <a:buChar char="●"/>
            </a:pPr>
            <a:r>
              <a:rPr lang="en" sz="2300"/>
              <a:t>Our simulation showed considerable variability in asset prices: Mean ≈ 105.43, Standard Deviation ≈ 21.58, with prices ranging from 52.59 to 196.30.</a:t>
            </a:r>
            <a:endParaRPr sz="2300"/>
          </a:p>
        </p:txBody>
      </p:sp>
      <p:grpSp>
        <p:nvGrpSpPr>
          <p:cNvPr id="1274" name="Google Shape;1274;p42"/>
          <p:cNvGrpSpPr/>
          <p:nvPr/>
        </p:nvGrpSpPr>
        <p:grpSpPr>
          <a:xfrm>
            <a:off x="8075650" y="543324"/>
            <a:ext cx="355063" cy="130500"/>
            <a:chOff x="304275" y="701936"/>
            <a:chExt cx="355063" cy="130500"/>
          </a:xfrm>
        </p:grpSpPr>
        <p:sp>
          <p:nvSpPr>
            <p:cNvPr id="1275" name="Google Shape;1275;p42"/>
            <p:cNvSpPr/>
            <p:nvPr/>
          </p:nvSpPr>
          <p:spPr>
            <a:xfrm>
              <a:off x="304275" y="701936"/>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2"/>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0" name="Shape 1280"/>
        <p:cNvGrpSpPr/>
        <p:nvPr/>
      </p:nvGrpSpPr>
      <p:grpSpPr>
        <a:xfrm>
          <a:off x="0" y="0"/>
          <a:ext cx="0" cy="0"/>
          <a:chOff x="0" y="0"/>
          <a:chExt cx="0" cy="0"/>
        </a:xfrm>
      </p:grpSpPr>
      <p:sp>
        <p:nvSpPr>
          <p:cNvPr id="1281" name="Google Shape;1281;p43"/>
          <p:cNvSpPr/>
          <p:nvPr/>
        </p:nvSpPr>
        <p:spPr>
          <a:xfrm>
            <a:off x="408300" y="176100"/>
            <a:ext cx="8327400" cy="4791300"/>
          </a:xfrm>
          <a:prstGeom prst="plaque">
            <a:avLst>
              <a:gd fmla="val 15355" name="adj"/>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3"/>
          <p:cNvSpPr txBox="1"/>
          <p:nvPr>
            <p:ph type="title"/>
          </p:nvPr>
        </p:nvSpPr>
        <p:spPr>
          <a:xfrm>
            <a:off x="1400675" y="467225"/>
            <a:ext cx="6490800" cy="65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Conclusion</a:t>
            </a:r>
            <a:endParaRPr sz="4000"/>
          </a:p>
        </p:txBody>
      </p:sp>
      <p:sp>
        <p:nvSpPr>
          <p:cNvPr id="1283" name="Google Shape;1283;p43"/>
          <p:cNvSpPr txBox="1"/>
          <p:nvPr>
            <p:ph idx="1" type="subTitle"/>
          </p:nvPr>
        </p:nvSpPr>
        <p:spPr>
          <a:xfrm>
            <a:off x="1102175" y="1278225"/>
            <a:ext cx="6973500" cy="35700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Both the Wiener process and GBM serve as valid mathematical models for their </a:t>
            </a:r>
            <a:r>
              <a:rPr b="1" lang="en" sz="2300">
                <a:solidFill>
                  <a:srgbClr val="97ACDE"/>
                </a:solidFill>
              </a:rPr>
              <a:t>respective applications</a:t>
            </a:r>
            <a:r>
              <a:rPr lang="en" sz="2300"/>
              <a:t>.</a:t>
            </a:r>
            <a:endParaRPr sz="2300"/>
          </a:p>
          <a:p>
            <a:pPr indent="0" lvl="0" marL="0" rtl="0" algn="ctr">
              <a:spcBef>
                <a:spcPts val="0"/>
              </a:spcBef>
              <a:spcAft>
                <a:spcPts val="0"/>
              </a:spcAft>
              <a:buNone/>
            </a:pPr>
            <a:r>
              <a:t/>
            </a:r>
            <a:endParaRPr sz="2300"/>
          </a:p>
          <a:p>
            <a:pPr indent="0" lvl="0" marL="0" rtl="0" algn="ctr">
              <a:spcBef>
                <a:spcPts val="0"/>
              </a:spcBef>
              <a:spcAft>
                <a:spcPts val="0"/>
              </a:spcAft>
              <a:buNone/>
            </a:pPr>
            <a:r>
              <a:t/>
            </a:r>
            <a:endParaRPr sz="2300"/>
          </a:p>
          <a:p>
            <a:pPr indent="-374650" lvl="0" marL="457200" rtl="0" algn="l">
              <a:spcBef>
                <a:spcPts val="0"/>
              </a:spcBef>
              <a:spcAft>
                <a:spcPts val="0"/>
              </a:spcAft>
              <a:buSzPts val="2300"/>
              <a:buChar char="●"/>
            </a:pPr>
            <a:r>
              <a:rPr lang="en" sz="2300"/>
              <a:t>Choice between these models </a:t>
            </a:r>
            <a:r>
              <a:rPr b="1" lang="en" sz="2300">
                <a:solidFill>
                  <a:srgbClr val="97ACDE"/>
                </a:solidFill>
              </a:rPr>
              <a:t>depends on the situation</a:t>
            </a:r>
            <a:r>
              <a:rPr lang="en" sz="2300"/>
              <a:t> - use Wiener for random fluctuations around a mean and GBM for relative changes like asset prices.</a:t>
            </a:r>
            <a:endParaRPr sz="2300"/>
          </a:p>
        </p:txBody>
      </p:sp>
      <p:grpSp>
        <p:nvGrpSpPr>
          <p:cNvPr id="1284" name="Google Shape;1284;p43"/>
          <p:cNvGrpSpPr/>
          <p:nvPr/>
        </p:nvGrpSpPr>
        <p:grpSpPr>
          <a:xfrm>
            <a:off x="8075650" y="543324"/>
            <a:ext cx="355063" cy="130500"/>
            <a:chOff x="304275" y="701936"/>
            <a:chExt cx="355063" cy="130500"/>
          </a:xfrm>
        </p:grpSpPr>
        <p:sp>
          <p:nvSpPr>
            <p:cNvPr id="1285" name="Google Shape;1285;p43"/>
            <p:cNvSpPr/>
            <p:nvPr/>
          </p:nvSpPr>
          <p:spPr>
            <a:xfrm>
              <a:off x="304275" y="701936"/>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3"/>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0" name="Shape 1290"/>
        <p:cNvGrpSpPr/>
        <p:nvPr/>
      </p:nvGrpSpPr>
      <p:grpSpPr>
        <a:xfrm>
          <a:off x="0" y="0"/>
          <a:ext cx="0" cy="0"/>
          <a:chOff x="0" y="0"/>
          <a:chExt cx="0" cy="0"/>
        </a:xfrm>
      </p:grpSpPr>
      <p:sp>
        <p:nvSpPr>
          <p:cNvPr id="1291" name="Google Shape;1291;p44"/>
          <p:cNvSpPr txBox="1"/>
          <p:nvPr>
            <p:ph type="title"/>
          </p:nvPr>
        </p:nvSpPr>
        <p:spPr>
          <a:xfrm>
            <a:off x="2243550" y="1871713"/>
            <a:ext cx="4656900" cy="95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cxnSp>
        <p:nvCxnSpPr>
          <p:cNvPr id="1292" name="Google Shape;1292;p44"/>
          <p:cNvCxnSpPr/>
          <p:nvPr/>
        </p:nvCxnSpPr>
        <p:spPr>
          <a:xfrm>
            <a:off x="3458875" y="2839438"/>
            <a:ext cx="2226300" cy="0"/>
          </a:xfrm>
          <a:prstGeom prst="straightConnector1">
            <a:avLst/>
          </a:prstGeom>
          <a:noFill/>
          <a:ln cap="flat" cmpd="sng" w="19050">
            <a:solidFill>
              <a:schemeClr val="accent2"/>
            </a:solidFill>
            <a:prstDash val="dot"/>
            <a:round/>
            <a:headEnd len="med" w="med" type="none"/>
            <a:tailEnd len="med" w="med" type="none"/>
          </a:ln>
        </p:spPr>
      </p:cxnSp>
      <p:sp>
        <p:nvSpPr>
          <p:cNvPr id="1293" name="Google Shape;1293;p44"/>
          <p:cNvSpPr/>
          <p:nvPr/>
        </p:nvSpPr>
        <p:spPr>
          <a:xfrm>
            <a:off x="7344000" y="2054664"/>
            <a:ext cx="528900" cy="601800"/>
          </a:xfrm>
          <a:prstGeom prst="upArrow">
            <a:avLst>
              <a:gd fmla="val 50000" name="adj1"/>
              <a:gd fmla="val 67875" name="adj2"/>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4"/>
          <p:cNvSpPr/>
          <p:nvPr/>
        </p:nvSpPr>
        <p:spPr>
          <a:xfrm>
            <a:off x="7344000" y="2530581"/>
            <a:ext cx="528900" cy="601800"/>
          </a:xfrm>
          <a:prstGeom prst="upArrow">
            <a:avLst>
              <a:gd fmla="val 50000" name="adj1"/>
              <a:gd fmla="val 67875" name="adj2"/>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5" name="Google Shape;1295;p44"/>
          <p:cNvGrpSpPr/>
          <p:nvPr/>
        </p:nvGrpSpPr>
        <p:grpSpPr>
          <a:xfrm>
            <a:off x="7783663" y="2597226"/>
            <a:ext cx="1725885" cy="2277710"/>
            <a:chOff x="683950" y="1497553"/>
            <a:chExt cx="701636" cy="925974"/>
          </a:xfrm>
        </p:grpSpPr>
        <p:sp>
          <p:nvSpPr>
            <p:cNvPr id="1296" name="Google Shape;1296;p44"/>
            <p:cNvSpPr/>
            <p:nvPr/>
          </p:nvSpPr>
          <p:spPr>
            <a:xfrm>
              <a:off x="913252" y="2289041"/>
              <a:ext cx="339766" cy="134486"/>
            </a:xfrm>
            <a:custGeom>
              <a:rect b="b" l="l" r="r" t="t"/>
              <a:pathLst>
                <a:path extrusionOk="0" h="4204" w="10621">
                  <a:moveTo>
                    <a:pt x="10609" y="0"/>
                  </a:moveTo>
                  <a:cubicBezTo>
                    <a:pt x="10609" y="24"/>
                    <a:pt x="10609" y="48"/>
                    <a:pt x="10597" y="84"/>
                  </a:cubicBezTo>
                  <a:cubicBezTo>
                    <a:pt x="10573" y="167"/>
                    <a:pt x="10502" y="250"/>
                    <a:pt x="10394" y="310"/>
                  </a:cubicBezTo>
                  <a:lnTo>
                    <a:pt x="4453" y="3739"/>
                  </a:lnTo>
                  <a:cubicBezTo>
                    <a:pt x="4418" y="3763"/>
                    <a:pt x="4370" y="3774"/>
                    <a:pt x="4334" y="3798"/>
                  </a:cubicBezTo>
                  <a:lnTo>
                    <a:pt x="4310" y="3798"/>
                  </a:lnTo>
                  <a:cubicBezTo>
                    <a:pt x="4275" y="3810"/>
                    <a:pt x="4251" y="3822"/>
                    <a:pt x="4203" y="3834"/>
                  </a:cubicBezTo>
                  <a:lnTo>
                    <a:pt x="4191" y="3834"/>
                  </a:lnTo>
                  <a:cubicBezTo>
                    <a:pt x="4144" y="3846"/>
                    <a:pt x="4108" y="3858"/>
                    <a:pt x="4060" y="3858"/>
                  </a:cubicBezTo>
                  <a:lnTo>
                    <a:pt x="4048" y="3858"/>
                  </a:lnTo>
                  <a:cubicBezTo>
                    <a:pt x="4001" y="3870"/>
                    <a:pt x="3965" y="3870"/>
                    <a:pt x="3917" y="3870"/>
                  </a:cubicBezTo>
                  <a:lnTo>
                    <a:pt x="3894" y="3870"/>
                  </a:lnTo>
                  <a:cubicBezTo>
                    <a:pt x="3858" y="3870"/>
                    <a:pt x="3810" y="3870"/>
                    <a:pt x="3775" y="3858"/>
                  </a:cubicBezTo>
                  <a:lnTo>
                    <a:pt x="3751" y="3858"/>
                  </a:lnTo>
                  <a:cubicBezTo>
                    <a:pt x="3715" y="3858"/>
                    <a:pt x="3691" y="3846"/>
                    <a:pt x="3656" y="3846"/>
                  </a:cubicBezTo>
                  <a:cubicBezTo>
                    <a:pt x="3632" y="3834"/>
                    <a:pt x="3608" y="3834"/>
                    <a:pt x="3584" y="3822"/>
                  </a:cubicBezTo>
                  <a:cubicBezTo>
                    <a:pt x="3560" y="3810"/>
                    <a:pt x="3536" y="3810"/>
                    <a:pt x="3513" y="3798"/>
                  </a:cubicBezTo>
                  <a:cubicBezTo>
                    <a:pt x="3501" y="3798"/>
                    <a:pt x="3489" y="3798"/>
                    <a:pt x="3477" y="3786"/>
                  </a:cubicBezTo>
                  <a:cubicBezTo>
                    <a:pt x="3441" y="3774"/>
                    <a:pt x="3406" y="3763"/>
                    <a:pt x="3370" y="3739"/>
                  </a:cubicBezTo>
                  <a:lnTo>
                    <a:pt x="227" y="1905"/>
                  </a:lnTo>
                  <a:cubicBezTo>
                    <a:pt x="203" y="1893"/>
                    <a:pt x="191" y="1881"/>
                    <a:pt x="179" y="1869"/>
                  </a:cubicBezTo>
                  <a:cubicBezTo>
                    <a:pt x="155" y="1858"/>
                    <a:pt x="143" y="1846"/>
                    <a:pt x="119" y="1834"/>
                  </a:cubicBezTo>
                  <a:cubicBezTo>
                    <a:pt x="96" y="1810"/>
                    <a:pt x="84" y="1798"/>
                    <a:pt x="60" y="1774"/>
                  </a:cubicBezTo>
                  <a:cubicBezTo>
                    <a:pt x="60" y="1762"/>
                    <a:pt x="60" y="1762"/>
                    <a:pt x="48" y="1762"/>
                  </a:cubicBezTo>
                  <a:cubicBezTo>
                    <a:pt x="36" y="1739"/>
                    <a:pt x="24" y="1715"/>
                    <a:pt x="12" y="1691"/>
                  </a:cubicBezTo>
                  <a:cubicBezTo>
                    <a:pt x="12" y="1679"/>
                    <a:pt x="12" y="1679"/>
                    <a:pt x="12" y="1679"/>
                  </a:cubicBezTo>
                  <a:cubicBezTo>
                    <a:pt x="12" y="1655"/>
                    <a:pt x="0" y="1631"/>
                    <a:pt x="0" y="1596"/>
                  </a:cubicBezTo>
                  <a:lnTo>
                    <a:pt x="0" y="1929"/>
                  </a:lnTo>
                  <a:cubicBezTo>
                    <a:pt x="0" y="1953"/>
                    <a:pt x="0" y="1965"/>
                    <a:pt x="12" y="1977"/>
                  </a:cubicBezTo>
                  <a:cubicBezTo>
                    <a:pt x="12" y="1989"/>
                    <a:pt x="12" y="2000"/>
                    <a:pt x="12" y="2000"/>
                  </a:cubicBezTo>
                  <a:cubicBezTo>
                    <a:pt x="12" y="2012"/>
                    <a:pt x="12" y="2012"/>
                    <a:pt x="12" y="2012"/>
                  </a:cubicBezTo>
                  <a:cubicBezTo>
                    <a:pt x="24" y="2012"/>
                    <a:pt x="24" y="2024"/>
                    <a:pt x="24" y="2024"/>
                  </a:cubicBezTo>
                  <a:cubicBezTo>
                    <a:pt x="24" y="2036"/>
                    <a:pt x="36" y="2048"/>
                    <a:pt x="36" y="2060"/>
                  </a:cubicBezTo>
                  <a:cubicBezTo>
                    <a:pt x="48" y="2072"/>
                    <a:pt x="48" y="2084"/>
                    <a:pt x="48" y="2084"/>
                  </a:cubicBezTo>
                  <a:cubicBezTo>
                    <a:pt x="60" y="2096"/>
                    <a:pt x="60" y="2096"/>
                    <a:pt x="60" y="2096"/>
                  </a:cubicBezTo>
                  <a:cubicBezTo>
                    <a:pt x="60" y="2108"/>
                    <a:pt x="72" y="2108"/>
                    <a:pt x="72" y="2108"/>
                  </a:cubicBezTo>
                  <a:cubicBezTo>
                    <a:pt x="84" y="2131"/>
                    <a:pt x="96" y="2143"/>
                    <a:pt x="119" y="2155"/>
                  </a:cubicBezTo>
                  <a:cubicBezTo>
                    <a:pt x="119" y="2167"/>
                    <a:pt x="119" y="2167"/>
                    <a:pt x="119" y="2167"/>
                  </a:cubicBezTo>
                  <a:cubicBezTo>
                    <a:pt x="143" y="2179"/>
                    <a:pt x="155" y="2191"/>
                    <a:pt x="179" y="2203"/>
                  </a:cubicBezTo>
                  <a:cubicBezTo>
                    <a:pt x="191" y="2215"/>
                    <a:pt x="203" y="2227"/>
                    <a:pt x="215" y="2227"/>
                  </a:cubicBezTo>
                  <a:cubicBezTo>
                    <a:pt x="215" y="2227"/>
                    <a:pt x="215" y="2239"/>
                    <a:pt x="227" y="2239"/>
                  </a:cubicBezTo>
                  <a:lnTo>
                    <a:pt x="3370" y="4072"/>
                  </a:lnTo>
                  <a:cubicBezTo>
                    <a:pt x="3406" y="4084"/>
                    <a:pt x="3441" y="4108"/>
                    <a:pt x="3477" y="4120"/>
                  </a:cubicBezTo>
                  <a:cubicBezTo>
                    <a:pt x="3489" y="4120"/>
                    <a:pt x="3501" y="4120"/>
                    <a:pt x="3513" y="4132"/>
                  </a:cubicBezTo>
                  <a:cubicBezTo>
                    <a:pt x="3525" y="4132"/>
                    <a:pt x="3525" y="4144"/>
                    <a:pt x="3536" y="4144"/>
                  </a:cubicBezTo>
                  <a:cubicBezTo>
                    <a:pt x="3548" y="4144"/>
                    <a:pt x="3572" y="4144"/>
                    <a:pt x="3584" y="4155"/>
                  </a:cubicBezTo>
                  <a:cubicBezTo>
                    <a:pt x="3608" y="4155"/>
                    <a:pt x="3632" y="4167"/>
                    <a:pt x="3656" y="4167"/>
                  </a:cubicBezTo>
                  <a:cubicBezTo>
                    <a:pt x="3667" y="4167"/>
                    <a:pt x="3679" y="4179"/>
                    <a:pt x="3679" y="4179"/>
                  </a:cubicBezTo>
                  <a:cubicBezTo>
                    <a:pt x="3703" y="4179"/>
                    <a:pt x="3727" y="4179"/>
                    <a:pt x="3751" y="4191"/>
                  </a:cubicBezTo>
                  <a:lnTo>
                    <a:pt x="3775" y="4191"/>
                  </a:lnTo>
                  <a:cubicBezTo>
                    <a:pt x="3810" y="4191"/>
                    <a:pt x="3834" y="4191"/>
                    <a:pt x="3870" y="4203"/>
                  </a:cubicBezTo>
                  <a:lnTo>
                    <a:pt x="3941" y="4203"/>
                  </a:lnTo>
                  <a:cubicBezTo>
                    <a:pt x="3965" y="4203"/>
                    <a:pt x="3989" y="4191"/>
                    <a:pt x="4013" y="4191"/>
                  </a:cubicBezTo>
                  <a:lnTo>
                    <a:pt x="4096" y="4191"/>
                  </a:lnTo>
                  <a:cubicBezTo>
                    <a:pt x="4120" y="4179"/>
                    <a:pt x="4144" y="4179"/>
                    <a:pt x="4168" y="4167"/>
                  </a:cubicBezTo>
                  <a:lnTo>
                    <a:pt x="4203" y="4167"/>
                  </a:lnTo>
                  <a:cubicBezTo>
                    <a:pt x="4227" y="4155"/>
                    <a:pt x="4239" y="4155"/>
                    <a:pt x="4251" y="4155"/>
                  </a:cubicBezTo>
                  <a:cubicBezTo>
                    <a:pt x="4275" y="4144"/>
                    <a:pt x="4287" y="4144"/>
                    <a:pt x="4310" y="4132"/>
                  </a:cubicBezTo>
                  <a:cubicBezTo>
                    <a:pt x="4322" y="4132"/>
                    <a:pt x="4322" y="4132"/>
                    <a:pt x="4334" y="4120"/>
                  </a:cubicBezTo>
                  <a:cubicBezTo>
                    <a:pt x="4382" y="4108"/>
                    <a:pt x="4418" y="4096"/>
                    <a:pt x="4441" y="4072"/>
                  </a:cubicBezTo>
                  <a:lnTo>
                    <a:pt x="10394" y="643"/>
                  </a:lnTo>
                  <a:cubicBezTo>
                    <a:pt x="10537" y="548"/>
                    <a:pt x="10621" y="441"/>
                    <a:pt x="10621" y="322"/>
                  </a:cubicBezTo>
                  <a:lnTo>
                    <a:pt x="106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4"/>
            <p:cNvSpPr/>
            <p:nvPr/>
          </p:nvSpPr>
          <p:spPr>
            <a:xfrm>
              <a:off x="910949" y="2216201"/>
              <a:ext cx="344372" cy="196451"/>
            </a:xfrm>
            <a:custGeom>
              <a:rect b="b" l="l" r="r" t="t"/>
              <a:pathLst>
                <a:path extrusionOk="0" h="6141" w="10765">
                  <a:moveTo>
                    <a:pt x="6776" y="0"/>
                  </a:moveTo>
                  <a:cubicBezTo>
                    <a:pt x="6582" y="0"/>
                    <a:pt x="6389" y="45"/>
                    <a:pt x="6240" y="134"/>
                  </a:cubicBezTo>
                  <a:lnTo>
                    <a:pt x="299" y="3563"/>
                  </a:lnTo>
                  <a:cubicBezTo>
                    <a:pt x="1" y="3730"/>
                    <a:pt x="1" y="4016"/>
                    <a:pt x="299" y="4182"/>
                  </a:cubicBezTo>
                  <a:lnTo>
                    <a:pt x="3442" y="6016"/>
                  </a:lnTo>
                  <a:cubicBezTo>
                    <a:pt x="3591" y="6099"/>
                    <a:pt x="3787" y="6141"/>
                    <a:pt x="3984" y="6141"/>
                  </a:cubicBezTo>
                  <a:cubicBezTo>
                    <a:pt x="4180" y="6141"/>
                    <a:pt x="4376" y="6099"/>
                    <a:pt x="4525" y="6016"/>
                  </a:cubicBezTo>
                  <a:lnTo>
                    <a:pt x="10466" y="2587"/>
                  </a:lnTo>
                  <a:cubicBezTo>
                    <a:pt x="10764" y="2408"/>
                    <a:pt x="10764" y="2134"/>
                    <a:pt x="10466" y="1968"/>
                  </a:cubicBezTo>
                  <a:lnTo>
                    <a:pt x="7311" y="134"/>
                  </a:lnTo>
                  <a:cubicBezTo>
                    <a:pt x="7162" y="45"/>
                    <a:pt x="6969" y="0"/>
                    <a:pt x="6776" y="0"/>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4"/>
            <p:cNvSpPr/>
            <p:nvPr/>
          </p:nvSpPr>
          <p:spPr>
            <a:xfrm>
              <a:off x="1017986" y="2130213"/>
              <a:ext cx="123066" cy="229688"/>
            </a:xfrm>
            <a:custGeom>
              <a:rect b="b" l="l" r="r" t="t"/>
              <a:pathLst>
                <a:path extrusionOk="0" h="7180" w="3847">
                  <a:moveTo>
                    <a:pt x="3822" y="0"/>
                  </a:moveTo>
                  <a:lnTo>
                    <a:pt x="1" y="2203"/>
                  </a:lnTo>
                  <a:lnTo>
                    <a:pt x="12" y="7180"/>
                  </a:lnTo>
                  <a:lnTo>
                    <a:pt x="3846" y="4977"/>
                  </a:lnTo>
                  <a:lnTo>
                    <a:pt x="3822" y="0"/>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4"/>
            <p:cNvSpPr/>
            <p:nvPr/>
          </p:nvSpPr>
          <p:spPr>
            <a:xfrm>
              <a:off x="1005798" y="2193808"/>
              <a:ext cx="12604" cy="166092"/>
            </a:xfrm>
            <a:custGeom>
              <a:rect b="b" l="l" r="r" t="t"/>
              <a:pathLst>
                <a:path extrusionOk="0" h="5192" w="394">
                  <a:moveTo>
                    <a:pt x="1" y="1"/>
                  </a:moveTo>
                  <a:lnTo>
                    <a:pt x="12" y="4977"/>
                  </a:lnTo>
                  <a:lnTo>
                    <a:pt x="393" y="5192"/>
                  </a:lnTo>
                  <a:lnTo>
                    <a:pt x="382" y="215"/>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4"/>
            <p:cNvSpPr/>
            <p:nvPr/>
          </p:nvSpPr>
          <p:spPr>
            <a:xfrm>
              <a:off x="1005798" y="2122983"/>
              <a:ext cx="134486" cy="77704"/>
            </a:xfrm>
            <a:custGeom>
              <a:rect b="b" l="l" r="r" t="t"/>
              <a:pathLst>
                <a:path extrusionOk="0" h="2429" w="4204">
                  <a:moveTo>
                    <a:pt x="382" y="2429"/>
                  </a:moveTo>
                  <a:lnTo>
                    <a:pt x="1" y="2215"/>
                  </a:lnTo>
                  <a:lnTo>
                    <a:pt x="3834" y="0"/>
                  </a:lnTo>
                  <a:lnTo>
                    <a:pt x="4203" y="226"/>
                  </a:lnTo>
                  <a:close/>
                </a:path>
              </a:pathLst>
            </a:custGeom>
            <a:solidFill>
              <a:srgbClr val="BCB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4"/>
            <p:cNvSpPr/>
            <p:nvPr/>
          </p:nvSpPr>
          <p:spPr>
            <a:xfrm>
              <a:off x="683950" y="1497553"/>
              <a:ext cx="692871" cy="911107"/>
            </a:xfrm>
            <a:custGeom>
              <a:rect b="b" l="l" r="r" t="t"/>
              <a:pathLst>
                <a:path extrusionOk="0" h="28481" w="21659">
                  <a:moveTo>
                    <a:pt x="20546" y="1"/>
                  </a:moveTo>
                  <a:cubicBezTo>
                    <a:pt x="20442" y="1"/>
                    <a:pt x="20324" y="33"/>
                    <a:pt x="20194" y="108"/>
                  </a:cubicBezTo>
                  <a:lnTo>
                    <a:pt x="775" y="11324"/>
                  </a:lnTo>
                  <a:cubicBezTo>
                    <a:pt x="346" y="11574"/>
                    <a:pt x="1" y="12169"/>
                    <a:pt x="1" y="12669"/>
                  </a:cubicBezTo>
                  <a:lnTo>
                    <a:pt x="36" y="27445"/>
                  </a:lnTo>
                  <a:cubicBezTo>
                    <a:pt x="36" y="27695"/>
                    <a:pt x="132" y="27874"/>
                    <a:pt x="275" y="27945"/>
                  </a:cubicBezTo>
                  <a:lnTo>
                    <a:pt x="1175" y="28478"/>
                  </a:lnTo>
                  <a:lnTo>
                    <a:pt x="1175" y="28478"/>
                  </a:lnTo>
                  <a:cubicBezTo>
                    <a:pt x="1035" y="28394"/>
                    <a:pt x="953" y="28217"/>
                    <a:pt x="953" y="27981"/>
                  </a:cubicBezTo>
                  <a:lnTo>
                    <a:pt x="906" y="13193"/>
                  </a:lnTo>
                  <a:cubicBezTo>
                    <a:pt x="906" y="12705"/>
                    <a:pt x="1251" y="12098"/>
                    <a:pt x="1680" y="11848"/>
                  </a:cubicBezTo>
                  <a:lnTo>
                    <a:pt x="21099" y="632"/>
                  </a:lnTo>
                  <a:cubicBezTo>
                    <a:pt x="21228" y="564"/>
                    <a:pt x="21346" y="531"/>
                    <a:pt x="21451" y="531"/>
                  </a:cubicBezTo>
                  <a:cubicBezTo>
                    <a:pt x="21528" y="531"/>
                    <a:pt x="21597" y="549"/>
                    <a:pt x="21658" y="584"/>
                  </a:cubicBezTo>
                  <a:lnTo>
                    <a:pt x="20753" y="49"/>
                  </a:lnTo>
                  <a:cubicBezTo>
                    <a:pt x="20693" y="18"/>
                    <a:pt x="20623" y="1"/>
                    <a:pt x="20546" y="1"/>
                  </a:cubicBezTo>
                  <a:close/>
                  <a:moveTo>
                    <a:pt x="1175" y="28478"/>
                  </a:moveTo>
                  <a:cubicBezTo>
                    <a:pt x="1177" y="28479"/>
                    <a:pt x="1178" y="28480"/>
                    <a:pt x="1179" y="28481"/>
                  </a:cubicBezTo>
                  <a:lnTo>
                    <a:pt x="1175" y="28478"/>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4"/>
            <p:cNvSpPr/>
            <p:nvPr/>
          </p:nvSpPr>
          <p:spPr>
            <a:xfrm>
              <a:off x="712901" y="1514316"/>
              <a:ext cx="672686" cy="895880"/>
            </a:xfrm>
            <a:custGeom>
              <a:rect b="b" l="l" r="r" t="t"/>
              <a:pathLst>
                <a:path extrusionOk="0" h="28005" w="21028">
                  <a:moveTo>
                    <a:pt x="20548" y="1"/>
                  </a:moveTo>
                  <a:cubicBezTo>
                    <a:pt x="20442" y="1"/>
                    <a:pt x="20322" y="35"/>
                    <a:pt x="20194" y="108"/>
                  </a:cubicBezTo>
                  <a:lnTo>
                    <a:pt x="775" y="11324"/>
                  </a:lnTo>
                  <a:cubicBezTo>
                    <a:pt x="346" y="11574"/>
                    <a:pt x="1" y="12181"/>
                    <a:pt x="1" y="12669"/>
                  </a:cubicBezTo>
                  <a:lnTo>
                    <a:pt x="48" y="27457"/>
                  </a:lnTo>
                  <a:cubicBezTo>
                    <a:pt x="48" y="27802"/>
                    <a:pt x="221" y="28005"/>
                    <a:pt x="474" y="28005"/>
                  </a:cubicBezTo>
                  <a:cubicBezTo>
                    <a:pt x="579" y="28005"/>
                    <a:pt x="697" y="27970"/>
                    <a:pt x="822" y="27897"/>
                  </a:cubicBezTo>
                  <a:lnTo>
                    <a:pt x="20241" y="16682"/>
                  </a:lnTo>
                  <a:cubicBezTo>
                    <a:pt x="20682" y="16443"/>
                    <a:pt x="21027" y="15836"/>
                    <a:pt x="21027" y="15336"/>
                  </a:cubicBezTo>
                  <a:lnTo>
                    <a:pt x="20979" y="561"/>
                  </a:lnTo>
                  <a:cubicBezTo>
                    <a:pt x="20979" y="206"/>
                    <a:pt x="20806" y="1"/>
                    <a:pt x="20548" y="1"/>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4"/>
            <p:cNvSpPr/>
            <p:nvPr/>
          </p:nvSpPr>
          <p:spPr>
            <a:xfrm>
              <a:off x="714052" y="1909676"/>
              <a:ext cx="671534" cy="500516"/>
            </a:xfrm>
            <a:custGeom>
              <a:rect b="b" l="l" r="r" t="t"/>
              <a:pathLst>
                <a:path extrusionOk="0" h="15646" w="20992">
                  <a:moveTo>
                    <a:pt x="20979" y="1"/>
                  </a:moveTo>
                  <a:lnTo>
                    <a:pt x="0" y="12109"/>
                  </a:lnTo>
                  <a:lnTo>
                    <a:pt x="12" y="15098"/>
                  </a:lnTo>
                  <a:cubicBezTo>
                    <a:pt x="12" y="15443"/>
                    <a:pt x="185" y="15646"/>
                    <a:pt x="438" y="15646"/>
                  </a:cubicBezTo>
                  <a:cubicBezTo>
                    <a:pt x="543" y="15646"/>
                    <a:pt x="661" y="15611"/>
                    <a:pt x="786" y="15538"/>
                  </a:cubicBezTo>
                  <a:lnTo>
                    <a:pt x="20205" y="4323"/>
                  </a:lnTo>
                  <a:cubicBezTo>
                    <a:pt x="20646" y="4073"/>
                    <a:pt x="20991" y="3477"/>
                    <a:pt x="20991" y="2977"/>
                  </a:cubicBezTo>
                  <a:lnTo>
                    <a:pt x="20979" y="1"/>
                  </a:ln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4"/>
            <p:cNvSpPr/>
            <p:nvPr/>
          </p:nvSpPr>
          <p:spPr>
            <a:xfrm>
              <a:off x="748697" y="1576824"/>
              <a:ext cx="606786" cy="639864"/>
            </a:xfrm>
            <a:custGeom>
              <a:rect b="b" l="l" r="r" t="t"/>
              <a:pathLst>
                <a:path extrusionOk="0" h="20002" w="18968">
                  <a:moveTo>
                    <a:pt x="18503" y="0"/>
                  </a:moveTo>
                  <a:cubicBezTo>
                    <a:pt x="18409" y="0"/>
                    <a:pt x="18304" y="31"/>
                    <a:pt x="18194" y="95"/>
                  </a:cubicBezTo>
                  <a:lnTo>
                    <a:pt x="775" y="10120"/>
                  </a:lnTo>
                  <a:cubicBezTo>
                    <a:pt x="346" y="10358"/>
                    <a:pt x="1" y="11025"/>
                    <a:pt x="1" y="11596"/>
                  </a:cubicBezTo>
                  <a:lnTo>
                    <a:pt x="1" y="19323"/>
                  </a:lnTo>
                  <a:cubicBezTo>
                    <a:pt x="1" y="19748"/>
                    <a:pt x="191" y="20002"/>
                    <a:pt x="465" y="20002"/>
                  </a:cubicBezTo>
                  <a:cubicBezTo>
                    <a:pt x="560" y="20002"/>
                    <a:pt x="664" y="19971"/>
                    <a:pt x="775" y="19907"/>
                  </a:cubicBezTo>
                  <a:lnTo>
                    <a:pt x="18194" y="9894"/>
                  </a:lnTo>
                  <a:cubicBezTo>
                    <a:pt x="18622" y="9644"/>
                    <a:pt x="18967" y="8977"/>
                    <a:pt x="18967" y="8405"/>
                  </a:cubicBezTo>
                  <a:lnTo>
                    <a:pt x="18967" y="678"/>
                  </a:lnTo>
                  <a:cubicBezTo>
                    <a:pt x="18967" y="254"/>
                    <a:pt x="18777" y="0"/>
                    <a:pt x="185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4"/>
            <p:cNvSpPr/>
            <p:nvPr/>
          </p:nvSpPr>
          <p:spPr>
            <a:xfrm>
              <a:off x="791371" y="1865338"/>
              <a:ext cx="204928" cy="289094"/>
            </a:xfrm>
            <a:custGeom>
              <a:rect b="b" l="l" r="r" t="t"/>
              <a:pathLst>
                <a:path extrusionOk="0" h="9037" w="6406">
                  <a:moveTo>
                    <a:pt x="6308" y="1"/>
                  </a:moveTo>
                  <a:cubicBezTo>
                    <a:pt x="6290" y="1"/>
                    <a:pt x="6271" y="6"/>
                    <a:pt x="6251" y="17"/>
                  </a:cubicBezTo>
                  <a:lnTo>
                    <a:pt x="167" y="3530"/>
                  </a:lnTo>
                  <a:cubicBezTo>
                    <a:pt x="72" y="3577"/>
                    <a:pt x="0" y="3720"/>
                    <a:pt x="0" y="3827"/>
                  </a:cubicBezTo>
                  <a:lnTo>
                    <a:pt x="0" y="8899"/>
                  </a:lnTo>
                  <a:cubicBezTo>
                    <a:pt x="0" y="8988"/>
                    <a:pt x="40" y="9037"/>
                    <a:pt x="99" y="9037"/>
                  </a:cubicBezTo>
                  <a:cubicBezTo>
                    <a:pt x="119" y="9037"/>
                    <a:pt x="142" y="9031"/>
                    <a:pt x="167" y="9019"/>
                  </a:cubicBezTo>
                  <a:lnTo>
                    <a:pt x="6251" y="5506"/>
                  </a:lnTo>
                  <a:cubicBezTo>
                    <a:pt x="6334" y="5459"/>
                    <a:pt x="6406" y="5328"/>
                    <a:pt x="6406" y="5209"/>
                  </a:cubicBezTo>
                  <a:lnTo>
                    <a:pt x="6406" y="136"/>
                  </a:lnTo>
                  <a:cubicBezTo>
                    <a:pt x="6406" y="55"/>
                    <a:pt x="6364" y="1"/>
                    <a:pt x="6308" y="1"/>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4"/>
            <p:cNvSpPr/>
            <p:nvPr/>
          </p:nvSpPr>
          <p:spPr>
            <a:xfrm>
              <a:off x="791755" y="1950815"/>
              <a:ext cx="204544" cy="203712"/>
            </a:xfrm>
            <a:custGeom>
              <a:rect b="b" l="l" r="r" t="t"/>
              <a:pathLst>
                <a:path extrusionOk="0" h="6368" w="6394">
                  <a:moveTo>
                    <a:pt x="6013" y="0"/>
                  </a:moveTo>
                  <a:lnTo>
                    <a:pt x="5513" y="727"/>
                  </a:lnTo>
                  <a:lnTo>
                    <a:pt x="5215" y="72"/>
                  </a:lnTo>
                  <a:lnTo>
                    <a:pt x="4870" y="715"/>
                  </a:lnTo>
                  <a:lnTo>
                    <a:pt x="4513" y="1798"/>
                  </a:lnTo>
                  <a:lnTo>
                    <a:pt x="4156" y="1417"/>
                  </a:lnTo>
                  <a:lnTo>
                    <a:pt x="3739" y="465"/>
                  </a:lnTo>
                  <a:lnTo>
                    <a:pt x="3096" y="2703"/>
                  </a:lnTo>
                  <a:lnTo>
                    <a:pt x="2679" y="2275"/>
                  </a:lnTo>
                  <a:lnTo>
                    <a:pt x="2334" y="2906"/>
                  </a:lnTo>
                  <a:lnTo>
                    <a:pt x="1834" y="2465"/>
                  </a:lnTo>
                  <a:lnTo>
                    <a:pt x="1322" y="3346"/>
                  </a:lnTo>
                  <a:lnTo>
                    <a:pt x="774" y="3370"/>
                  </a:lnTo>
                  <a:lnTo>
                    <a:pt x="179" y="4584"/>
                  </a:lnTo>
                  <a:lnTo>
                    <a:pt x="0" y="4846"/>
                  </a:lnTo>
                  <a:lnTo>
                    <a:pt x="0" y="6263"/>
                  </a:lnTo>
                  <a:cubicBezTo>
                    <a:pt x="0" y="6330"/>
                    <a:pt x="30" y="6368"/>
                    <a:pt x="80" y="6368"/>
                  </a:cubicBezTo>
                  <a:cubicBezTo>
                    <a:pt x="101" y="6368"/>
                    <a:pt x="127" y="6361"/>
                    <a:pt x="155" y="6347"/>
                  </a:cubicBezTo>
                  <a:lnTo>
                    <a:pt x="6239" y="2834"/>
                  </a:lnTo>
                  <a:cubicBezTo>
                    <a:pt x="6322" y="2787"/>
                    <a:pt x="6394" y="2667"/>
                    <a:pt x="6394" y="2560"/>
                  </a:cubicBezTo>
                  <a:lnTo>
                    <a:pt x="6394" y="512"/>
                  </a:lnTo>
                  <a:lnTo>
                    <a:pt x="6191" y="536"/>
                  </a:lnTo>
                  <a:lnTo>
                    <a:pt x="6013" y="0"/>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4"/>
            <p:cNvSpPr/>
            <p:nvPr/>
          </p:nvSpPr>
          <p:spPr>
            <a:xfrm>
              <a:off x="1038171" y="1770617"/>
              <a:ext cx="292549" cy="177576"/>
            </a:xfrm>
            <a:custGeom>
              <a:rect b="b" l="l" r="r" t="t"/>
              <a:pathLst>
                <a:path extrusionOk="0" h="5551" w="9145">
                  <a:moveTo>
                    <a:pt x="9080" y="0"/>
                  </a:moveTo>
                  <a:cubicBezTo>
                    <a:pt x="9067" y="0"/>
                    <a:pt x="9053" y="5"/>
                    <a:pt x="9037" y="14"/>
                  </a:cubicBezTo>
                  <a:lnTo>
                    <a:pt x="120" y="5229"/>
                  </a:lnTo>
                  <a:cubicBezTo>
                    <a:pt x="60" y="5264"/>
                    <a:pt x="1" y="5360"/>
                    <a:pt x="1" y="5443"/>
                  </a:cubicBezTo>
                  <a:cubicBezTo>
                    <a:pt x="1" y="5507"/>
                    <a:pt x="36" y="5550"/>
                    <a:pt x="79" y="5550"/>
                  </a:cubicBezTo>
                  <a:cubicBezTo>
                    <a:pt x="92" y="5550"/>
                    <a:pt x="106" y="5546"/>
                    <a:pt x="120" y="5538"/>
                  </a:cubicBezTo>
                  <a:lnTo>
                    <a:pt x="9037" y="323"/>
                  </a:lnTo>
                  <a:cubicBezTo>
                    <a:pt x="9097" y="288"/>
                    <a:pt x="9145" y="192"/>
                    <a:pt x="9145" y="109"/>
                  </a:cubicBezTo>
                  <a:cubicBezTo>
                    <a:pt x="9145" y="38"/>
                    <a:pt x="9118" y="0"/>
                    <a:pt x="90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4"/>
            <p:cNvSpPr/>
            <p:nvPr/>
          </p:nvSpPr>
          <p:spPr>
            <a:xfrm>
              <a:off x="1038171" y="1739363"/>
              <a:ext cx="292549" cy="177257"/>
            </a:xfrm>
            <a:custGeom>
              <a:rect b="b" l="l" r="r" t="t"/>
              <a:pathLst>
                <a:path extrusionOk="0" h="5541" w="9145">
                  <a:moveTo>
                    <a:pt x="9081" y="1"/>
                  </a:moveTo>
                  <a:cubicBezTo>
                    <a:pt x="9068" y="1"/>
                    <a:pt x="9053" y="5"/>
                    <a:pt x="9037" y="14"/>
                  </a:cubicBezTo>
                  <a:lnTo>
                    <a:pt x="120" y="5217"/>
                  </a:lnTo>
                  <a:cubicBezTo>
                    <a:pt x="60" y="5265"/>
                    <a:pt x="1" y="5360"/>
                    <a:pt x="1" y="5444"/>
                  </a:cubicBezTo>
                  <a:cubicBezTo>
                    <a:pt x="1" y="5505"/>
                    <a:pt x="33" y="5541"/>
                    <a:pt x="74" y="5541"/>
                  </a:cubicBezTo>
                  <a:cubicBezTo>
                    <a:pt x="89" y="5541"/>
                    <a:pt x="104" y="5536"/>
                    <a:pt x="120" y="5527"/>
                  </a:cubicBezTo>
                  <a:lnTo>
                    <a:pt x="9037" y="312"/>
                  </a:lnTo>
                  <a:cubicBezTo>
                    <a:pt x="9097" y="288"/>
                    <a:pt x="9145" y="181"/>
                    <a:pt x="9145" y="98"/>
                  </a:cubicBezTo>
                  <a:cubicBezTo>
                    <a:pt x="9145" y="36"/>
                    <a:pt x="9119" y="1"/>
                    <a:pt x="90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4"/>
            <p:cNvSpPr/>
            <p:nvPr/>
          </p:nvSpPr>
          <p:spPr>
            <a:xfrm>
              <a:off x="1038171" y="1708141"/>
              <a:ext cx="292549" cy="177257"/>
            </a:xfrm>
            <a:custGeom>
              <a:rect b="b" l="l" r="r" t="t"/>
              <a:pathLst>
                <a:path extrusionOk="0" h="5541" w="9145">
                  <a:moveTo>
                    <a:pt x="9081" y="0"/>
                  </a:moveTo>
                  <a:cubicBezTo>
                    <a:pt x="9068" y="0"/>
                    <a:pt x="9053" y="5"/>
                    <a:pt x="9037" y="14"/>
                  </a:cubicBezTo>
                  <a:lnTo>
                    <a:pt x="120" y="5217"/>
                  </a:lnTo>
                  <a:cubicBezTo>
                    <a:pt x="60" y="5253"/>
                    <a:pt x="1" y="5348"/>
                    <a:pt x="1" y="5431"/>
                  </a:cubicBezTo>
                  <a:cubicBezTo>
                    <a:pt x="1" y="5502"/>
                    <a:pt x="34" y="5540"/>
                    <a:pt x="75" y="5540"/>
                  </a:cubicBezTo>
                  <a:cubicBezTo>
                    <a:pt x="89" y="5540"/>
                    <a:pt x="104" y="5536"/>
                    <a:pt x="120" y="5527"/>
                  </a:cubicBezTo>
                  <a:lnTo>
                    <a:pt x="9037" y="312"/>
                  </a:lnTo>
                  <a:cubicBezTo>
                    <a:pt x="9097" y="276"/>
                    <a:pt x="9145" y="181"/>
                    <a:pt x="9145" y="97"/>
                  </a:cubicBezTo>
                  <a:cubicBezTo>
                    <a:pt x="9145" y="36"/>
                    <a:pt x="9119" y="0"/>
                    <a:pt x="90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4"/>
            <p:cNvSpPr/>
            <p:nvPr/>
          </p:nvSpPr>
          <p:spPr>
            <a:xfrm>
              <a:off x="1038171" y="1676536"/>
              <a:ext cx="292549" cy="177257"/>
            </a:xfrm>
            <a:custGeom>
              <a:rect b="b" l="l" r="r" t="t"/>
              <a:pathLst>
                <a:path extrusionOk="0" h="5541" w="9145">
                  <a:moveTo>
                    <a:pt x="9081" y="0"/>
                  </a:moveTo>
                  <a:cubicBezTo>
                    <a:pt x="9068" y="0"/>
                    <a:pt x="9053" y="5"/>
                    <a:pt x="9037" y="14"/>
                  </a:cubicBezTo>
                  <a:lnTo>
                    <a:pt x="120" y="5229"/>
                  </a:lnTo>
                  <a:cubicBezTo>
                    <a:pt x="60" y="5265"/>
                    <a:pt x="1" y="5360"/>
                    <a:pt x="1" y="5443"/>
                  </a:cubicBezTo>
                  <a:cubicBezTo>
                    <a:pt x="1" y="5505"/>
                    <a:pt x="33" y="5540"/>
                    <a:pt x="74" y="5540"/>
                  </a:cubicBezTo>
                  <a:cubicBezTo>
                    <a:pt x="89" y="5540"/>
                    <a:pt x="104" y="5536"/>
                    <a:pt x="120" y="5526"/>
                  </a:cubicBezTo>
                  <a:lnTo>
                    <a:pt x="9037" y="323"/>
                  </a:lnTo>
                  <a:cubicBezTo>
                    <a:pt x="9097" y="288"/>
                    <a:pt x="9145" y="181"/>
                    <a:pt x="9145" y="97"/>
                  </a:cubicBezTo>
                  <a:cubicBezTo>
                    <a:pt x="9145" y="36"/>
                    <a:pt x="9119" y="0"/>
                    <a:pt x="90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4"/>
            <p:cNvSpPr/>
            <p:nvPr/>
          </p:nvSpPr>
          <p:spPr>
            <a:xfrm>
              <a:off x="1038171" y="1832293"/>
              <a:ext cx="292549" cy="177257"/>
            </a:xfrm>
            <a:custGeom>
              <a:rect b="b" l="l" r="r" t="t"/>
              <a:pathLst>
                <a:path extrusionOk="0" h="5541" w="9145">
                  <a:moveTo>
                    <a:pt x="9081" y="1"/>
                  </a:moveTo>
                  <a:cubicBezTo>
                    <a:pt x="9068" y="1"/>
                    <a:pt x="9053" y="5"/>
                    <a:pt x="9037" y="15"/>
                  </a:cubicBezTo>
                  <a:lnTo>
                    <a:pt x="120" y="5229"/>
                  </a:lnTo>
                  <a:cubicBezTo>
                    <a:pt x="60" y="5265"/>
                    <a:pt x="1" y="5360"/>
                    <a:pt x="1" y="5444"/>
                  </a:cubicBezTo>
                  <a:cubicBezTo>
                    <a:pt x="1" y="5505"/>
                    <a:pt x="33" y="5541"/>
                    <a:pt x="74" y="5541"/>
                  </a:cubicBezTo>
                  <a:cubicBezTo>
                    <a:pt x="89" y="5541"/>
                    <a:pt x="104" y="5536"/>
                    <a:pt x="120" y="5527"/>
                  </a:cubicBezTo>
                  <a:lnTo>
                    <a:pt x="9037" y="324"/>
                  </a:lnTo>
                  <a:cubicBezTo>
                    <a:pt x="9097" y="288"/>
                    <a:pt x="9145" y="181"/>
                    <a:pt x="9145" y="98"/>
                  </a:cubicBezTo>
                  <a:cubicBezTo>
                    <a:pt x="9145" y="36"/>
                    <a:pt x="9119" y="1"/>
                    <a:pt x="90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4"/>
            <p:cNvSpPr/>
            <p:nvPr/>
          </p:nvSpPr>
          <p:spPr>
            <a:xfrm>
              <a:off x="1038171" y="1801071"/>
              <a:ext cx="292549" cy="177257"/>
            </a:xfrm>
            <a:custGeom>
              <a:rect b="b" l="l" r="r" t="t"/>
              <a:pathLst>
                <a:path extrusionOk="0" h="5541" w="9145">
                  <a:moveTo>
                    <a:pt x="9081" y="0"/>
                  </a:moveTo>
                  <a:cubicBezTo>
                    <a:pt x="9068" y="0"/>
                    <a:pt x="9053" y="5"/>
                    <a:pt x="9037" y="14"/>
                  </a:cubicBezTo>
                  <a:lnTo>
                    <a:pt x="120" y="5217"/>
                  </a:lnTo>
                  <a:cubicBezTo>
                    <a:pt x="60" y="5253"/>
                    <a:pt x="1" y="5348"/>
                    <a:pt x="1" y="5443"/>
                  </a:cubicBezTo>
                  <a:cubicBezTo>
                    <a:pt x="1" y="5505"/>
                    <a:pt x="33" y="5541"/>
                    <a:pt x="74" y="5541"/>
                  </a:cubicBezTo>
                  <a:cubicBezTo>
                    <a:pt x="89" y="5541"/>
                    <a:pt x="104" y="5536"/>
                    <a:pt x="120" y="5527"/>
                  </a:cubicBezTo>
                  <a:lnTo>
                    <a:pt x="9037" y="312"/>
                  </a:lnTo>
                  <a:cubicBezTo>
                    <a:pt x="9097" y="276"/>
                    <a:pt x="9145" y="181"/>
                    <a:pt x="9145" y="98"/>
                  </a:cubicBezTo>
                  <a:cubicBezTo>
                    <a:pt x="9145" y="36"/>
                    <a:pt x="9119" y="0"/>
                    <a:pt x="90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4"/>
            <p:cNvSpPr/>
            <p:nvPr/>
          </p:nvSpPr>
          <p:spPr>
            <a:xfrm>
              <a:off x="790603" y="1792370"/>
              <a:ext cx="223226" cy="148210"/>
            </a:xfrm>
            <a:custGeom>
              <a:rect b="b" l="l" r="r" t="t"/>
              <a:pathLst>
                <a:path extrusionOk="0" h="4633" w="6978">
                  <a:moveTo>
                    <a:pt x="6978" y="0"/>
                  </a:moveTo>
                  <a:lnTo>
                    <a:pt x="1" y="4037"/>
                  </a:lnTo>
                  <a:lnTo>
                    <a:pt x="1" y="4632"/>
                  </a:lnTo>
                  <a:lnTo>
                    <a:pt x="6978" y="608"/>
                  </a:lnTo>
                  <a:lnTo>
                    <a:pt x="69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4" name="Google Shape;1314;p44"/>
          <p:cNvGrpSpPr/>
          <p:nvPr/>
        </p:nvGrpSpPr>
        <p:grpSpPr>
          <a:xfrm>
            <a:off x="1038160" y="964489"/>
            <a:ext cx="1007328" cy="1196023"/>
            <a:chOff x="1673102" y="2206764"/>
            <a:chExt cx="335575" cy="398435"/>
          </a:xfrm>
        </p:grpSpPr>
        <p:sp>
          <p:nvSpPr>
            <p:cNvPr id="1315" name="Google Shape;1315;p44"/>
            <p:cNvSpPr/>
            <p:nvPr/>
          </p:nvSpPr>
          <p:spPr>
            <a:xfrm>
              <a:off x="1743927" y="2534690"/>
              <a:ext cx="97538" cy="70506"/>
            </a:xfrm>
            <a:custGeom>
              <a:rect b="b" l="l" r="r" t="t"/>
              <a:pathLst>
                <a:path extrusionOk="0" h="2204" w="3049">
                  <a:moveTo>
                    <a:pt x="1" y="1"/>
                  </a:moveTo>
                  <a:lnTo>
                    <a:pt x="1561" y="1334"/>
                  </a:lnTo>
                  <a:lnTo>
                    <a:pt x="3049" y="2203"/>
                  </a:lnTo>
                  <a:lnTo>
                    <a:pt x="1489" y="870"/>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4"/>
            <p:cNvSpPr/>
            <p:nvPr/>
          </p:nvSpPr>
          <p:spPr>
            <a:xfrm>
              <a:off x="1673102" y="2206764"/>
              <a:ext cx="324539" cy="377482"/>
            </a:xfrm>
            <a:custGeom>
              <a:rect b="b" l="l" r="r" t="t"/>
              <a:pathLst>
                <a:path extrusionOk="0" h="11800" w="10145">
                  <a:moveTo>
                    <a:pt x="8349" y="1"/>
                  </a:moveTo>
                  <a:cubicBezTo>
                    <a:pt x="8196" y="1"/>
                    <a:pt x="8025" y="52"/>
                    <a:pt x="7847" y="155"/>
                  </a:cubicBezTo>
                  <a:lnTo>
                    <a:pt x="1143" y="4025"/>
                  </a:lnTo>
                  <a:cubicBezTo>
                    <a:pt x="512" y="4382"/>
                    <a:pt x="0" y="5263"/>
                    <a:pt x="12" y="5989"/>
                  </a:cubicBezTo>
                  <a:lnTo>
                    <a:pt x="24" y="10204"/>
                  </a:lnTo>
                  <a:cubicBezTo>
                    <a:pt x="24" y="10561"/>
                    <a:pt x="143" y="10823"/>
                    <a:pt x="346" y="10942"/>
                  </a:cubicBezTo>
                  <a:lnTo>
                    <a:pt x="1834" y="11800"/>
                  </a:lnTo>
                  <a:cubicBezTo>
                    <a:pt x="1631" y="11680"/>
                    <a:pt x="1512" y="11430"/>
                    <a:pt x="1512" y="11073"/>
                  </a:cubicBezTo>
                  <a:lnTo>
                    <a:pt x="1500" y="6858"/>
                  </a:lnTo>
                  <a:cubicBezTo>
                    <a:pt x="1489" y="6132"/>
                    <a:pt x="2001" y="5251"/>
                    <a:pt x="2632" y="4894"/>
                  </a:cubicBezTo>
                  <a:lnTo>
                    <a:pt x="9335" y="1024"/>
                  </a:lnTo>
                  <a:cubicBezTo>
                    <a:pt x="9514" y="914"/>
                    <a:pt x="9685" y="864"/>
                    <a:pt x="9838" y="864"/>
                  </a:cubicBezTo>
                  <a:cubicBezTo>
                    <a:pt x="9951" y="864"/>
                    <a:pt x="10054" y="891"/>
                    <a:pt x="10144" y="941"/>
                  </a:cubicBezTo>
                  <a:lnTo>
                    <a:pt x="8656" y="84"/>
                  </a:lnTo>
                  <a:cubicBezTo>
                    <a:pt x="8565" y="28"/>
                    <a:pt x="8462" y="1"/>
                    <a:pt x="8349"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4"/>
            <p:cNvSpPr/>
            <p:nvPr/>
          </p:nvSpPr>
          <p:spPr>
            <a:xfrm>
              <a:off x="1720702" y="2234435"/>
              <a:ext cx="287974" cy="370764"/>
            </a:xfrm>
            <a:custGeom>
              <a:rect b="b" l="l" r="r" t="t"/>
              <a:pathLst>
                <a:path extrusionOk="0" h="11590" w="9002">
                  <a:moveTo>
                    <a:pt x="8352" y="1"/>
                  </a:moveTo>
                  <a:cubicBezTo>
                    <a:pt x="8199" y="1"/>
                    <a:pt x="8028" y="52"/>
                    <a:pt x="7847" y="159"/>
                  </a:cubicBezTo>
                  <a:lnTo>
                    <a:pt x="1144" y="4029"/>
                  </a:lnTo>
                  <a:cubicBezTo>
                    <a:pt x="513" y="4386"/>
                    <a:pt x="1" y="5267"/>
                    <a:pt x="12" y="5993"/>
                  </a:cubicBezTo>
                  <a:lnTo>
                    <a:pt x="24" y="10208"/>
                  </a:lnTo>
                  <a:cubicBezTo>
                    <a:pt x="24" y="10723"/>
                    <a:pt x="282" y="11017"/>
                    <a:pt x="656" y="11017"/>
                  </a:cubicBezTo>
                  <a:cubicBezTo>
                    <a:pt x="810" y="11017"/>
                    <a:pt x="984" y="10967"/>
                    <a:pt x="1167" y="10863"/>
                  </a:cubicBezTo>
                  <a:lnTo>
                    <a:pt x="2215" y="10256"/>
                  </a:lnTo>
                  <a:lnTo>
                    <a:pt x="3775" y="11589"/>
                  </a:lnTo>
                  <a:lnTo>
                    <a:pt x="3775" y="9351"/>
                  </a:lnTo>
                  <a:lnTo>
                    <a:pt x="7859" y="6994"/>
                  </a:lnTo>
                  <a:cubicBezTo>
                    <a:pt x="8490" y="6624"/>
                    <a:pt x="9002" y="5743"/>
                    <a:pt x="9002" y="5029"/>
                  </a:cubicBezTo>
                  <a:lnTo>
                    <a:pt x="8990" y="814"/>
                  </a:lnTo>
                  <a:cubicBezTo>
                    <a:pt x="8981" y="300"/>
                    <a:pt x="8722" y="1"/>
                    <a:pt x="8352" y="1"/>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4"/>
            <p:cNvSpPr/>
            <p:nvPr/>
          </p:nvSpPr>
          <p:spPr>
            <a:xfrm>
              <a:off x="1769455" y="2438465"/>
              <a:ext cx="27831" cy="35573"/>
            </a:xfrm>
            <a:custGeom>
              <a:rect b="b" l="l" r="r" t="t"/>
              <a:pathLst>
                <a:path extrusionOk="0" h="1112" w="870">
                  <a:moveTo>
                    <a:pt x="627" y="0"/>
                  </a:moveTo>
                  <a:cubicBezTo>
                    <a:pt x="568" y="0"/>
                    <a:pt x="501" y="18"/>
                    <a:pt x="429" y="56"/>
                  </a:cubicBezTo>
                  <a:cubicBezTo>
                    <a:pt x="191" y="199"/>
                    <a:pt x="1" y="532"/>
                    <a:pt x="1" y="806"/>
                  </a:cubicBezTo>
                  <a:cubicBezTo>
                    <a:pt x="1" y="1001"/>
                    <a:pt x="97" y="1112"/>
                    <a:pt x="239" y="1112"/>
                  </a:cubicBezTo>
                  <a:cubicBezTo>
                    <a:pt x="296" y="1112"/>
                    <a:pt x="361" y="1094"/>
                    <a:pt x="429" y="1056"/>
                  </a:cubicBezTo>
                  <a:cubicBezTo>
                    <a:pt x="679" y="913"/>
                    <a:pt x="870" y="580"/>
                    <a:pt x="870" y="306"/>
                  </a:cubicBezTo>
                  <a:cubicBezTo>
                    <a:pt x="870" y="111"/>
                    <a:pt x="773" y="0"/>
                    <a:pt x="6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4"/>
            <p:cNvSpPr/>
            <p:nvPr/>
          </p:nvSpPr>
          <p:spPr>
            <a:xfrm>
              <a:off x="1822398" y="2407819"/>
              <a:ext cx="27831" cy="35765"/>
            </a:xfrm>
            <a:custGeom>
              <a:rect b="b" l="l" r="r" t="t"/>
              <a:pathLst>
                <a:path extrusionOk="0" h="1118" w="870">
                  <a:moveTo>
                    <a:pt x="633" y="1"/>
                  </a:moveTo>
                  <a:cubicBezTo>
                    <a:pt x="575" y="1"/>
                    <a:pt x="510" y="20"/>
                    <a:pt x="441" y="61"/>
                  </a:cubicBezTo>
                  <a:cubicBezTo>
                    <a:pt x="191" y="192"/>
                    <a:pt x="1" y="538"/>
                    <a:pt x="1" y="812"/>
                  </a:cubicBezTo>
                  <a:cubicBezTo>
                    <a:pt x="1" y="1007"/>
                    <a:pt x="97" y="1117"/>
                    <a:pt x="243" y="1117"/>
                  </a:cubicBezTo>
                  <a:cubicBezTo>
                    <a:pt x="302" y="1117"/>
                    <a:pt x="369" y="1099"/>
                    <a:pt x="441" y="1062"/>
                  </a:cubicBezTo>
                  <a:cubicBezTo>
                    <a:pt x="679" y="919"/>
                    <a:pt x="870" y="585"/>
                    <a:pt x="870" y="312"/>
                  </a:cubicBezTo>
                  <a:cubicBezTo>
                    <a:pt x="870" y="117"/>
                    <a:pt x="774" y="1"/>
                    <a:pt x="6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4"/>
            <p:cNvSpPr/>
            <p:nvPr/>
          </p:nvSpPr>
          <p:spPr>
            <a:xfrm>
              <a:off x="1875340" y="2377269"/>
              <a:ext cx="27831" cy="35701"/>
            </a:xfrm>
            <a:custGeom>
              <a:rect b="b" l="l" r="r" t="t"/>
              <a:pathLst>
                <a:path extrusionOk="0" h="1116" w="870">
                  <a:moveTo>
                    <a:pt x="639" y="1"/>
                  </a:moveTo>
                  <a:cubicBezTo>
                    <a:pt x="580" y="1"/>
                    <a:pt x="513" y="21"/>
                    <a:pt x="441" y="64"/>
                  </a:cubicBezTo>
                  <a:cubicBezTo>
                    <a:pt x="191" y="195"/>
                    <a:pt x="1" y="528"/>
                    <a:pt x="1" y="802"/>
                  </a:cubicBezTo>
                  <a:cubicBezTo>
                    <a:pt x="1" y="1003"/>
                    <a:pt x="94" y="1115"/>
                    <a:pt x="237" y="1115"/>
                  </a:cubicBezTo>
                  <a:cubicBezTo>
                    <a:pt x="297" y="1115"/>
                    <a:pt x="366" y="1095"/>
                    <a:pt x="441" y="1052"/>
                  </a:cubicBezTo>
                  <a:cubicBezTo>
                    <a:pt x="679" y="921"/>
                    <a:pt x="870" y="576"/>
                    <a:pt x="870" y="302"/>
                  </a:cubicBezTo>
                  <a:cubicBezTo>
                    <a:pt x="870" y="111"/>
                    <a:pt x="777" y="1"/>
                    <a:pt x="6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4"/>
            <p:cNvSpPr/>
            <p:nvPr/>
          </p:nvSpPr>
          <p:spPr>
            <a:xfrm>
              <a:off x="1928283" y="2346655"/>
              <a:ext cx="27831" cy="35765"/>
            </a:xfrm>
            <a:custGeom>
              <a:rect b="b" l="l" r="r" t="t"/>
              <a:pathLst>
                <a:path extrusionOk="0" h="1118" w="870">
                  <a:moveTo>
                    <a:pt x="631" y="1"/>
                  </a:moveTo>
                  <a:cubicBezTo>
                    <a:pt x="574" y="1"/>
                    <a:pt x="509" y="19"/>
                    <a:pt x="441" y="57"/>
                  </a:cubicBezTo>
                  <a:cubicBezTo>
                    <a:pt x="203" y="199"/>
                    <a:pt x="0" y="533"/>
                    <a:pt x="0" y="807"/>
                  </a:cubicBezTo>
                  <a:cubicBezTo>
                    <a:pt x="0" y="1001"/>
                    <a:pt x="103" y="1118"/>
                    <a:pt x="247" y="1118"/>
                  </a:cubicBezTo>
                  <a:cubicBezTo>
                    <a:pt x="306" y="1118"/>
                    <a:pt x="372" y="1098"/>
                    <a:pt x="441" y="1057"/>
                  </a:cubicBezTo>
                  <a:cubicBezTo>
                    <a:pt x="679" y="914"/>
                    <a:pt x="870" y="580"/>
                    <a:pt x="870" y="307"/>
                  </a:cubicBezTo>
                  <a:cubicBezTo>
                    <a:pt x="870" y="111"/>
                    <a:pt x="773" y="1"/>
                    <a:pt x="6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2" name="Google Shape;1322;p44"/>
          <p:cNvGrpSpPr/>
          <p:nvPr/>
        </p:nvGrpSpPr>
        <p:grpSpPr>
          <a:xfrm>
            <a:off x="1781404" y="2966108"/>
            <a:ext cx="891762" cy="205962"/>
            <a:chOff x="5735704" y="960358"/>
            <a:chExt cx="891762" cy="205962"/>
          </a:xfrm>
        </p:grpSpPr>
        <p:grpSp>
          <p:nvGrpSpPr>
            <p:cNvPr id="1323" name="Google Shape;1323;p44"/>
            <p:cNvGrpSpPr/>
            <p:nvPr/>
          </p:nvGrpSpPr>
          <p:grpSpPr>
            <a:xfrm>
              <a:off x="5735704" y="960358"/>
              <a:ext cx="205962" cy="205962"/>
              <a:chOff x="4143300" y="752475"/>
              <a:chExt cx="285900" cy="285900"/>
            </a:xfrm>
          </p:grpSpPr>
          <p:cxnSp>
            <p:nvCxnSpPr>
              <p:cNvPr id="1324" name="Google Shape;1324;p44"/>
              <p:cNvCxnSpPr/>
              <p:nvPr/>
            </p:nvCxnSpPr>
            <p:spPr>
              <a:xfrm>
                <a:off x="4286250" y="752475"/>
                <a:ext cx="0" cy="285900"/>
              </a:xfrm>
              <a:prstGeom prst="straightConnector1">
                <a:avLst/>
              </a:prstGeom>
              <a:noFill/>
              <a:ln cap="flat" cmpd="sng" w="9525">
                <a:solidFill>
                  <a:schemeClr val="accent2"/>
                </a:solidFill>
                <a:prstDash val="solid"/>
                <a:round/>
                <a:headEnd len="med" w="med" type="none"/>
                <a:tailEnd len="med" w="med" type="none"/>
              </a:ln>
            </p:spPr>
          </p:cxnSp>
          <p:cxnSp>
            <p:nvCxnSpPr>
              <p:cNvPr id="1325" name="Google Shape;1325;p44"/>
              <p:cNvCxnSpPr/>
              <p:nvPr/>
            </p:nvCxnSpPr>
            <p:spPr>
              <a:xfrm>
                <a:off x="4286250" y="752475"/>
                <a:ext cx="0" cy="285900"/>
              </a:xfrm>
              <a:prstGeom prst="straightConnector1">
                <a:avLst/>
              </a:prstGeom>
              <a:noFill/>
              <a:ln cap="flat" cmpd="sng" w="9525">
                <a:solidFill>
                  <a:schemeClr val="accent2"/>
                </a:solidFill>
                <a:prstDash val="solid"/>
                <a:round/>
                <a:headEnd len="med" w="med" type="none"/>
                <a:tailEnd len="med" w="med" type="none"/>
              </a:ln>
            </p:spPr>
          </p:cxnSp>
        </p:grpSp>
        <p:grpSp>
          <p:nvGrpSpPr>
            <p:cNvPr id="1326" name="Google Shape;1326;p44"/>
            <p:cNvGrpSpPr/>
            <p:nvPr/>
          </p:nvGrpSpPr>
          <p:grpSpPr>
            <a:xfrm>
              <a:off x="6078604" y="960358"/>
              <a:ext cx="205962" cy="205962"/>
              <a:chOff x="4143300" y="752475"/>
              <a:chExt cx="285900" cy="285900"/>
            </a:xfrm>
          </p:grpSpPr>
          <p:cxnSp>
            <p:nvCxnSpPr>
              <p:cNvPr id="1327" name="Google Shape;1327;p44"/>
              <p:cNvCxnSpPr/>
              <p:nvPr/>
            </p:nvCxnSpPr>
            <p:spPr>
              <a:xfrm>
                <a:off x="4286250" y="752475"/>
                <a:ext cx="0" cy="285900"/>
              </a:xfrm>
              <a:prstGeom prst="straightConnector1">
                <a:avLst/>
              </a:prstGeom>
              <a:noFill/>
              <a:ln cap="flat" cmpd="sng" w="9525">
                <a:solidFill>
                  <a:schemeClr val="accent2"/>
                </a:solidFill>
                <a:prstDash val="solid"/>
                <a:round/>
                <a:headEnd len="med" w="med" type="none"/>
                <a:tailEnd len="med" w="med" type="none"/>
              </a:ln>
            </p:spPr>
          </p:cxnSp>
          <p:cxnSp>
            <p:nvCxnSpPr>
              <p:cNvPr id="1328" name="Google Shape;1328;p44"/>
              <p:cNvCxnSpPr/>
              <p:nvPr/>
            </p:nvCxnSpPr>
            <p:spPr>
              <a:xfrm>
                <a:off x="4286250" y="752475"/>
                <a:ext cx="0" cy="285900"/>
              </a:xfrm>
              <a:prstGeom prst="straightConnector1">
                <a:avLst/>
              </a:prstGeom>
              <a:noFill/>
              <a:ln cap="flat" cmpd="sng" w="9525">
                <a:solidFill>
                  <a:schemeClr val="accent2"/>
                </a:solidFill>
                <a:prstDash val="solid"/>
                <a:round/>
                <a:headEnd len="med" w="med" type="none"/>
                <a:tailEnd len="med" w="med" type="none"/>
              </a:ln>
            </p:spPr>
          </p:cxnSp>
        </p:grpSp>
        <p:grpSp>
          <p:nvGrpSpPr>
            <p:cNvPr id="1329" name="Google Shape;1329;p44"/>
            <p:cNvGrpSpPr/>
            <p:nvPr/>
          </p:nvGrpSpPr>
          <p:grpSpPr>
            <a:xfrm>
              <a:off x="6421504" y="960358"/>
              <a:ext cx="205962" cy="205962"/>
              <a:chOff x="4143300" y="752475"/>
              <a:chExt cx="285900" cy="285900"/>
            </a:xfrm>
          </p:grpSpPr>
          <p:cxnSp>
            <p:nvCxnSpPr>
              <p:cNvPr id="1330" name="Google Shape;1330;p44"/>
              <p:cNvCxnSpPr/>
              <p:nvPr/>
            </p:nvCxnSpPr>
            <p:spPr>
              <a:xfrm>
                <a:off x="4286250" y="752475"/>
                <a:ext cx="0" cy="285900"/>
              </a:xfrm>
              <a:prstGeom prst="straightConnector1">
                <a:avLst/>
              </a:prstGeom>
              <a:noFill/>
              <a:ln cap="flat" cmpd="sng" w="9525">
                <a:solidFill>
                  <a:schemeClr val="accent2"/>
                </a:solidFill>
                <a:prstDash val="solid"/>
                <a:round/>
                <a:headEnd len="med" w="med" type="none"/>
                <a:tailEnd len="med" w="med" type="none"/>
              </a:ln>
            </p:spPr>
          </p:cxnSp>
          <p:cxnSp>
            <p:nvCxnSpPr>
              <p:cNvPr id="1331" name="Google Shape;1331;p44"/>
              <p:cNvCxnSpPr/>
              <p:nvPr/>
            </p:nvCxnSpPr>
            <p:spPr>
              <a:xfrm>
                <a:off x="4286250" y="752475"/>
                <a:ext cx="0" cy="285900"/>
              </a:xfrm>
              <a:prstGeom prst="straightConnector1">
                <a:avLst/>
              </a:prstGeom>
              <a:noFill/>
              <a:ln cap="flat" cmpd="sng" w="9525">
                <a:solidFill>
                  <a:schemeClr val="accent2"/>
                </a:solidFill>
                <a:prstDash val="solid"/>
                <a:round/>
                <a:headEnd len="med" w="med" type="none"/>
                <a:tailEnd len="med" w="med" type="none"/>
              </a:ln>
            </p:spPr>
          </p:cxnSp>
        </p:grpSp>
      </p:grpSp>
      <p:sp>
        <p:nvSpPr>
          <p:cNvPr id="1332" name="Google Shape;1332;p44"/>
          <p:cNvSpPr/>
          <p:nvPr/>
        </p:nvSpPr>
        <p:spPr>
          <a:xfrm>
            <a:off x="7458288" y="-503375"/>
            <a:ext cx="2376600" cy="23766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4"/>
          <p:cNvSpPr/>
          <p:nvPr/>
        </p:nvSpPr>
        <p:spPr>
          <a:xfrm>
            <a:off x="2104850" y="3681575"/>
            <a:ext cx="5051700" cy="601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31"/>
          <p:cNvSpPr/>
          <p:nvPr/>
        </p:nvSpPr>
        <p:spPr>
          <a:xfrm>
            <a:off x="408300" y="176100"/>
            <a:ext cx="8327400" cy="4791300"/>
          </a:xfrm>
          <a:prstGeom prst="plaque">
            <a:avLst>
              <a:gd fmla="val 15355" name="adj"/>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1"/>
          <p:cNvSpPr txBox="1"/>
          <p:nvPr>
            <p:ph type="title"/>
          </p:nvPr>
        </p:nvSpPr>
        <p:spPr>
          <a:xfrm>
            <a:off x="1959425" y="467225"/>
            <a:ext cx="5258400" cy="65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Wiener Process</a:t>
            </a:r>
            <a:endParaRPr sz="4000"/>
          </a:p>
        </p:txBody>
      </p:sp>
      <p:sp>
        <p:nvSpPr>
          <p:cNvPr id="537" name="Google Shape;537;p31"/>
          <p:cNvSpPr txBox="1"/>
          <p:nvPr>
            <p:ph idx="1" type="subTitle"/>
          </p:nvPr>
        </p:nvSpPr>
        <p:spPr>
          <a:xfrm>
            <a:off x="1308825" y="1584375"/>
            <a:ext cx="6582600" cy="32637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The Wiener process, also known as a Brownian motion process, is a mathematical model used in various scientific fields such as physics, economics, and engineering. It's a type of stochastic (random) process named after Norbert Wiener, an American mathematician.</a:t>
            </a:r>
            <a:endParaRPr sz="2300"/>
          </a:p>
        </p:txBody>
      </p:sp>
      <p:grpSp>
        <p:nvGrpSpPr>
          <p:cNvPr id="538" name="Google Shape;538;p31"/>
          <p:cNvGrpSpPr/>
          <p:nvPr/>
        </p:nvGrpSpPr>
        <p:grpSpPr>
          <a:xfrm>
            <a:off x="8075650" y="543324"/>
            <a:ext cx="355063" cy="130500"/>
            <a:chOff x="304275" y="701936"/>
            <a:chExt cx="355063" cy="130500"/>
          </a:xfrm>
        </p:grpSpPr>
        <p:sp>
          <p:nvSpPr>
            <p:cNvPr id="539" name="Google Shape;539;p31"/>
            <p:cNvSpPr/>
            <p:nvPr/>
          </p:nvSpPr>
          <p:spPr>
            <a:xfrm>
              <a:off x="304275" y="701936"/>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1"/>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32"/>
          <p:cNvSpPr/>
          <p:nvPr/>
        </p:nvSpPr>
        <p:spPr>
          <a:xfrm>
            <a:off x="408300" y="176100"/>
            <a:ext cx="8327400" cy="4791300"/>
          </a:xfrm>
          <a:prstGeom prst="plaque">
            <a:avLst>
              <a:gd fmla="val 15355" name="adj"/>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2"/>
          <p:cNvSpPr txBox="1"/>
          <p:nvPr>
            <p:ph type="title"/>
          </p:nvPr>
        </p:nvSpPr>
        <p:spPr>
          <a:xfrm>
            <a:off x="1400675" y="467225"/>
            <a:ext cx="6490800" cy="65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Geometric Brownian Motion</a:t>
            </a:r>
            <a:endParaRPr sz="4000"/>
          </a:p>
        </p:txBody>
      </p:sp>
      <p:sp>
        <p:nvSpPr>
          <p:cNvPr id="547" name="Google Shape;547;p32"/>
          <p:cNvSpPr txBox="1"/>
          <p:nvPr>
            <p:ph idx="1" type="subTitle"/>
          </p:nvPr>
        </p:nvSpPr>
        <p:spPr>
          <a:xfrm>
            <a:off x="1102175" y="1852275"/>
            <a:ext cx="6973500" cy="2995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GBM stands for Geometric Brownian Motion. It's a continuous-time stochastic process that's used in many areas, but particularly in mathematical finance. The Geometric Brownian Motion model serves as the foundation for various option pricing models, including the renowned Black-Scholes model.</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317500" lvl="0" marL="457200" rtl="0" algn="l">
              <a:spcBef>
                <a:spcPts val="0"/>
              </a:spcBef>
              <a:spcAft>
                <a:spcPts val="0"/>
              </a:spcAft>
              <a:buSzPts val="1400"/>
              <a:buChar char="●"/>
            </a:pPr>
            <a:r>
              <a:rPr lang="en"/>
              <a:t>The GBM is often used in finance to represent the evolution of stock prices or other securities because it assumes that price changes are normally distributed (as in the Wiener process), and it never drops to zero (because of the geometric, exponential nature of the process).</a:t>
            </a:r>
            <a:endParaRPr/>
          </a:p>
        </p:txBody>
      </p:sp>
      <p:grpSp>
        <p:nvGrpSpPr>
          <p:cNvPr id="548" name="Google Shape;548;p32"/>
          <p:cNvGrpSpPr/>
          <p:nvPr/>
        </p:nvGrpSpPr>
        <p:grpSpPr>
          <a:xfrm>
            <a:off x="8075650" y="543324"/>
            <a:ext cx="355063" cy="130500"/>
            <a:chOff x="304275" y="701936"/>
            <a:chExt cx="355063" cy="130500"/>
          </a:xfrm>
        </p:grpSpPr>
        <p:sp>
          <p:nvSpPr>
            <p:cNvPr id="549" name="Google Shape;549;p32"/>
            <p:cNvSpPr/>
            <p:nvPr/>
          </p:nvSpPr>
          <p:spPr>
            <a:xfrm>
              <a:off x="304275" y="701936"/>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2"/>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33"/>
          <p:cNvSpPr/>
          <p:nvPr/>
        </p:nvSpPr>
        <p:spPr>
          <a:xfrm>
            <a:off x="3383700" y="178638"/>
            <a:ext cx="2376600" cy="23766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3"/>
          <p:cNvSpPr txBox="1"/>
          <p:nvPr>
            <p:ph type="title"/>
          </p:nvPr>
        </p:nvSpPr>
        <p:spPr>
          <a:xfrm>
            <a:off x="1551950" y="2243500"/>
            <a:ext cx="6040200" cy="83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goal</a:t>
            </a:r>
            <a:endParaRPr/>
          </a:p>
        </p:txBody>
      </p:sp>
      <p:sp>
        <p:nvSpPr>
          <p:cNvPr id="557" name="Google Shape;557;p33"/>
          <p:cNvSpPr txBox="1"/>
          <p:nvPr>
            <p:ph idx="1" type="subTitle"/>
          </p:nvPr>
        </p:nvSpPr>
        <p:spPr>
          <a:xfrm>
            <a:off x="1551950" y="3074800"/>
            <a:ext cx="6040200" cy="129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goal is to do a </a:t>
            </a:r>
            <a:r>
              <a:rPr lang="en"/>
              <a:t>comparison between two stochastic processes, the Wiener process (also known as Brownian motion) and the Geometric Brownian Motion using MATLAB</a:t>
            </a:r>
            <a:endParaRPr/>
          </a:p>
        </p:txBody>
      </p:sp>
      <p:sp>
        <p:nvSpPr>
          <p:cNvPr id="558" name="Google Shape;558;p33"/>
          <p:cNvSpPr txBox="1"/>
          <p:nvPr/>
        </p:nvSpPr>
        <p:spPr>
          <a:xfrm>
            <a:off x="1551950" y="339275"/>
            <a:ext cx="1341300" cy="4002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chemeClr val="dk1"/>
                </a:solidFill>
                <a:latin typeface="Fahkwang"/>
                <a:ea typeface="Fahkwang"/>
                <a:cs typeface="Fahkwang"/>
                <a:sym typeface="Fahkwang"/>
              </a:rPr>
              <a:t>Introduction</a:t>
            </a:r>
            <a:endParaRPr b="1" sz="1300">
              <a:solidFill>
                <a:schemeClr val="dk1"/>
              </a:solidFill>
              <a:latin typeface="Fahkwang"/>
              <a:ea typeface="Fahkwang"/>
              <a:cs typeface="Fahkwang"/>
              <a:sym typeface="Fahkwang"/>
            </a:endParaRPr>
          </a:p>
        </p:txBody>
      </p:sp>
      <p:grpSp>
        <p:nvGrpSpPr>
          <p:cNvPr id="559" name="Google Shape;559;p33"/>
          <p:cNvGrpSpPr/>
          <p:nvPr/>
        </p:nvGrpSpPr>
        <p:grpSpPr>
          <a:xfrm>
            <a:off x="4607026" y="739470"/>
            <a:ext cx="1072473" cy="1486430"/>
            <a:chOff x="4489310" y="1052769"/>
            <a:chExt cx="453266" cy="628220"/>
          </a:xfrm>
        </p:grpSpPr>
        <p:sp>
          <p:nvSpPr>
            <p:cNvPr id="560" name="Google Shape;560;p33"/>
            <p:cNvSpPr/>
            <p:nvPr/>
          </p:nvSpPr>
          <p:spPr>
            <a:xfrm>
              <a:off x="4489310" y="1052769"/>
              <a:ext cx="453266" cy="628220"/>
            </a:xfrm>
            <a:custGeom>
              <a:rect b="b" l="l" r="r" t="t"/>
              <a:pathLst>
                <a:path extrusionOk="0" h="19638" w="14169">
                  <a:moveTo>
                    <a:pt x="13790" y="0"/>
                  </a:moveTo>
                  <a:cubicBezTo>
                    <a:pt x="13716" y="0"/>
                    <a:pt x="13635" y="23"/>
                    <a:pt x="13549" y="70"/>
                  </a:cubicBezTo>
                  <a:lnTo>
                    <a:pt x="619" y="7535"/>
                  </a:lnTo>
                  <a:cubicBezTo>
                    <a:pt x="274" y="7738"/>
                    <a:pt x="0" y="8273"/>
                    <a:pt x="0" y="8726"/>
                  </a:cubicBezTo>
                  <a:lnTo>
                    <a:pt x="0" y="19096"/>
                  </a:lnTo>
                  <a:cubicBezTo>
                    <a:pt x="0" y="19432"/>
                    <a:pt x="151" y="19637"/>
                    <a:pt x="371" y="19637"/>
                  </a:cubicBezTo>
                  <a:cubicBezTo>
                    <a:pt x="446" y="19637"/>
                    <a:pt x="530" y="19613"/>
                    <a:pt x="619" y="19561"/>
                  </a:cubicBezTo>
                  <a:lnTo>
                    <a:pt x="13549" y="12095"/>
                  </a:lnTo>
                  <a:cubicBezTo>
                    <a:pt x="13883" y="11905"/>
                    <a:pt x="14169" y="11369"/>
                    <a:pt x="14169" y="10905"/>
                  </a:cubicBezTo>
                  <a:lnTo>
                    <a:pt x="14169" y="546"/>
                  </a:lnTo>
                  <a:cubicBezTo>
                    <a:pt x="14169" y="206"/>
                    <a:pt x="14014" y="0"/>
                    <a:pt x="13790" y="0"/>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3"/>
            <p:cNvSpPr/>
            <p:nvPr/>
          </p:nvSpPr>
          <p:spPr>
            <a:xfrm>
              <a:off x="4489310" y="1053153"/>
              <a:ext cx="453266" cy="318013"/>
            </a:xfrm>
            <a:custGeom>
              <a:rect b="b" l="l" r="r" t="t"/>
              <a:pathLst>
                <a:path extrusionOk="0" h="9941" w="14169">
                  <a:moveTo>
                    <a:pt x="13804" y="1"/>
                  </a:moveTo>
                  <a:cubicBezTo>
                    <a:pt x="13713" y="1"/>
                    <a:pt x="13611" y="31"/>
                    <a:pt x="13502" y="94"/>
                  </a:cubicBezTo>
                  <a:lnTo>
                    <a:pt x="667" y="7499"/>
                  </a:lnTo>
                  <a:cubicBezTo>
                    <a:pt x="298" y="7714"/>
                    <a:pt x="0" y="8238"/>
                    <a:pt x="0" y="8654"/>
                  </a:cubicBezTo>
                  <a:lnTo>
                    <a:pt x="0" y="9940"/>
                  </a:lnTo>
                  <a:lnTo>
                    <a:pt x="14169" y="1749"/>
                  </a:lnTo>
                  <a:lnTo>
                    <a:pt x="14169" y="475"/>
                  </a:lnTo>
                  <a:cubicBezTo>
                    <a:pt x="14169" y="173"/>
                    <a:pt x="14021" y="1"/>
                    <a:pt x="13804"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3"/>
            <p:cNvSpPr/>
            <p:nvPr/>
          </p:nvSpPr>
          <p:spPr>
            <a:xfrm>
              <a:off x="4889981" y="1091189"/>
              <a:ext cx="16411" cy="21017"/>
            </a:xfrm>
            <a:custGeom>
              <a:rect b="b" l="l" r="r" t="t"/>
              <a:pathLst>
                <a:path extrusionOk="0" h="657" w="513">
                  <a:moveTo>
                    <a:pt x="366" y="1"/>
                  </a:moveTo>
                  <a:cubicBezTo>
                    <a:pt x="331" y="1"/>
                    <a:pt x="292" y="12"/>
                    <a:pt x="251" y="36"/>
                  </a:cubicBezTo>
                  <a:cubicBezTo>
                    <a:pt x="108" y="119"/>
                    <a:pt x="0" y="322"/>
                    <a:pt x="0" y="476"/>
                  </a:cubicBezTo>
                  <a:cubicBezTo>
                    <a:pt x="0" y="593"/>
                    <a:pt x="53" y="657"/>
                    <a:pt x="132" y="657"/>
                  </a:cubicBezTo>
                  <a:cubicBezTo>
                    <a:pt x="167" y="657"/>
                    <a:pt x="207" y="645"/>
                    <a:pt x="251" y="619"/>
                  </a:cubicBezTo>
                  <a:cubicBezTo>
                    <a:pt x="393" y="536"/>
                    <a:pt x="512" y="345"/>
                    <a:pt x="512" y="179"/>
                  </a:cubicBezTo>
                  <a:cubicBezTo>
                    <a:pt x="512" y="69"/>
                    <a:pt x="452" y="1"/>
                    <a:pt x="3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3"/>
            <p:cNvSpPr/>
            <p:nvPr/>
          </p:nvSpPr>
          <p:spPr>
            <a:xfrm>
              <a:off x="4857223" y="1110223"/>
              <a:ext cx="16027" cy="20953"/>
            </a:xfrm>
            <a:custGeom>
              <a:rect b="b" l="l" r="r" t="t"/>
              <a:pathLst>
                <a:path extrusionOk="0" h="655" w="501">
                  <a:moveTo>
                    <a:pt x="364" y="1"/>
                  </a:moveTo>
                  <a:cubicBezTo>
                    <a:pt x="330" y="1"/>
                    <a:pt x="292" y="12"/>
                    <a:pt x="251" y="36"/>
                  </a:cubicBezTo>
                  <a:cubicBezTo>
                    <a:pt x="108" y="120"/>
                    <a:pt x="1" y="310"/>
                    <a:pt x="1" y="477"/>
                  </a:cubicBezTo>
                  <a:cubicBezTo>
                    <a:pt x="1" y="587"/>
                    <a:pt x="55" y="655"/>
                    <a:pt x="138" y="655"/>
                  </a:cubicBezTo>
                  <a:cubicBezTo>
                    <a:pt x="171" y="655"/>
                    <a:pt x="209" y="644"/>
                    <a:pt x="251" y="620"/>
                  </a:cubicBezTo>
                  <a:cubicBezTo>
                    <a:pt x="393" y="536"/>
                    <a:pt x="501" y="346"/>
                    <a:pt x="501" y="179"/>
                  </a:cubicBezTo>
                  <a:cubicBezTo>
                    <a:pt x="501" y="69"/>
                    <a:pt x="446" y="1"/>
                    <a:pt x="3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3"/>
            <p:cNvSpPr/>
            <p:nvPr/>
          </p:nvSpPr>
          <p:spPr>
            <a:xfrm>
              <a:off x="4824466" y="1129225"/>
              <a:ext cx="16027" cy="20825"/>
            </a:xfrm>
            <a:custGeom>
              <a:rect b="b" l="l" r="r" t="t"/>
              <a:pathLst>
                <a:path extrusionOk="0" h="651" w="501">
                  <a:moveTo>
                    <a:pt x="369" y="0"/>
                  </a:moveTo>
                  <a:cubicBezTo>
                    <a:pt x="334" y="0"/>
                    <a:pt x="294" y="12"/>
                    <a:pt x="251" y="37"/>
                  </a:cubicBezTo>
                  <a:cubicBezTo>
                    <a:pt x="108" y="109"/>
                    <a:pt x="1" y="311"/>
                    <a:pt x="1" y="466"/>
                  </a:cubicBezTo>
                  <a:cubicBezTo>
                    <a:pt x="1" y="586"/>
                    <a:pt x="56" y="651"/>
                    <a:pt x="141" y="651"/>
                  </a:cubicBezTo>
                  <a:cubicBezTo>
                    <a:pt x="173" y="651"/>
                    <a:pt x="211" y="641"/>
                    <a:pt x="251" y="621"/>
                  </a:cubicBezTo>
                  <a:cubicBezTo>
                    <a:pt x="394" y="538"/>
                    <a:pt x="501" y="335"/>
                    <a:pt x="501" y="180"/>
                  </a:cubicBezTo>
                  <a:cubicBezTo>
                    <a:pt x="501" y="64"/>
                    <a:pt x="449" y="0"/>
                    <a:pt x="3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3"/>
            <p:cNvSpPr/>
            <p:nvPr/>
          </p:nvSpPr>
          <p:spPr>
            <a:xfrm>
              <a:off x="4528146" y="1158335"/>
              <a:ext cx="393477" cy="467342"/>
            </a:xfrm>
            <a:custGeom>
              <a:rect b="b" l="l" r="r" t="t"/>
              <a:pathLst>
                <a:path extrusionOk="0" h="14609" w="12300">
                  <a:moveTo>
                    <a:pt x="12053" y="1"/>
                  </a:moveTo>
                  <a:cubicBezTo>
                    <a:pt x="12004" y="1"/>
                    <a:pt x="11951" y="15"/>
                    <a:pt x="11895" y="44"/>
                  </a:cubicBezTo>
                  <a:lnTo>
                    <a:pt x="393" y="6938"/>
                  </a:lnTo>
                  <a:cubicBezTo>
                    <a:pt x="179" y="7057"/>
                    <a:pt x="1" y="7402"/>
                    <a:pt x="1" y="7688"/>
                  </a:cubicBezTo>
                  <a:lnTo>
                    <a:pt x="1" y="14260"/>
                  </a:lnTo>
                  <a:cubicBezTo>
                    <a:pt x="1" y="14480"/>
                    <a:pt x="98" y="14609"/>
                    <a:pt x="235" y="14609"/>
                  </a:cubicBezTo>
                  <a:cubicBezTo>
                    <a:pt x="283" y="14609"/>
                    <a:pt x="337" y="14592"/>
                    <a:pt x="393" y="14558"/>
                  </a:cubicBezTo>
                  <a:lnTo>
                    <a:pt x="11895" y="7676"/>
                  </a:lnTo>
                  <a:cubicBezTo>
                    <a:pt x="12121" y="7557"/>
                    <a:pt x="12300" y="7212"/>
                    <a:pt x="12300" y="6926"/>
                  </a:cubicBezTo>
                  <a:lnTo>
                    <a:pt x="12300" y="354"/>
                  </a:lnTo>
                  <a:cubicBezTo>
                    <a:pt x="12300" y="130"/>
                    <a:pt x="12199" y="1"/>
                    <a:pt x="12053" y="1"/>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6" name="Google Shape;566;p33"/>
          <p:cNvGrpSpPr/>
          <p:nvPr/>
        </p:nvGrpSpPr>
        <p:grpSpPr>
          <a:xfrm>
            <a:off x="3643930" y="682326"/>
            <a:ext cx="827896" cy="982979"/>
            <a:chOff x="1673102" y="2206764"/>
            <a:chExt cx="335575" cy="398435"/>
          </a:xfrm>
        </p:grpSpPr>
        <p:sp>
          <p:nvSpPr>
            <p:cNvPr id="567" name="Google Shape;567;p33"/>
            <p:cNvSpPr/>
            <p:nvPr/>
          </p:nvSpPr>
          <p:spPr>
            <a:xfrm>
              <a:off x="1743927" y="2534690"/>
              <a:ext cx="97538" cy="70506"/>
            </a:xfrm>
            <a:custGeom>
              <a:rect b="b" l="l" r="r" t="t"/>
              <a:pathLst>
                <a:path extrusionOk="0" h="2204" w="3049">
                  <a:moveTo>
                    <a:pt x="1" y="1"/>
                  </a:moveTo>
                  <a:lnTo>
                    <a:pt x="1561" y="1334"/>
                  </a:lnTo>
                  <a:lnTo>
                    <a:pt x="3049" y="2203"/>
                  </a:lnTo>
                  <a:lnTo>
                    <a:pt x="1489" y="870"/>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3"/>
            <p:cNvSpPr/>
            <p:nvPr/>
          </p:nvSpPr>
          <p:spPr>
            <a:xfrm>
              <a:off x="1673102" y="2206764"/>
              <a:ext cx="324539" cy="377482"/>
            </a:xfrm>
            <a:custGeom>
              <a:rect b="b" l="l" r="r" t="t"/>
              <a:pathLst>
                <a:path extrusionOk="0" h="11800" w="10145">
                  <a:moveTo>
                    <a:pt x="8349" y="1"/>
                  </a:moveTo>
                  <a:cubicBezTo>
                    <a:pt x="8196" y="1"/>
                    <a:pt x="8025" y="52"/>
                    <a:pt x="7847" y="155"/>
                  </a:cubicBezTo>
                  <a:lnTo>
                    <a:pt x="1143" y="4025"/>
                  </a:lnTo>
                  <a:cubicBezTo>
                    <a:pt x="512" y="4382"/>
                    <a:pt x="0" y="5263"/>
                    <a:pt x="12" y="5989"/>
                  </a:cubicBezTo>
                  <a:lnTo>
                    <a:pt x="24" y="10204"/>
                  </a:lnTo>
                  <a:cubicBezTo>
                    <a:pt x="24" y="10561"/>
                    <a:pt x="143" y="10823"/>
                    <a:pt x="346" y="10942"/>
                  </a:cubicBezTo>
                  <a:lnTo>
                    <a:pt x="1834" y="11800"/>
                  </a:lnTo>
                  <a:cubicBezTo>
                    <a:pt x="1631" y="11680"/>
                    <a:pt x="1512" y="11430"/>
                    <a:pt x="1512" y="11073"/>
                  </a:cubicBezTo>
                  <a:lnTo>
                    <a:pt x="1500" y="6858"/>
                  </a:lnTo>
                  <a:cubicBezTo>
                    <a:pt x="1489" y="6132"/>
                    <a:pt x="2001" y="5251"/>
                    <a:pt x="2632" y="4894"/>
                  </a:cubicBezTo>
                  <a:lnTo>
                    <a:pt x="9335" y="1024"/>
                  </a:lnTo>
                  <a:cubicBezTo>
                    <a:pt x="9514" y="914"/>
                    <a:pt x="9685" y="864"/>
                    <a:pt x="9838" y="864"/>
                  </a:cubicBezTo>
                  <a:cubicBezTo>
                    <a:pt x="9951" y="864"/>
                    <a:pt x="10054" y="891"/>
                    <a:pt x="10144" y="941"/>
                  </a:cubicBezTo>
                  <a:lnTo>
                    <a:pt x="8656" y="84"/>
                  </a:lnTo>
                  <a:cubicBezTo>
                    <a:pt x="8565" y="28"/>
                    <a:pt x="8462" y="1"/>
                    <a:pt x="8349"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3"/>
            <p:cNvSpPr/>
            <p:nvPr/>
          </p:nvSpPr>
          <p:spPr>
            <a:xfrm>
              <a:off x="1720702" y="2234435"/>
              <a:ext cx="287974" cy="370764"/>
            </a:xfrm>
            <a:custGeom>
              <a:rect b="b" l="l" r="r" t="t"/>
              <a:pathLst>
                <a:path extrusionOk="0" h="11590" w="9002">
                  <a:moveTo>
                    <a:pt x="8352" y="1"/>
                  </a:moveTo>
                  <a:cubicBezTo>
                    <a:pt x="8199" y="1"/>
                    <a:pt x="8028" y="52"/>
                    <a:pt x="7847" y="159"/>
                  </a:cubicBezTo>
                  <a:lnTo>
                    <a:pt x="1144" y="4029"/>
                  </a:lnTo>
                  <a:cubicBezTo>
                    <a:pt x="513" y="4386"/>
                    <a:pt x="1" y="5267"/>
                    <a:pt x="12" y="5993"/>
                  </a:cubicBezTo>
                  <a:lnTo>
                    <a:pt x="24" y="10208"/>
                  </a:lnTo>
                  <a:cubicBezTo>
                    <a:pt x="24" y="10723"/>
                    <a:pt x="282" y="11017"/>
                    <a:pt x="656" y="11017"/>
                  </a:cubicBezTo>
                  <a:cubicBezTo>
                    <a:pt x="810" y="11017"/>
                    <a:pt x="984" y="10967"/>
                    <a:pt x="1167" y="10863"/>
                  </a:cubicBezTo>
                  <a:lnTo>
                    <a:pt x="2215" y="10256"/>
                  </a:lnTo>
                  <a:lnTo>
                    <a:pt x="3775" y="11589"/>
                  </a:lnTo>
                  <a:lnTo>
                    <a:pt x="3775" y="9351"/>
                  </a:lnTo>
                  <a:lnTo>
                    <a:pt x="7859" y="6994"/>
                  </a:lnTo>
                  <a:cubicBezTo>
                    <a:pt x="8490" y="6624"/>
                    <a:pt x="9002" y="5743"/>
                    <a:pt x="9002" y="5029"/>
                  </a:cubicBezTo>
                  <a:lnTo>
                    <a:pt x="8990" y="814"/>
                  </a:lnTo>
                  <a:cubicBezTo>
                    <a:pt x="8981" y="300"/>
                    <a:pt x="8722" y="1"/>
                    <a:pt x="8352" y="1"/>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3"/>
            <p:cNvSpPr/>
            <p:nvPr/>
          </p:nvSpPr>
          <p:spPr>
            <a:xfrm>
              <a:off x="1769455" y="2438465"/>
              <a:ext cx="27831" cy="35573"/>
            </a:xfrm>
            <a:custGeom>
              <a:rect b="b" l="l" r="r" t="t"/>
              <a:pathLst>
                <a:path extrusionOk="0" h="1112" w="870">
                  <a:moveTo>
                    <a:pt x="627" y="0"/>
                  </a:moveTo>
                  <a:cubicBezTo>
                    <a:pt x="568" y="0"/>
                    <a:pt x="501" y="18"/>
                    <a:pt x="429" y="56"/>
                  </a:cubicBezTo>
                  <a:cubicBezTo>
                    <a:pt x="191" y="199"/>
                    <a:pt x="1" y="532"/>
                    <a:pt x="1" y="806"/>
                  </a:cubicBezTo>
                  <a:cubicBezTo>
                    <a:pt x="1" y="1001"/>
                    <a:pt x="97" y="1112"/>
                    <a:pt x="239" y="1112"/>
                  </a:cubicBezTo>
                  <a:cubicBezTo>
                    <a:pt x="296" y="1112"/>
                    <a:pt x="361" y="1094"/>
                    <a:pt x="429" y="1056"/>
                  </a:cubicBezTo>
                  <a:cubicBezTo>
                    <a:pt x="679" y="913"/>
                    <a:pt x="870" y="580"/>
                    <a:pt x="870" y="306"/>
                  </a:cubicBezTo>
                  <a:cubicBezTo>
                    <a:pt x="870" y="111"/>
                    <a:pt x="773" y="0"/>
                    <a:pt x="6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3"/>
            <p:cNvSpPr/>
            <p:nvPr/>
          </p:nvSpPr>
          <p:spPr>
            <a:xfrm>
              <a:off x="1822398" y="2407819"/>
              <a:ext cx="27831" cy="35765"/>
            </a:xfrm>
            <a:custGeom>
              <a:rect b="b" l="l" r="r" t="t"/>
              <a:pathLst>
                <a:path extrusionOk="0" h="1118" w="870">
                  <a:moveTo>
                    <a:pt x="633" y="1"/>
                  </a:moveTo>
                  <a:cubicBezTo>
                    <a:pt x="575" y="1"/>
                    <a:pt x="510" y="20"/>
                    <a:pt x="441" y="61"/>
                  </a:cubicBezTo>
                  <a:cubicBezTo>
                    <a:pt x="191" y="192"/>
                    <a:pt x="1" y="538"/>
                    <a:pt x="1" y="812"/>
                  </a:cubicBezTo>
                  <a:cubicBezTo>
                    <a:pt x="1" y="1007"/>
                    <a:pt x="97" y="1117"/>
                    <a:pt x="243" y="1117"/>
                  </a:cubicBezTo>
                  <a:cubicBezTo>
                    <a:pt x="302" y="1117"/>
                    <a:pt x="369" y="1099"/>
                    <a:pt x="441" y="1062"/>
                  </a:cubicBezTo>
                  <a:cubicBezTo>
                    <a:pt x="679" y="919"/>
                    <a:pt x="870" y="585"/>
                    <a:pt x="870" y="312"/>
                  </a:cubicBezTo>
                  <a:cubicBezTo>
                    <a:pt x="870" y="117"/>
                    <a:pt x="774" y="1"/>
                    <a:pt x="6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3"/>
            <p:cNvSpPr/>
            <p:nvPr/>
          </p:nvSpPr>
          <p:spPr>
            <a:xfrm>
              <a:off x="1875340" y="2377269"/>
              <a:ext cx="27831" cy="35701"/>
            </a:xfrm>
            <a:custGeom>
              <a:rect b="b" l="l" r="r" t="t"/>
              <a:pathLst>
                <a:path extrusionOk="0" h="1116" w="870">
                  <a:moveTo>
                    <a:pt x="639" y="1"/>
                  </a:moveTo>
                  <a:cubicBezTo>
                    <a:pt x="580" y="1"/>
                    <a:pt x="513" y="21"/>
                    <a:pt x="441" y="64"/>
                  </a:cubicBezTo>
                  <a:cubicBezTo>
                    <a:pt x="191" y="195"/>
                    <a:pt x="1" y="528"/>
                    <a:pt x="1" y="802"/>
                  </a:cubicBezTo>
                  <a:cubicBezTo>
                    <a:pt x="1" y="1003"/>
                    <a:pt x="94" y="1115"/>
                    <a:pt x="237" y="1115"/>
                  </a:cubicBezTo>
                  <a:cubicBezTo>
                    <a:pt x="297" y="1115"/>
                    <a:pt x="366" y="1095"/>
                    <a:pt x="441" y="1052"/>
                  </a:cubicBezTo>
                  <a:cubicBezTo>
                    <a:pt x="679" y="921"/>
                    <a:pt x="870" y="576"/>
                    <a:pt x="870" y="302"/>
                  </a:cubicBezTo>
                  <a:cubicBezTo>
                    <a:pt x="870" y="111"/>
                    <a:pt x="777" y="1"/>
                    <a:pt x="6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3"/>
            <p:cNvSpPr/>
            <p:nvPr/>
          </p:nvSpPr>
          <p:spPr>
            <a:xfrm>
              <a:off x="1928283" y="2346655"/>
              <a:ext cx="27831" cy="35765"/>
            </a:xfrm>
            <a:custGeom>
              <a:rect b="b" l="l" r="r" t="t"/>
              <a:pathLst>
                <a:path extrusionOk="0" h="1118" w="870">
                  <a:moveTo>
                    <a:pt x="631" y="1"/>
                  </a:moveTo>
                  <a:cubicBezTo>
                    <a:pt x="574" y="1"/>
                    <a:pt x="509" y="19"/>
                    <a:pt x="441" y="57"/>
                  </a:cubicBezTo>
                  <a:cubicBezTo>
                    <a:pt x="203" y="199"/>
                    <a:pt x="0" y="533"/>
                    <a:pt x="0" y="807"/>
                  </a:cubicBezTo>
                  <a:cubicBezTo>
                    <a:pt x="0" y="1001"/>
                    <a:pt x="103" y="1118"/>
                    <a:pt x="247" y="1118"/>
                  </a:cubicBezTo>
                  <a:cubicBezTo>
                    <a:pt x="306" y="1118"/>
                    <a:pt x="372" y="1098"/>
                    <a:pt x="441" y="1057"/>
                  </a:cubicBezTo>
                  <a:cubicBezTo>
                    <a:pt x="679" y="914"/>
                    <a:pt x="870" y="580"/>
                    <a:pt x="870" y="307"/>
                  </a:cubicBezTo>
                  <a:cubicBezTo>
                    <a:pt x="870" y="111"/>
                    <a:pt x="773" y="1"/>
                    <a:pt x="6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4" name="Google Shape;574;p33"/>
          <p:cNvSpPr/>
          <p:nvPr/>
        </p:nvSpPr>
        <p:spPr>
          <a:xfrm>
            <a:off x="5931563" y="739477"/>
            <a:ext cx="528900" cy="601800"/>
          </a:xfrm>
          <a:prstGeom prst="upArrow">
            <a:avLst>
              <a:gd fmla="val 50000" name="adj1"/>
              <a:gd fmla="val 67875" name="adj2"/>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3"/>
          <p:cNvSpPr/>
          <p:nvPr/>
        </p:nvSpPr>
        <p:spPr>
          <a:xfrm>
            <a:off x="2683538" y="1499368"/>
            <a:ext cx="528900" cy="601800"/>
          </a:xfrm>
          <a:prstGeom prst="upArrow">
            <a:avLst>
              <a:gd fmla="val 50000" name="adj1"/>
              <a:gd fmla="val 67875" name="adj2"/>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3"/>
          <p:cNvSpPr/>
          <p:nvPr/>
        </p:nvSpPr>
        <p:spPr>
          <a:xfrm>
            <a:off x="7181850" y="-555175"/>
            <a:ext cx="2590800" cy="2707800"/>
          </a:xfrm>
          <a:prstGeom prst="roundRect">
            <a:avLst>
              <a:gd fmla="val 16667"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7" name="Google Shape;577;p33"/>
          <p:cNvGrpSpPr/>
          <p:nvPr/>
        </p:nvGrpSpPr>
        <p:grpSpPr>
          <a:xfrm>
            <a:off x="1304400" y="1628563"/>
            <a:ext cx="579625" cy="557161"/>
            <a:chOff x="304275" y="275275"/>
            <a:chExt cx="579625" cy="557161"/>
          </a:xfrm>
        </p:grpSpPr>
        <p:sp>
          <p:nvSpPr>
            <p:cNvPr id="578" name="Google Shape;578;p33"/>
            <p:cNvSpPr/>
            <p:nvPr/>
          </p:nvSpPr>
          <p:spPr>
            <a:xfrm>
              <a:off x="304275"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3"/>
            <p:cNvSpPr/>
            <p:nvPr/>
          </p:nvSpPr>
          <p:spPr>
            <a:xfrm>
              <a:off x="528838"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3"/>
            <p:cNvSpPr/>
            <p:nvPr/>
          </p:nvSpPr>
          <p:spPr>
            <a:xfrm>
              <a:off x="753400"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3"/>
            <p:cNvSpPr/>
            <p:nvPr/>
          </p:nvSpPr>
          <p:spPr>
            <a:xfrm>
              <a:off x="304275"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3"/>
            <p:cNvSpPr/>
            <p:nvPr/>
          </p:nvSpPr>
          <p:spPr>
            <a:xfrm>
              <a:off x="528838" y="488611"/>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3"/>
            <p:cNvSpPr/>
            <p:nvPr/>
          </p:nvSpPr>
          <p:spPr>
            <a:xfrm>
              <a:off x="753400"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3"/>
            <p:cNvSpPr/>
            <p:nvPr/>
          </p:nvSpPr>
          <p:spPr>
            <a:xfrm>
              <a:off x="304275" y="701936"/>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3"/>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3"/>
            <p:cNvSpPr/>
            <p:nvPr/>
          </p:nvSpPr>
          <p:spPr>
            <a:xfrm>
              <a:off x="753400"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7" name="Google Shape;587;p33"/>
          <p:cNvGrpSpPr/>
          <p:nvPr/>
        </p:nvGrpSpPr>
        <p:grpSpPr>
          <a:xfrm>
            <a:off x="7592138" y="1428538"/>
            <a:ext cx="355063" cy="343836"/>
            <a:chOff x="528838" y="275275"/>
            <a:chExt cx="355063" cy="343836"/>
          </a:xfrm>
        </p:grpSpPr>
        <p:sp>
          <p:nvSpPr>
            <p:cNvPr id="588" name="Google Shape;588;p33"/>
            <p:cNvSpPr/>
            <p:nvPr/>
          </p:nvSpPr>
          <p:spPr>
            <a:xfrm>
              <a:off x="528838"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3"/>
            <p:cNvSpPr/>
            <p:nvPr/>
          </p:nvSpPr>
          <p:spPr>
            <a:xfrm>
              <a:off x="753400"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3"/>
            <p:cNvSpPr/>
            <p:nvPr/>
          </p:nvSpPr>
          <p:spPr>
            <a:xfrm>
              <a:off x="528838" y="488611"/>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3"/>
            <p:cNvSpPr/>
            <p:nvPr/>
          </p:nvSpPr>
          <p:spPr>
            <a:xfrm>
              <a:off x="753400"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34"/>
          <p:cNvSpPr/>
          <p:nvPr/>
        </p:nvSpPr>
        <p:spPr>
          <a:xfrm>
            <a:off x="4674075" y="684000"/>
            <a:ext cx="3756600" cy="3888300"/>
          </a:xfrm>
          <a:prstGeom prst="roundRect">
            <a:avLst>
              <a:gd fmla="val 11383"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4"/>
          <p:cNvSpPr txBox="1"/>
          <p:nvPr>
            <p:ph type="title"/>
          </p:nvPr>
        </p:nvSpPr>
        <p:spPr>
          <a:xfrm>
            <a:off x="5045779" y="1135050"/>
            <a:ext cx="3013200" cy="129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a:t>
            </a:r>
            <a:endParaRPr/>
          </a:p>
          <a:p>
            <a:pPr indent="0" lvl="0" marL="0" rtl="0" algn="l">
              <a:spcBef>
                <a:spcPts val="0"/>
              </a:spcBef>
              <a:spcAft>
                <a:spcPts val="0"/>
              </a:spcAft>
              <a:buNone/>
            </a:pPr>
            <a:r>
              <a:rPr lang="en"/>
              <a:t>the project</a:t>
            </a:r>
            <a:endParaRPr/>
          </a:p>
        </p:txBody>
      </p:sp>
      <p:sp>
        <p:nvSpPr>
          <p:cNvPr id="598" name="Google Shape;598;p34"/>
          <p:cNvSpPr txBox="1"/>
          <p:nvPr>
            <p:ph idx="1" type="subTitle"/>
          </p:nvPr>
        </p:nvSpPr>
        <p:spPr>
          <a:xfrm>
            <a:off x="5045775" y="2533475"/>
            <a:ext cx="3013200" cy="182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Firstly, for this project I used the examples </a:t>
            </a:r>
            <a:r>
              <a:rPr b="1" lang="en">
                <a:solidFill>
                  <a:srgbClr val="97ACDE"/>
                </a:solidFill>
              </a:rPr>
              <a:t>2.19</a:t>
            </a:r>
            <a:r>
              <a:rPr b="1" lang="en"/>
              <a:t> </a:t>
            </a:r>
            <a:r>
              <a:rPr lang="en"/>
              <a:t>and </a:t>
            </a:r>
            <a:r>
              <a:rPr b="1" lang="en">
                <a:solidFill>
                  <a:srgbClr val="97ACDE"/>
                </a:solidFill>
              </a:rPr>
              <a:t>2.20</a:t>
            </a:r>
            <a:r>
              <a:rPr lang="en"/>
              <a:t> from the textbook Numerical Methods in Finances and Economics, A MATLAB-Base Introducion from Paolo BRANDIMARTE. To modeling the </a:t>
            </a:r>
            <a:r>
              <a:rPr b="1" lang="en">
                <a:solidFill>
                  <a:srgbClr val="97ACDE"/>
                </a:solidFill>
              </a:rPr>
              <a:t>dynamics of asset prices</a:t>
            </a:r>
            <a:r>
              <a:rPr lang="en">
                <a:solidFill>
                  <a:srgbClr val="97ACDE"/>
                </a:solidFill>
              </a:rPr>
              <a:t>.</a:t>
            </a:r>
            <a:endParaRPr>
              <a:solidFill>
                <a:srgbClr val="97ACDE"/>
              </a:solidFill>
            </a:endParaRPr>
          </a:p>
        </p:txBody>
      </p:sp>
      <p:grpSp>
        <p:nvGrpSpPr>
          <p:cNvPr id="599" name="Google Shape;599;p34"/>
          <p:cNvGrpSpPr/>
          <p:nvPr/>
        </p:nvGrpSpPr>
        <p:grpSpPr>
          <a:xfrm>
            <a:off x="1097615" y="2644132"/>
            <a:ext cx="1515557" cy="977336"/>
            <a:chOff x="3409884" y="1242660"/>
            <a:chExt cx="868465" cy="560110"/>
          </a:xfrm>
        </p:grpSpPr>
        <p:sp>
          <p:nvSpPr>
            <p:cNvPr id="600" name="Google Shape;600;p34"/>
            <p:cNvSpPr/>
            <p:nvPr/>
          </p:nvSpPr>
          <p:spPr>
            <a:xfrm>
              <a:off x="3414458" y="1491475"/>
              <a:ext cx="859699" cy="311295"/>
            </a:xfrm>
            <a:custGeom>
              <a:rect b="b" l="l" r="r" t="t"/>
              <a:pathLst>
                <a:path extrusionOk="0" h="9731" w="26874">
                  <a:moveTo>
                    <a:pt x="26873" y="12"/>
                  </a:moveTo>
                  <a:lnTo>
                    <a:pt x="26873" y="18"/>
                  </a:lnTo>
                  <a:lnTo>
                    <a:pt x="26873" y="18"/>
                  </a:lnTo>
                  <a:cubicBezTo>
                    <a:pt x="26873" y="16"/>
                    <a:pt x="26873" y="14"/>
                    <a:pt x="26873" y="12"/>
                  </a:cubicBezTo>
                  <a:close/>
                  <a:moveTo>
                    <a:pt x="1" y="1"/>
                  </a:moveTo>
                  <a:lnTo>
                    <a:pt x="1" y="1941"/>
                  </a:lnTo>
                  <a:cubicBezTo>
                    <a:pt x="1" y="2156"/>
                    <a:pt x="132" y="2370"/>
                    <a:pt x="417" y="2537"/>
                  </a:cubicBezTo>
                  <a:lnTo>
                    <a:pt x="12467" y="9490"/>
                  </a:lnTo>
                  <a:cubicBezTo>
                    <a:pt x="12746" y="9651"/>
                    <a:pt x="13112" y="9731"/>
                    <a:pt x="13477" y="9731"/>
                  </a:cubicBezTo>
                  <a:cubicBezTo>
                    <a:pt x="13842" y="9731"/>
                    <a:pt x="14205" y="9651"/>
                    <a:pt x="14479" y="9490"/>
                  </a:cubicBezTo>
                  <a:lnTo>
                    <a:pt x="26444" y="2537"/>
                  </a:lnTo>
                  <a:cubicBezTo>
                    <a:pt x="26730" y="2370"/>
                    <a:pt x="26861" y="2156"/>
                    <a:pt x="26861" y="1953"/>
                  </a:cubicBezTo>
                  <a:lnTo>
                    <a:pt x="26873" y="18"/>
                  </a:lnTo>
                  <a:lnTo>
                    <a:pt x="26873" y="18"/>
                  </a:lnTo>
                  <a:cubicBezTo>
                    <a:pt x="26870" y="231"/>
                    <a:pt x="26728" y="431"/>
                    <a:pt x="26456" y="596"/>
                  </a:cubicBezTo>
                  <a:lnTo>
                    <a:pt x="14491" y="7549"/>
                  </a:lnTo>
                  <a:cubicBezTo>
                    <a:pt x="14211" y="7710"/>
                    <a:pt x="13845" y="7790"/>
                    <a:pt x="13479" y="7790"/>
                  </a:cubicBezTo>
                  <a:cubicBezTo>
                    <a:pt x="13112" y="7790"/>
                    <a:pt x="12746" y="7710"/>
                    <a:pt x="12467" y="7549"/>
                  </a:cubicBezTo>
                  <a:lnTo>
                    <a:pt x="429" y="596"/>
                  </a:lnTo>
                  <a:cubicBezTo>
                    <a:pt x="144" y="429"/>
                    <a:pt x="1" y="215"/>
                    <a:pt x="1"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4"/>
            <p:cNvSpPr/>
            <p:nvPr/>
          </p:nvSpPr>
          <p:spPr>
            <a:xfrm>
              <a:off x="3409884" y="1242660"/>
              <a:ext cx="868465" cy="498052"/>
            </a:xfrm>
            <a:custGeom>
              <a:rect b="b" l="l" r="r" t="t"/>
              <a:pathLst>
                <a:path extrusionOk="0" h="15569" w="27148">
                  <a:moveTo>
                    <a:pt x="13538" y="1"/>
                  </a:moveTo>
                  <a:cubicBezTo>
                    <a:pt x="13172" y="1"/>
                    <a:pt x="12806" y="81"/>
                    <a:pt x="12526" y="242"/>
                  </a:cubicBezTo>
                  <a:lnTo>
                    <a:pt x="560" y="7195"/>
                  </a:lnTo>
                  <a:cubicBezTo>
                    <a:pt x="1" y="7529"/>
                    <a:pt x="13" y="8052"/>
                    <a:pt x="572" y="8374"/>
                  </a:cubicBezTo>
                  <a:lnTo>
                    <a:pt x="12610" y="15327"/>
                  </a:lnTo>
                  <a:cubicBezTo>
                    <a:pt x="12889" y="15488"/>
                    <a:pt x="13255" y="15568"/>
                    <a:pt x="13622" y="15568"/>
                  </a:cubicBezTo>
                  <a:cubicBezTo>
                    <a:pt x="13988" y="15568"/>
                    <a:pt x="14354" y="15488"/>
                    <a:pt x="14634" y="15327"/>
                  </a:cubicBezTo>
                  <a:lnTo>
                    <a:pt x="26599" y="8374"/>
                  </a:lnTo>
                  <a:cubicBezTo>
                    <a:pt x="27147" y="8052"/>
                    <a:pt x="27147" y="7529"/>
                    <a:pt x="26587" y="7195"/>
                  </a:cubicBezTo>
                  <a:lnTo>
                    <a:pt x="14550" y="242"/>
                  </a:lnTo>
                  <a:cubicBezTo>
                    <a:pt x="14270" y="81"/>
                    <a:pt x="13904" y="1"/>
                    <a:pt x="13538" y="1"/>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4"/>
            <p:cNvSpPr/>
            <p:nvPr/>
          </p:nvSpPr>
          <p:spPr>
            <a:xfrm>
              <a:off x="3526070" y="1474329"/>
              <a:ext cx="643319" cy="211806"/>
            </a:xfrm>
            <a:custGeom>
              <a:rect b="b" l="l" r="r" t="t"/>
              <a:pathLst>
                <a:path extrusionOk="0" h="6621" w="20110">
                  <a:moveTo>
                    <a:pt x="0" y="1"/>
                  </a:moveTo>
                  <a:lnTo>
                    <a:pt x="0" y="799"/>
                  </a:lnTo>
                  <a:cubicBezTo>
                    <a:pt x="0" y="953"/>
                    <a:pt x="95" y="1108"/>
                    <a:pt x="310" y="1239"/>
                  </a:cubicBezTo>
                  <a:lnTo>
                    <a:pt x="9323" y="6442"/>
                  </a:lnTo>
                  <a:cubicBezTo>
                    <a:pt x="9537" y="6561"/>
                    <a:pt x="9811" y="6621"/>
                    <a:pt x="10083" y="6621"/>
                  </a:cubicBezTo>
                  <a:cubicBezTo>
                    <a:pt x="10356" y="6621"/>
                    <a:pt x="10627" y="6561"/>
                    <a:pt x="10835" y="6442"/>
                  </a:cubicBezTo>
                  <a:lnTo>
                    <a:pt x="19788" y="1239"/>
                  </a:lnTo>
                  <a:cubicBezTo>
                    <a:pt x="20003" y="1108"/>
                    <a:pt x="20110" y="953"/>
                    <a:pt x="20110" y="799"/>
                  </a:cubicBezTo>
                  <a:lnTo>
                    <a:pt x="20110" y="13"/>
                  </a:lnTo>
                  <a:cubicBezTo>
                    <a:pt x="20110" y="167"/>
                    <a:pt x="20003" y="322"/>
                    <a:pt x="19800" y="441"/>
                  </a:cubicBezTo>
                  <a:lnTo>
                    <a:pt x="10847" y="5644"/>
                  </a:lnTo>
                  <a:cubicBezTo>
                    <a:pt x="10638" y="5769"/>
                    <a:pt x="10365" y="5832"/>
                    <a:pt x="10091" y="5832"/>
                  </a:cubicBezTo>
                  <a:cubicBezTo>
                    <a:pt x="9817" y="5832"/>
                    <a:pt x="9543" y="5769"/>
                    <a:pt x="9335" y="5644"/>
                  </a:cubicBezTo>
                  <a:lnTo>
                    <a:pt x="322" y="441"/>
                  </a:lnTo>
                  <a:cubicBezTo>
                    <a:pt x="107" y="322"/>
                    <a:pt x="0" y="156"/>
                    <a:pt x="0"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4"/>
            <p:cNvSpPr/>
            <p:nvPr/>
          </p:nvSpPr>
          <p:spPr>
            <a:xfrm>
              <a:off x="3522647" y="1288085"/>
              <a:ext cx="650165" cy="372811"/>
            </a:xfrm>
            <a:custGeom>
              <a:rect b="b" l="l" r="r" t="t"/>
              <a:pathLst>
                <a:path extrusionOk="0" h="11654" w="20324">
                  <a:moveTo>
                    <a:pt x="10126" y="1"/>
                  </a:moveTo>
                  <a:cubicBezTo>
                    <a:pt x="9852" y="1"/>
                    <a:pt x="9579" y="60"/>
                    <a:pt x="9370" y="179"/>
                  </a:cubicBezTo>
                  <a:lnTo>
                    <a:pt x="417" y="5394"/>
                  </a:lnTo>
                  <a:cubicBezTo>
                    <a:pt x="0" y="5632"/>
                    <a:pt x="0" y="6025"/>
                    <a:pt x="417" y="6263"/>
                  </a:cubicBezTo>
                  <a:lnTo>
                    <a:pt x="9442" y="11466"/>
                  </a:lnTo>
                  <a:cubicBezTo>
                    <a:pt x="9650" y="11591"/>
                    <a:pt x="9924" y="11654"/>
                    <a:pt x="10198" y="11654"/>
                  </a:cubicBezTo>
                  <a:cubicBezTo>
                    <a:pt x="10472" y="11654"/>
                    <a:pt x="10745" y="11591"/>
                    <a:pt x="10954" y="11466"/>
                  </a:cubicBezTo>
                  <a:lnTo>
                    <a:pt x="19907" y="6263"/>
                  </a:lnTo>
                  <a:cubicBezTo>
                    <a:pt x="20324" y="6025"/>
                    <a:pt x="20324" y="5632"/>
                    <a:pt x="19895" y="5394"/>
                  </a:cubicBezTo>
                  <a:lnTo>
                    <a:pt x="10882" y="179"/>
                  </a:lnTo>
                  <a:cubicBezTo>
                    <a:pt x="10674" y="60"/>
                    <a:pt x="10400" y="1"/>
                    <a:pt x="10126" y="1"/>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4" name="Google Shape;604;p34"/>
          <p:cNvGrpSpPr/>
          <p:nvPr/>
        </p:nvGrpSpPr>
        <p:grpSpPr>
          <a:xfrm>
            <a:off x="823655" y="1728054"/>
            <a:ext cx="932913" cy="1293002"/>
            <a:chOff x="4489310" y="1052769"/>
            <a:chExt cx="453266" cy="628220"/>
          </a:xfrm>
        </p:grpSpPr>
        <p:sp>
          <p:nvSpPr>
            <p:cNvPr id="605" name="Google Shape;605;p34"/>
            <p:cNvSpPr/>
            <p:nvPr/>
          </p:nvSpPr>
          <p:spPr>
            <a:xfrm>
              <a:off x="4489310" y="1052769"/>
              <a:ext cx="453266" cy="628220"/>
            </a:xfrm>
            <a:custGeom>
              <a:rect b="b" l="l" r="r" t="t"/>
              <a:pathLst>
                <a:path extrusionOk="0" h="19638" w="14169">
                  <a:moveTo>
                    <a:pt x="13790" y="0"/>
                  </a:moveTo>
                  <a:cubicBezTo>
                    <a:pt x="13716" y="0"/>
                    <a:pt x="13635" y="23"/>
                    <a:pt x="13549" y="70"/>
                  </a:cubicBezTo>
                  <a:lnTo>
                    <a:pt x="619" y="7535"/>
                  </a:lnTo>
                  <a:cubicBezTo>
                    <a:pt x="274" y="7738"/>
                    <a:pt x="0" y="8273"/>
                    <a:pt x="0" y="8726"/>
                  </a:cubicBezTo>
                  <a:lnTo>
                    <a:pt x="0" y="19096"/>
                  </a:lnTo>
                  <a:cubicBezTo>
                    <a:pt x="0" y="19432"/>
                    <a:pt x="151" y="19637"/>
                    <a:pt x="371" y="19637"/>
                  </a:cubicBezTo>
                  <a:cubicBezTo>
                    <a:pt x="446" y="19637"/>
                    <a:pt x="530" y="19613"/>
                    <a:pt x="619" y="19561"/>
                  </a:cubicBezTo>
                  <a:lnTo>
                    <a:pt x="13549" y="12095"/>
                  </a:lnTo>
                  <a:cubicBezTo>
                    <a:pt x="13883" y="11905"/>
                    <a:pt x="14169" y="11369"/>
                    <a:pt x="14169" y="10905"/>
                  </a:cubicBezTo>
                  <a:lnTo>
                    <a:pt x="14169" y="546"/>
                  </a:lnTo>
                  <a:cubicBezTo>
                    <a:pt x="14169" y="206"/>
                    <a:pt x="14014" y="0"/>
                    <a:pt x="13790" y="0"/>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4"/>
            <p:cNvSpPr/>
            <p:nvPr/>
          </p:nvSpPr>
          <p:spPr>
            <a:xfrm>
              <a:off x="4489310" y="1053153"/>
              <a:ext cx="453266" cy="318013"/>
            </a:xfrm>
            <a:custGeom>
              <a:rect b="b" l="l" r="r" t="t"/>
              <a:pathLst>
                <a:path extrusionOk="0" h="9941" w="14169">
                  <a:moveTo>
                    <a:pt x="13804" y="1"/>
                  </a:moveTo>
                  <a:cubicBezTo>
                    <a:pt x="13713" y="1"/>
                    <a:pt x="13611" y="31"/>
                    <a:pt x="13502" y="94"/>
                  </a:cubicBezTo>
                  <a:lnTo>
                    <a:pt x="667" y="7499"/>
                  </a:lnTo>
                  <a:cubicBezTo>
                    <a:pt x="298" y="7714"/>
                    <a:pt x="0" y="8238"/>
                    <a:pt x="0" y="8654"/>
                  </a:cubicBezTo>
                  <a:lnTo>
                    <a:pt x="0" y="9940"/>
                  </a:lnTo>
                  <a:lnTo>
                    <a:pt x="14169" y="1749"/>
                  </a:lnTo>
                  <a:lnTo>
                    <a:pt x="14169" y="475"/>
                  </a:lnTo>
                  <a:cubicBezTo>
                    <a:pt x="14169" y="173"/>
                    <a:pt x="14021" y="1"/>
                    <a:pt x="13804"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4"/>
            <p:cNvSpPr/>
            <p:nvPr/>
          </p:nvSpPr>
          <p:spPr>
            <a:xfrm>
              <a:off x="4889981" y="1091189"/>
              <a:ext cx="16411" cy="21017"/>
            </a:xfrm>
            <a:custGeom>
              <a:rect b="b" l="l" r="r" t="t"/>
              <a:pathLst>
                <a:path extrusionOk="0" h="657" w="513">
                  <a:moveTo>
                    <a:pt x="366" y="1"/>
                  </a:moveTo>
                  <a:cubicBezTo>
                    <a:pt x="331" y="1"/>
                    <a:pt x="292" y="12"/>
                    <a:pt x="251" y="36"/>
                  </a:cubicBezTo>
                  <a:cubicBezTo>
                    <a:pt x="108" y="119"/>
                    <a:pt x="0" y="322"/>
                    <a:pt x="0" y="476"/>
                  </a:cubicBezTo>
                  <a:cubicBezTo>
                    <a:pt x="0" y="593"/>
                    <a:pt x="53" y="657"/>
                    <a:pt x="132" y="657"/>
                  </a:cubicBezTo>
                  <a:cubicBezTo>
                    <a:pt x="167" y="657"/>
                    <a:pt x="207" y="645"/>
                    <a:pt x="251" y="619"/>
                  </a:cubicBezTo>
                  <a:cubicBezTo>
                    <a:pt x="393" y="536"/>
                    <a:pt x="512" y="345"/>
                    <a:pt x="512" y="179"/>
                  </a:cubicBezTo>
                  <a:cubicBezTo>
                    <a:pt x="512" y="69"/>
                    <a:pt x="452" y="1"/>
                    <a:pt x="3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4"/>
            <p:cNvSpPr/>
            <p:nvPr/>
          </p:nvSpPr>
          <p:spPr>
            <a:xfrm>
              <a:off x="4857223" y="1110223"/>
              <a:ext cx="16027" cy="20953"/>
            </a:xfrm>
            <a:custGeom>
              <a:rect b="b" l="l" r="r" t="t"/>
              <a:pathLst>
                <a:path extrusionOk="0" h="655" w="501">
                  <a:moveTo>
                    <a:pt x="364" y="1"/>
                  </a:moveTo>
                  <a:cubicBezTo>
                    <a:pt x="330" y="1"/>
                    <a:pt x="292" y="12"/>
                    <a:pt x="251" y="36"/>
                  </a:cubicBezTo>
                  <a:cubicBezTo>
                    <a:pt x="108" y="120"/>
                    <a:pt x="1" y="310"/>
                    <a:pt x="1" y="477"/>
                  </a:cubicBezTo>
                  <a:cubicBezTo>
                    <a:pt x="1" y="587"/>
                    <a:pt x="55" y="655"/>
                    <a:pt x="138" y="655"/>
                  </a:cubicBezTo>
                  <a:cubicBezTo>
                    <a:pt x="171" y="655"/>
                    <a:pt x="209" y="644"/>
                    <a:pt x="251" y="620"/>
                  </a:cubicBezTo>
                  <a:cubicBezTo>
                    <a:pt x="393" y="536"/>
                    <a:pt x="501" y="346"/>
                    <a:pt x="501" y="179"/>
                  </a:cubicBezTo>
                  <a:cubicBezTo>
                    <a:pt x="501" y="69"/>
                    <a:pt x="446" y="1"/>
                    <a:pt x="3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4"/>
            <p:cNvSpPr/>
            <p:nvPr/>
          </p:nvSpPr>
          <p:spPr>
            <a:xfrm>
              <a:off x="4824466" y="1129225"/>
              <a:ext cx="16027" cy="20825"/>
            </a:xfrm>
            <a:custGeom>
              <a:rect b="b" l="l" r="r" t="t"/>
              <a:pathLst>
                <a:path extrusionOk="0" h="651" w="501">
                  <a:moveTo>
                    <a:pt x="369" y="0"/>
                  </a:moveTo>
                  <a:cubicBezTo>
                    <a:pt x="334" y="0"/>
                    <a:pt x="294" y="12"/>
                    <a:pt x="251" y="37"/>
                  </a:cubicBezTo>
                  <a:cubicBezTo>
                    <a:pt x="108" y="109"/>
                    <a:pt x="1" y="311"/>
                    <a:pt x="1" y="466"/>
                  </a:cubicBezTo>
                  <a:cubicBezTo>
                    <a:pt x="1" y="586"/>
                    <a:pt x="56" y="651"/>
                    <a:pt x="141" y="651"/>
                  </a:cubicBezTo>
                  <a:cubicBezTo>
                    <a:pt x="173" y="651"/>
                    <a:pt x="211" y="641"/>
                    <a:pt x="251" y="621"/>
                  </a:cubicBezTo>
                  <a:cubicBezTo>
                    <a:pt x="394" y="538"/>
                    <a:pt x="501" y="335"/>
                    <a:pt x="501" y="180"/>
                  </a:cubicBezTo>
                  <a:cubicBezTo>
                    <a:pt x="501" y="64"/>
                    <a:pt x="449" y="0"/>
                    <a:pt x="3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4"/>
            <p:cNvSpPr/>
            <p:nvPr/>
          </p:nvSpPr>
          <p:spPr>
            <a:xfrm>
              <a:off x="4528146" y="1158335"/>
              <a:ext cx="393477" cy="467342"/>
            </a:xfrm>
            <a:custGeom>
              <a:rect b="b" l="l" r="r" t="t"/>
              <a:pathLst>
                <a:path extrusionOk="0" h="14609" w="12300">
                  <a:moveTo>
                    <a:pt x="12053" y="1"/>
                  </a:moveTo>
                  <a:cubicBezTo>
                    <a:pt x="12004" y="1"/>
                    <a:pt x="11951" y="15"/>
                    <a:pt x="11895" y="44"/>
                  </a:cubicBezTo>
                  <a:lnTo>
                    <a:pt x="393" y="6938"/>
                  </a:lnTo>
                  <a:cubicBezTo>
                    <a:pt x="179" y="7057"/>
                    <a:pt x="1" y="7402"/>
                    <a:pt x="1" y="7688"/>
                  </a:cubicBezTo>
                  <a:lnTo>
                    <a:pt x="1" y="14260"/>
                  </a:lnTo>
                  <a:cubicBezTo>
                    <a:pt x="1" y="14480"/>
                    <a:pt x="98" y="14609"/>
                    <a:pt x="235" y="14609"/>
                  </a:cubicBezTo>
                  <a:cubicBezTo>
                    <a:pt x="283" y="14609"/>
                    <a:pt x="337" y="14592"/>
                    <a:pt x="393" y="14558"/>
                  </a:cubicBezTo>
                  <a:lnTo>
                    <a:pt x="11895" y="7676"/>
                  </a:lnTo>
                  <a:cubicBezTo>
                    <a:pt x="12121" y="7557"/>
                    <a:pt x="12300" y="7212"/>
                    <a:pt x="12300" y="6926"/>
                  </a:cubicBezTo>
                  <a:lnTo>
                    <a:pt x="12300" y="354"/>
                  </a:lnTo>
                  <a:cubicBezTo>
                    <a:pt x="12300" y="130"/>
                    <a:pt x="12199" y="1"/>
                    <a:pt x="12053" y="1"/>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1" name="Google Shape;611;p34"/>
          <p:cNvSpPr/>
          <p:nvPr/>
        </p:nvSpPr>
        <p:spPr>
          <a:xfrm>
            <a:off x="-635550" y="207875"/>
            <a:ext cx="4727700" cy="47277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2" name="Google Shape;612;p34"/>
          <p:cNvGrpSpPr/>
          <p:nvPr/>
        </p:nvGrpSpPr>
        <p:grpSpPr>
          <a:xfrm>
            <a:off x="541763" y="2912404"/>
            <a:ext cx="488650" cy="615146"/>
            <a:chOff x="4138512" y="1086998"/>
            <a:chExt cx="201505" cy="253679"/>
          </a:xfrm>
        </p:grpSpPr>
        <p:sp>
          <p:nvSpPr>
            <p:cNvPr id="613" name="Google Shape;613;p34"/>
            <p:cNvSpPr/>
            <p:nvPr/>
          </p:nvSpPr>
          <p:spPr>
            <a:xfrm>
              <a:off x="4138512" y="1250753"/>
              <a:ext cx="201505" cy="89924"/>
            </a:xfrm>
            <a:custGeom>
              <a:rect b="b" l="l" r="r" t="t"/>
              <a:pathLst>
                <a:path extrusionOk="0" h="2811" w="6299">
                  <a:moveTo>
                    <a:pt x="12" y="1"/>
                  </a:moveTo>
                  <a:lnTo>
                    <a:pt x="0" y="977"/>
                  </a:lnTo>
                  <a:cubicBezTo>
                    <a:pt x="0" y="1441"/>
                    <a:pt x="310" y="1918"/>
                    <a:pt x="929" y="2275"/>
                  </a:cubicBezTo>
                  <a:cubicBezTo>
                    <a:pt x="1548" y="2632"/>
                    <a:pt x="2355" y="2811"/>
                    <a:pt x="3160" y="2811"/>
                  </a:cubicBezTo>
                  <a:cubicBezTo>
                    <a:pt x="3965" y="2811"/>
                    <a:pt x="4769" y="2632"/>
                    <a:pt x="5382" y="2275"/>
                  </a:cubicBezTo>
                  <a:cubicBezTo>
                    <a:pt x="5989" y="1918"/>
                    <a:pt x="6299" y="1453"/>
                    <a:pt x="6299" y="1001"/>
                  </a:cubicBezTo>
                  <a:lnTo>
                    <a:pt x="6299" y="25"/>
                  </a:lnTo>
                  <a:cubicBezTo>
                    <a:pt x="6299" y="489"/>
                    <a:pt x="5989" y="953"/>
                    <a:pt x="5382" y="1299"/>
                  </a:cubicBezTo>
                  <a:cubicBezTo>
                    <a:pt x="4769" y="1656"/>
                    <a:pt x="3965" y="1834"/>
                    <a:pt x="3162" y="1834"/>
                  </a:cubicBezTo>
                  <a:cubicBezTo>
                    <a:pt x="2358" y="1834"/>
                    <a:pt x="1554" y="1656"/>
                    <a:pt x="941" y="1299"/>
                  </a:cubicBezTo>
                  <a:cubicBezTo>
                    <a:pt x="322" y="941"/>
                    <a:pt x="12" y="477"/>
                    <a:pt x="12"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4"/>
            <p:cNvSpPr/>
            <p:nvPr/>
          </p:nvSpPr>
          <p:spPr>
            <a:xfrm>
              <a:off x="4138512" y="1192884"/>
              <a:ext cx="201505" cy="116572"/>
            </a:xfrm>
            <a:custGeom>
              <a:rect b="b" l="l" r="r" t="t"/>
              <a:pathLst>
                <a:path extrusionOk="0" h="3644" w="6299">
                  <a:moveTo>
                    <a:pt x="3156" y="0"/>
                  </a:moveTo>
                  <a:cubicBezTo>
                    <a:pt x="1417" y="0"/>
                    <a:pt x="12" y="810"/>
                    <a:pt x="12" y="1810"/>
                  </a:cubicBezTo>
                  <a:cubicBezTo>
                    <a:pt x="0" y="2822"/>
                    <a:pt x="1405" y="3643"/>
                    <a:pt x="3144" y="3643"/>
                  </a:cubicBezTo>
                  <a:cubicBezTo>
                    <a:pt x="3156" y="3643"/>
                    <a:pt x="3169" y="3644"/>
                    <a:pt x="3181" y="3644"/>
                  </a:cubicBezTo>
                  <a:cubicBezTo>
                    <a:pt x="4902" y="3644"/>
                    <a:pt x="6299" y="2827"/>
                    <a:pt x="6299" y="1834"/>
                  </a:cubicBezTo>
                  <a:cubicBezTo>
                    <a:pt x="6299" y="822"/>
                    <a:pt x="4894" y="12"/>
                    <a:pt x="3156" y="0"/>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4"/>
            <p:cNvSpPr/>
            <p:nvPr/>
          </p:nvSpPr>
          <p:spPr>
            <a:xfrm>
              <a:off x="4138512" y="1197810"/>
              <a:ext cx="201505" cy="89924"/>
            </a:xfrm>
            <a:custGeom>
              <a:rect b="b" l="l" r="r" t="t"/>
              <a:pathLst>
                <a:path extrusionOk="0" h="2811" w="6299">
                  <a:moveTo>
                    <a:pt x="12" y="1"/>
                  </a:moveTo>
                  <a:lnTo>
                    <a:pt x="0" y="977"/>
                  </a:lnTo>
                  <a:cubicBezTo>
                    <a:pt x="0" y="1442"/>
                    <a:pt x="310" y="1918"/>
                    <a:pt x="929" y="2275"/>
                  </a:cubicBezTo>
                  <a:cubicBezTo>
                    <a:pt x="1548" y="2632"/>
                    <a:pt x="2355" y="2811"/>
                    <a:pt x="3160" y="2811"/>
                  </a:cubicBezTo>
                  <a:cubicBezTo>
                    <a:pt x="3965" y="2811"/>
                    <a:pt x="4769" y="2632"/>
                    <a:pt x="5382" y="2275"/>
                  </a:cubicBezTo>
                  <a:cubicBezTo>
                    <a:pt x="5989" y="1918"/>
                    <a:pt x="6299" y="1453"/>
                    <a:pt x="6299" y="1001"/>
                  </a:cubicBezTo>
                  <a:lnTo>
                    <a:pt x="6299" y="25"/>
                  </a:lnTo>
                  <a:cubicBezTo>
                    <a:pt x="6299" y="489"/>
                    <a:pt x="5989" y="953"/>
                    <a:pt x="5382" y="1299"/>
                  </a:cubicBezTo>
                  <a:cubicBezTo>
                    <a:pt x="4769" y="1656"/>
                    <a:pt x="3965" y="1834"/>
                    <a:pt x="3162" y="1834"/>
                  </a:cubicBezTo>
                  <a:cubicBezTo>
                    <a:pt x="2358" y="1834"/>
                    <a:pt x="1554" y="1656"/>
                    <a:pt x="941" y="1299"/>
                  </a:cubicBezTo>
                  <a:cubicBezTo>
                    <a:pt x="322" y="941"/>
                    <a:pt x="12" y="477"/>
                    <a:pt x="12"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4"/>
            <p:cNvSpPr/>
            <p:nvPr/>
          </p:nvSpPr>
          <p:spPr>
            <a:xfrm>
              <a:off x="4138512" y="1139941"/>
              <a:ext cx="201505" cy="116572"/>
            </a:xfrm>
            <a:custGeom>
              <a:rect b="b" l="l" r="r" t="t"/>
              <a:pathLst>
                <a:path extrusionOk="0" h="3644" w="6299">
                  <a:moveTo>
                    <a:pt x="3156" y="0"/>
                  </a:moveTo>
                  <a:cubicBezTo>
                    <a:pt x="1417" y="0"/>
                    <a:pt x="12" y="810"/>
                    <a:pt x="12" y="1810"/>
                  </a:cubicBezTo>
                  <a:cubicBezTo>
                    <a:pt x="0" y="2822"/>
                    <a:pt x="1405" y="3643"/>
                    <a:pt x="3144" y="3643"/>
                  </a:cubicBezTo>
                  <a:cubicBezTo>
                    <a:pt x="3156" y="3644"/>
                    <a:pt x="3169" y="3644"/>
                    <a:pt x="3181" y="3644"/>
                  </a:cubicBezTo>
                  <a:cubicBezTo>
                    <a:pt x="4902" y="3644"/>
                    <a:pt x="6299" y="2827"/>
                    <a:pt x="6299" y="1834"/>
                  </a:cubicBezTo>
                  <a:cubicBezTo>
                    <a:pt x="6299" y="822"/>
                    <a:pt x="4894" y="12"/>
                    <a:pt x="3156" y="0"/>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4"/>
            <p:cNvSpPr/>
            <p:nvPr/>
          </p:nvSpPr>
          <p:spPr>
            <a:xfrm>
              <a:off x="4138512" y="1144868"/>
              <a:ext cx="201505" cy="89924"/>
            </a:xfrm>
            <a:custGeom>
              <a:rect b="b" l="l" r="r" t="t"/>
              <a:pathLst>
                <a:path extrusionOk="0" h="2811" w="6299">
                  <a:moveTo>
                    <a:pt x="12" y="1"/>
                  </a:moveTo>
                  <a:lnTo>
                    <a:pt x="0" y="977"/>
                  </a:lnTo>
                  <a:cubicBezTo>
                    <a:pt x="0" y="1442"/>
                    <a:pt x="310" y="1918"/>
                    <a:pt x="929" y="2275"/>
                  </a:cubicBezTo>
                  <a:cubicBezTo>
                    <a:pt x="1548" y="2632"/>
                    <a:pt x="2355" y="2811"/>
                    <a:pt x="3160" y="2811"/>
                  </a:cubicBezTo>
                  <a:cubicBezTo>
                    <a:pt x="3965" y="2811"/>
                    <a:pt x="4769" y="2632"/>
                    <a:pt x="5382" y="2275"/>
                  </a:cubicBezTo>
                  <a:cubicBezTo>
                    <a:pt x="5989" y="1918"/>
                    <a:pt x="6299" y="1453"/>
                    <a:pt x="6299" y="989"/>
                  </a:cubicBezTo>
                  <a:lnTo>
                    <a:pt x="6299" y="25"/>
                  </a:lnTo>
                  <a:cubicBezTo>
                    <a:pt x="6299" y="489"/>
                    <a:pt x="5989" y="953"/>
                    <a:pt x="5382" y="1299"/>
                  </a:cubicBezTo>
                  <a:cubicBezTo>
                    <a:pt x="4769" y="1656"/>
                    <a:pt x="3965" y="1834"/>
                    <a:pt x="3162" y="1834"/>
                  </a:cubicBezTo>
                  <a:cubicBezTo>
                    <a:pt x="2358" y="1834"/>
                    <a:pt x="1554" y="1656"/>
                    <a:pt x="941" y="1299"/>
                  </a:cubicBezTo>
                  <a:cubicBezTo>
                    <a:pt x="322" y="942"/>
                    <a:pt x="12" y="477"/>
                    <a:pt x="12"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4"/>
            <p:cNvSpPr/>
            <p:nvPr/>
          </p:nvSpPr>
          <p:spPr>
            <a:xfrm>
              <a:off x="4138512" y="1086998"/>
              <a:ext cx="201505" cy="116572"/>
            </a:xfrm>
            <a:custGeom>
              <a:rect b="b" l="l" r="r" t="t"/>
              <a:pathLst>
                <a:path extrusionOk="0" h="3644" w="6299">
                  <a:moveTo>
                    <a:pt x="3156" y="0"/>
                  </a:moveTo>
                  <a:cubicBezTo>
                    <a:pt x="1417" y="0"/>
                    <a:pt x="12" y="810"/>
                    <a:pt x="12" y="1810"/>
                  </a:cubicBezTo>
                  <a:cubicBezTo>
                    <a:pt x="0" y="2822"/>
                    <a:pt x="1405" y="3643"/>
                    <a:pt x="3144" y="3643"/>
                  </a:cubicBezTo>
                  <a:cubicBezTo>
                    <a:pt x="3156" y="3644"/>
                    <a:pt x="3169" y="3644"/>
                    <a:pt x="3181" y="3644"/>
                  </a:cubicBezTo>
                  <a:cubicBezTo>
                    <a:pt x="4902" y="3644"/>
                    <a:pt x="6299" y="2827"/>
                    <a:pt x="6299" y="1834"/>
                  </a:cubicBezTo>
                  <a:cubicBezTo>
                    <a:pt x="6299" y="822"/>
                    <a:pt x="4894" y="12"/>
                    <a:pt x="3156" y="0"/>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9" name="Google Shape;619;p34"/>
          <p:cNvGrpSpPr/>
          <p:nvPr/>
        </p:nvGrpSpPr>
        <p:grpSpPr>
          <a:xfrm>
            <a:off x="944138" y="3187329"/>
            <a:ext cx="488650" cy="615146"/>
            <a:chOff x="4138512" y="1086998"/>
            <a:chExt cx="201505" cy="253679"/>
          </a:xfrm>
        </p:grpSpPr>
        <p:sp>
          <p:nvSpPr>
            <p:cNvPr id="620" name="Google Shape;620;p34"/>
            <p:cNvSpPr/>
            <p:nvPr/>
          </p:nvSpPr>
          <p:spPr>
            <a:xfrm>
              <a:off x="4138512" y="1250753"/>
              <a:ext cx="201505" cy="89924"/>
            </a:xfrm>
            <a:custGeom>
              <a:rect b="b" l="l" r="r" t="t"/>
              <a:pathLst>
                <a:path extrusionOk="0" h="2811" w="6299">
                  <a:moveTo>
                    <a:pt x="12" y="1"/>
                  </a:moveTo>
                  <a:lnTo>
                    <a:pt x="0" y="977"/>
                  </a:lnTo>
                  <a:cubicBezTo>
                    <a:pt x="0" y="1441"/>
                    <a:pt x="310" y="1918"/>
                    <a:pt x="929" y="2275"/>
                  </a:cubicBezTo>
                  <a:cubicBezTo>
                    <a:pt x="1548" y="2632"/>
                    <a:pt x="2355" y="2811"/>
                    <a:pt x="3160" y="2811"/>
                  </a:cubicBezTo>
                  <a:cubicBezTo>
                    <a:pt x="3965" y="2811"/>
                    <a:pt x="4769" y="2632"/>
                    <a:pt x="5382" y="2275"/>
                  </a:cubicBezTo>
                  <a:cubicBezTo>
                    <a:pt x="5989" y="1918"/>
                    <a:pt x="6299" y="1453"/>
                    <a:pt x="6299" y="1001"/>
                  </a:cubicBezTo>
                  <a:lnTo>
                    <a:pt x="6299" y="25"/>
                  </a:lnTo>
                  <a:cubicBezTo>
                    <a:pt x="6299" y="489"/>
                    <a:pt x="5989" y="953"/>
                    <a:pt x="5382" y="1299"/>
                  </a:cubicBezTo>
                  <a:cubicBezTo>
                    <a:pt x="4769" y="1656"/>
                    <a:pt x="3965" y="1834"/>
                    <a:pt x="3162" y="1834"/>
                  </a:cubicBezTo>
                  <a:cubicBezTo>
                    <a:pt x="2358" y="1834"/>
                    <a:pt x="1554" y="1656"/>
                    <a:pt x="941" y="1299"/>
                  </a:cubicBezTo>
                  <a:cubicBezTo>
                    <a:pt x="322" y="941"/>
                    <a:pt x="12" y="477"/>
                    <a:pt x="12"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4"/>
            <p:cNvSpPr/>
            <p:nvPr/>
          </p:nvSpPr>
          <p:spPr>
            <a:xfrm>
              <a:off x="4138512" y="1192884"/>
              <a:ext cx="201505" cy="116572"/>
            </a:xfrm>
            <a:custGeom>
              <a:rect b="b" l="l" r="r" t="t"/>
              <a:pathLst>
                <a:path extrusionOk="0" h="3644" w="6299">
                  <a:moveTo>
                    <a:pt x="3156" y="0"/>
                  </a:moveTo>
                  <a:cubicBezTo>
                    <a:pt x="1417" y="0"/>
                    <a:pt x="12" y="810"/>
                    <a:pt x="12" y="1810"/>
                  </a:cubicBezTo>
                  <a:cubicBezTo>
                    <a:pt x="0" y="2822"/>
                    <a:pt x="1405" y="3643"/>
                    <a:pt x="3144" y="3643"/>
                  </a:cubicBezTo>
                  <a:cubicBezTo>
                    <a:pt x="3156" y="3643"/>
                    <a:pt x="3169" y="3644"/>
                    <a:pt x="3181" y="3644"/>
                  </a:cubicBezTo>
                  <a:cubicBezTo>
                    <a:pt x="4902" y="3644"/>
                    <a:pt x="6299" y="2827"/>
                    <a:pt x="6299" y="1834"/>
                  </a:cubicBezTo>
                  <a:cubicBezTo>
                    <a:pt x="6299" y="822"/>
                    <a:pt x="4894" y="12"/>
                    <a:pt x="3156" y="0"/>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4"/>
            <p:cNvSpPr/>
            <p:nvPr/>
          </p:nvSpPr>
          <p:spPr>
            <a:xfrm>
              <a:off x="4138512" y="1197810"/>
              <a:ext cx="201505" cy="89924"/>
            </a:xfrm>
            <a:custGeom>
              <a:rect b="b" l="l" r="r" t="t"/>
              <a:pathLst>
                <a:path extrusionOk="0" h="2811" w="6299">
                  <a:moveTo>
                    <a:pt x="12" y="1"/>
                  </a:moveTo>
                  <a:lnTo>
                    <a:pt x="0" y="977"/>
                  </a:lnTo>
                  <a:cubicBezTo>
                    <a:pt x="0" y="1442"/>
                    <a:pt x="310" y="1918"/>
                    <a:pt x="929" y="2275"/>
                  </a:cubicBezTo>
                  <a:cubicBezTo>
                    <a:pt x="1548" y="2632"/>
                    <a:pt x="2355" y="2811"/>
                    <a:pt x="3160" y="2811"/>
                  </a:cubicBezTo>
                  <a:cubicBezTo>
                    <a:pt x="3965" y="2811"/>
                    <a:pt x="4769" y="2632"/>
                    <a:pt x="5382" y="2275"/>
                  </a:cubicBezTo>
                  <a:cubicBezTo>
                    <a:pt x="5989" y="1918"/>
                    <a:pt x="6299" y="1453"/>
                    <a:pt x="6299" y="1001"/>
                  </a:cubicBezTo>
                  <a:lnTo>
                    <a:pt x="6299" y="25"/>
                  </a:lnTo>
                  <a:cubicBezTo>
                    <a:pt x="6299" y="489"/>
                    <a:pt x="5989" y="953"/>
                    <a:pt x="5382" y="1299"/>
                  </a:cubicBezTo>
                  <a:cubicBezTo>
                    <a:pt x="4769" y="1656"/>
                    <a:pt x="3965" y="1834"/>
                    <a:pt x="3162" y="1834"/>
                  </a:cubicBezTo>
                  <a:cubicBezTo>
                    <a:pt x="2358" y="1834"/>
                    <a:pt x="1554" y="1656"/>
                    <a:pt x="941" y="1299"/>
                  </a:cubicBezTo>
                  <a:cubicBezTo>
                    <a:pt x="322" y="941"/>
                    <a:pt x="12" y="477"/>
                    <a:pt x="12"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4"/>
            <p:cNvSpPr/>
            <p:nvPr/>
          </p:nvSpPr>
          <p:spPr>
            <a:xfrm>
              <a:off x="4138512" y="1139941"/>
              <a:ext cx="201505" cy="116572"/>
            </a:xfrm>
            <a:custGeom>
              <a:rect b="b" l="l" r="r" t="t"/>
              <a:pathLst>
                <a:path extrusionOk="0" h="3644" w="6299">
                  <a:moveTo>
                    <a:pt x="3156" y="0"/>
                  </a:moveTo>
                  <a:cubicBezTo>
                    <a:pt x="1417" y="0"/>
                    <a:pt x="12" y="810"/>
                    <a:pt x="12" y="1810"/>
                  </a:cubicBezTo>
                  <a:cubicBezTo>
                    <a:pt x="0" y="2822"/>
                    <a:pt x="1405" y="3643"/>
                    <a:pt x="3144" y="3643"/>
                  </a:cubicBezTo>
                  <a:cubicBezTo>
                    <a:pt x="3156" y="3644"/>
                    <a:pt x="3169" y="3644"/>
                    <a:pt x="3181" y="3644"/>
                  </a:cubicBezTo>
                  <a:cubicBezTo>
                    <a:pt x="4902" y="3644"/>
                    <a:pt x="6299" y="2827"/>
                    <a:pt x="6299" y="1834"/>
                  </a:cubicBezTo>
                  <a:cubicBezTo>
                    <a:pt x="6299" y="822"/>
                    <a:pt x="4894" y="12"/>
                    <a:pt x="3156" y="0"/>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4"/>
            <p:cNvSpPr/>
            <p:nvPr/>
          </p:nvSpPr>
          <p:spPr>
            <a:xfrm>
              <a:off x="4138512" y="1144868"/>
              <a:ext cx="201505" cy="89924"/>
            </a:xfrm>
            <a:custGeom>
              <a:rect b="b" l="l" r="r" t="t"/>
              <a:pathLst>
                <a:path extrusionOk="0" h="2811" w="6299">
                  <a:moveTo>
                    <a:pt x="12" y="1"/>
                  </a:moveTo>
                  <a:lnTo>
                    <a:pt x="0" y="977"/>
                  </a:lnTo>
                  <a:cubicBezTo>
                    <a:pt x="0" y="1442"/>
                    <a:pt x="310" y="1918"/>
                    <a:pt x="929" y="2275"/>
                  </a:cubicBezTo>
                  <a:cubicBezTo>
                    <a:pt x="1548" y="2632"/>
                    <a:pt x="2355" y="2811"/>
                    <a:pt x="3160" y="2811"/>
                  </a:cubicBezTo>
                  <a:cubicBezTo>
                    <a:pt x="3965" y="2811"/>
                    <a:pt x="4769" y="2632"/>
                    <a:pt x="5382" y="2275"/>
                  </a:cubicBezTo>
                  <a:cubicBezTo>
                    <a:pt x="5989" y="1918"/>
                    <a:pt x="6299" y="1453"/>
                    <a:pt x="6299" y="989"/>
                  </a:cubicBezTo>
                  <a:lnTo>
                    <a:pt x="6299" y="25"/>
                  </a:lnTo>
                  <a:cubicBezTo>
                    <a:pt x="6299" y="489"/>
                    <a:pt x="5989" y="953"/>
                    <a:pt x="5382" y="1299"/>
                  </a:cubicBezTo>
                  <a:cubicBezTo>
                    <a:pt x="4769" y="1656"/>
                    <a:pt x="3965" y="1834"/>
                    <a:pt x="3162" y="1834"/>
                  </a:cubicBezTo>
                  <a:cubicBezTo>
                    <a:pt x="2358" y="1834"/>
                    <a:pt x="1554" y="1656"/>
                    <a:pt x="941" y="1299"/>
                  </a:cubicBezTo>
                  <a:cubicBezTo>
                    <a:pt x="322" y="942"/>
                    <a:pt x="12" y="477"/>
                    <a:pt x="12"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4"/>
            <p:cNvSpPr/>
            <p:nvPr/>
          </p:nvSpPr>
          <p:spPr>
            <a:xfrm>
              <a:off x="4138512" y="1086998"/>
              <a:ext cx="201505" cy="116572"/>
            </a:xfrm>
            <a:custGeom>
              <a:rect b="b" l="l" r="r" t="t"/>
              <a:pathLst>
                <a:path extrusionOk="0" h="3644" w="6299">
                  <a:moveTo>
                    <a:pt x="3156" y="0"/>
                  </a:moveTo>
                  <a:cubicBezTo>
                    <a:pt x="1417" y="0"/>
                    <a:pt x="12" y="810"/>
                    <a:pt x="12" y="1810"/>
                  </a:cubicBezTo>
                  <a:cubicBezTo>
                    <a:pt x="0" y="2822"/>
                    <a:pt x="1405" y="3643"/>
                    <a:pt x="3144" y="3643"/>
                  </a:cubicBezTo>
                  <a:cubicBezTo>
                    <a:pt x="3156" y="3644"/>
                    <a:pt x="3169" y="3644"/>
                    <a:pt x="3181" y="3644"/>
                  </a:cubicBezTo>
                  <a:cubicBezTo>
                    <a:pt x="4902" y="3644"/>
                    <a:pt x="6299" y="2827"/>
                    <a:pt x="6299" y="1834"/>
                  </a:cubicBezTo>
                  <a:cubicBezTo>
                    <a:pt x="6299" y="822"/>
                    <a:pt x="4894" y="12"/>
                    <a:pt x="3156" y="0"/>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6" name="Google Shape;626;p34"/>
          <p:cNvGrpSpPr/>
          <p:nvPr/>
        </p:nvGrpSpPr>
        <p:grpSpPr>
          <a:xfrm>
            <a:off x="1837831" y="1341023"/>
            <a:ext cx="445787" cy="1075113"/>
            <a:chOff x="1889064" y="1625288"/>
            <a:chExt cx="188933" cy="455633"/>
          </a:xfrm>
        </p:grpSpPr>
        <p:sp>
          <p:nvSpPr>
            <p:cNvPr id="627" name="Google Shape;627;p34"/>
            <p:cNvSpPr/>
            <p:nvPr/>
          </p:nvSpPr>
          <p:spPr>
            <a:xfrm>
              <a:off x="1889064" y="1625288"/>
              <a:ext cx="183591" cy="454674"/>
            </a:xfrm>
            <a:custGeom>
              <a:rect b="b" l="l" r="r" t="t"/>
              <a:pathLst>
                <a:path extrusionOk="0" h="14213" w="5739">
                  <a:moveTo>
                    <a:pt x="5716" y="331"/>
                  </a:moveTo>
                  <a:lnTo>
                    <a:pt x="5739" y="342"/>
                  </a:lnTo>
                  <a:cubicBezTo>
                    <a:pt x="5732" y="338"/>
                    <a:pt x="5724" y="334"/>
                    <a:pt x="5716" y="331"/>
                  </a:cubicBezTo>
                  <a:close/>
                  <a:moveTo>
                    <a:pt x="4982" y="0"/>
                  </a:moveTo>
                  <a:cubicBezTo>
                    <a:pt x="4920" y="0"/>
                    <a:pt x="4849" y="21"/>
                    <a:pt x="4775" y="68"/>
                  </a:cubicBezTo>
                  <a:lnTo>
                    <a:pt x="464" y="2557"/>
                  </a:lnTo>
                  <a:cubicBezTo>
                    <a:pt x="203" y="2699"/>
                    <a:pt x="0" y="3068"/>
                    <a:pt x="0" y="3366"/>
                  </a:cubicBezTo>
                  <a:lnTo>
                    <a:pt x="24" y="13594"/>
                  </a:lnTo>
                  <a:cubicBezTo>
                    <a:pt x="24" y="13736"/>
                    <a:pt x="72" y="13844"/>
                    <a:pt x="155" y="13891"/>
                  </a:cubicBezTo>
                  <a:lnTo>
                    <a:pt x="786" y="14213"/>
                  </a:lnTo>
                  <a:cubicBezTo>
                    <a:pt x="703" y="14153"/>
                    <a:pt x="655" y="14058"/>
                    <a:pt x="655" y="13903"/>
                  </a:cubicBezTo>
                  <a:lnTo>
                    <a:pt x="631" y="3688"/>
                  </a:lnTo>
                  <a:cubicBezTo>
                    <a:pt x="631" y="3378"/>
                    <a:pt x="834" y="3021"/>
                    <a:pt x="1096" y="2866"/>
                  </a:cubicBezTo>
                  <a:lnTo>
                    <a:pt x="5406" y="378"/>
                  </a:lnTo>
                  <a:cubicBezTo>
                    <a:pt x="5484" y="335"/>
                    <a:pt x="5558" y="313"/>
                    <a:pt x="5623" y="313"/>
                  </a:cubicBezTo>
                  <a:cubicBezTo>
                    <a:pt x="5657" y="313"/>
                    <a:pt x="5688" y="319"/>
                    <a:pt x="5716" y="331"/>
                  </a:cubicBezTo>
                  <a:lnTo>
                    <a:pt x="5716" y="331"/>
                  </a:lnTo>
                  <a:lnTo>
                    <a:pt x="5108" y="32"/>
                  </a:lnTo>
                  <a:cubicBezTo>
                    <a:pt x="5072" y="12"/>
                    <a:pt x="5030" y="0"/>
                    <a:pt x="4982" y="0"/>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4"/>
            <p:cNvSpPr/>
            <p:nvPr/>
          </p:nvSpPr>
          <p:spPr>
            <a:xfrm>
              <a:off x="1909249" y="1635269"/>
              <a:ext cx="168747" cy="445653"/>
            </a:xfrm>
            <a:custGeom>
              <a:rect b="b" l="l" r="r" t="t"/>
              <a:pathLst>
                <a:path extrusionOk="0" h="13931" w="5275">
                  <a:moveTo>
                    <a:pt x="4985" y="0"/>
                  </a:moveTo>
                  <a:cubicBezTo>
                    <a:pt x="4922" y="0"/>
                    <a:pt x="4850" y="21"/>
                    <a:pt x="4775" y="66"/>
                  </a:cubicBezTo>
                  <a:lnTo>
                    <a:pt x="476" y="2554"/>
                  </a:lnTo>
                  <a:cubicBezTo>
                    <a:pt x="214" y="2709"/>
                    <a:pt x="0" y="3066"/>
                    <a:pt x="0" y="3376"/>
                  </a:cubicBezTo>
                  <a:lnTo>
                    <a:pt x="24" y="13591"/>
                  </a:lnTo>
                  <a:cubicBezTo>
                    <a:pt x="24" y="13803"/>
                    <a:pt x="133" y="13930"/>
                    <a:pt x="290" y="13930"/>
                  </a:cubicBezTo>
                  <a:cubicBezTo>
                    <a:pt x="353" y="13930"/>
                    <a:pt x="425" y="13910"/>
                    <a:pt x="500" y="13865"/>
                  </a:cubicBezTo>
                  <a:lnTo>
                    <a:pt x="4798" y="11377"/>
                  </a:lnTo>
                  <a:cubicBezTo>
                    <a:pt x="5060" y="11222"/>
                    <a:pt x="5275" y="10865"/>
                    <a:pt x="5275" y="10555"/>
                  </a:cubicBezTo>
                  <a:lnTo>
                    <a:pt x="5251" y="340"/>
                  </a:lnTo>
                  <a:cubicBezTo>
                    <a:pt x="5251" y="128"/>
                    <a:pt x="5142" y="0"/>
                    <a:pt x="4985" y="0"/>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4"/>
            <p:cNvSpPr/>
            <p:nvPr/>
          </p:nvSpPr>
          <p:spPr>
            <a:xfrm>
              <a:off x="1915711" y="1641923"/>
              <a:ext cx="155823" cy="432345"/>
            </a:xfrm>
            <a:custGeom>
              <a:rect b="b" l="l" r="r" t="t"/>
              <a:pathLst>
                <a:path extrusionOk="0" h="13515" w="4871">
                  <a:moveTo>
                    <a:pt x="4787" y="1"/>
                  </a:moveTo>
                  <a:cubicBezTo>
                    <a:pt x="4775" y="1"/>
                    <a:pt x="4739" y="12"/>
                    <a:pt x="4680" y="36"/>
                  </a:cubicBezTo>
                  <a:lnTo>
                    <a:pt x="3465" y="751"/>
                  </a:lnTo>
                  <a:lnTo>
                    <a:pt x="3465" y="1084"/>
                  </a:lnTo>
                  <a:lnTo>
                    <a:pt x="1322" y="2322"/>
                  </a:lnTo>
                  <a:lnTo>
                    <a:pt x="1322" y="1977"/>
                  </a:lnTo>
                  <a:lnTo>
                    <a:pt x="370" y="2525"/>
                  </a:lnTo>
                  <a:cubicBezTo>
                    <a:pt x="179" y="2644"/>
                    <a:pt x="1" y="2941"/>
                    <a:pt x="1" y="3168"/>
                  </a:cubicBezTo>
                  <a:lnTo>
                    <a:pt x="24" y="13383"/>
                  </a:lnTo>
                  <a:cubicBezTo>
                    <a:pt x="24" y="13419"/>
                    <a:pt x="36" y="13514"/>
                    <a:pt x="84" y="13514"/>
                  </a:cubicBezTo>
                  <a:cubicBezTo>
                    <a:pt x="96" y="13514"/>
                    <a:pt x="132" y="13514"/>
                    <a:pt x="191" y="13478"/>
                  </a:cubicBezTo>
                  <a:lnTo>
                    <a:pt x="4501" y="10990"/>
                  </a:lnTo>
                  <a:cubicBezTo>
                    <a:pt x="4692" y="10883"/>
                    <a:pt x="4870" y="10585"/>
                    <a:pt x="4870" y="10359"/>
                  </a:cubicBezTo>
                  <a:lnTo>
                    <a:pt x="4846" y="132"/>
                  </a:lnTo>
                  <a:cubicBezTo>
                    <a:pt x="4846" y="96"/>
                    <a:pt x="4835" y="1"/>
                    <a:pt x="47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4"/>
            <p:cNvSpPr/>
            <p:nvPr/>
          </p:nvSpPr>
          <p:spPr>
            <a:xfrm>
              <a:off x="1963696" y="1669050"/>
              <a:ext cx="57166" cy="36437"/>
            </a:xfrm>
            <a:custGeom>
              <a:rect b="b" l="l" r="r" t="t"/>
              <a:pathLst>
                <a:path extrusionOk="0" h="1139" w="1787">
                  <a:moveTo>
                    <a:pt x="1753" y="0"/>
                  </a:moveTo>
                  <a:cubicBezTo>
                    <a:pt x="1745" y="0"/>
                    <a:pt x="1737" y="3"/>
                    <a:pt x="1727" y="10"/>
                  </a:cubicBezTo>
                  <a:lnTo>
                    <a:pt x="72" y="962"/>
                  </a:lnTo>
                  <a:cubicBezTo>
                    <a:pt x="36" y="986"/>
                    <a:pt x="1" y="1034"/>
                    <a:pt x="1" y="1081"/>
                  </a:cubicBezTo>
                  <a:cubicBezTo>
                    <a:pt x="1" y="1116"/>
                    <a:pt x="20" y="1138"/>
                    <a:pt x="44" y="1138"/>
                  </a:cubicBezTo>
                  <a:cubicBezTo>
                    <a:pt x="53" y="1138"/>
                    <a:pt x="63" y="1135"/>
                    <a:pt x="72" y="1129"/>
                  </a:cubicBezTo>
                  <a:lnTo>
                    <a:pt x="1727" y="176"/>
                  </a:lnTo>
                  <a:cubicBezTo>
                    <a:pt x="1763" y="153"/>
                    <a:pt x="1787" y="105"/>
                    <a:pt x="1787" y="57"/>
                  </a:cubicBezTo>
                  <a:cubicBezTo>
                    <a:pt x="1787" y="23"/>
                    <a:pt x="1774" y="0"/>
                    <a:pt x="175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1" name="Google Shape;631;p34"/>
          <p:cNvGrpSpPr/>
          <p:nvPr/>
        </p:nvGrpSpPr>
        <p:grpSpPr>
          <a:xfrm>
            <a:off x="2031058" y="1761585"/>
            <a:ext cx="883779" cy="1036229"/>
            <a:chOff x="2288199" y="1549761"/>
            <a:chExt cx="478442" cy="560973"/>
          </a:xfrm>
        </p:grpSpPr>
        <p:sp>
          <p:nvSpPr>
            <p:cNvPr id="632" name="Google Shape;632;p34"/>
            <p:cNvSpPr/>
            <p:nvPr/>
          </p:nvSpPr>
          <p:spPr>
            <a:xfrm>
              <a:off x="2327834" y="1635077"/>
              <a:ext cx="22873" cy="288358"/>
            </a:xfrm>
            <a:custGeom>
              <a:rect b="b" l="l" r="r" t="t"/>
              <a:pathLst>
                <a:path extrusionOk="0" h="9014" w="715">
                  <a:moveTo>
                    <a:pt x="696" y="156"/>
                  </a:moveTo>
                  <a:lnTo>
                    <a:pt x="715" y="167"/>
                  </a:lnTo>
                  <a:cubicBezTo>
                    <a:pt x="707" y="160"/>
                    <a:pt x="700" y="157"/>
                    <a:pt x="696" y="156"/>
                  </a:cubicBezTo>
                  <a:close/>
                  <a:moveTo>
                    <a:pt x="369" y="0"/>
                  </a:moveTo>
                  <a:cubicBezTo>
                    <a:pt x="369" y="0"/>
                    <a:pt x="369" y="12"/>
                    <a:pt x="369" y="12"/>
                  </a:cubicBezTo>
                  <a:lnTo>
                    <a:pt x="357" y="12"/>
                  </a:lnTo>
                  <a:cubicBezTo>
                    <a:pt x="345" y="12"/>
                    <a:pt x="334" y="24"/>
                    <a:pt x="334" y="24"/>
                  </a:cubicBezTo>
                  <a:cubicBezTo>
                    <a:pt x="322" y="36"/>
                    <a:pt x="310" y="36"/>
                    <a:pt x="298" y="48"/>
                  </a:cubicBezTo>
                  <a:cubicBezTo>
                    <a:pt x="298" y="48"/>
                    <a:pt x="286" y="48"/>
                    <a:pt x="286" y="60"/>
                  </a:cubicBezTo>
                  <a:cubicBezTo>
                    <a:pt x="286" y="60"/>
                    <a:pt x="274" y="60"/>
                    <a:pt x="274" y="72"/>
                  </a:cubicBezTo>
                  <a:lnTo>
                    <a:pt x="262" y="72"/>
                  </a:lnTo>
                  <a:lnTo>
                    <a:pt x="262" y="84"/>
                  </a:lnTo>
                  <a:cubicBezTo>
                    <a:pt x="250" y="84"/>
                    <a:pt x="250" y="84"/>
                    <a:pt x="250" y="95"/>
                  </a:cubicBezTo>
                  <a:cubicBezTo>
                    <a:pt x="250" y="95"/>
                    <a:pt x="238" y="95"/>
                    <a:pt x="238" y="107"/>
                  </a:cubicBezTo>
                  <a:lnTo>
                    <a:pt x="226" y="119"/>
                  </a:lnTo>
                  <a:cubicBezTo>
                    <a:pt x="226" y="131"/>
                    <a:pt x="214" y="131"/>
                    <a:pt x="214" y="131"/>
                  </a:cubicBezTo>
                  <a:cubicBezTo>
                    <a:pt x="214" y="143"/>
                    <a:pt x="214" y="143"/>
                    <a:pt x="203" y="155"/>
                  </a:cubicBezTo>
                  <a:cubicBezTo>
                    <a:pt x="203" y="155"/>
                    <a:pt x="203" y="167"/>
                    <a:pt x="203" y="167"/>
                  </a:cubicBezTo>
                  <a:cubicBezTo>
                    <a:pt x="203" y="167"/>
                    <a:pt x="191" y="179"/>
                    <a:pt x="191" y="179"/>
                  </a:cubicBezTo>
                  <a:cubicBezTo>
                    <a:pt x="191" y="191"/>
                    <a:pt x="191" y="191"/>
                    <a:pt x="191" y="191"/>
                  </a:cubicBezTo>
                  <a:cubicBezTo>
                    <a:pt x="179" y="203"/>
                    <a:pt x="179" y="203"/>
                    <a:pt x="179" y="215"/>
                  </a:cubicBezTo>
                  <a:cubicBezTo>
                    <a:pt x="179" y="215"/>
                    <a:pt x="179" y="215"/>
                    <a:pt x="179" y="226"/>
                  </a:cubicBezTo>
                  <a:cubicBezTo>
                    <a:pt x="167" y="226"/>
                    <a:pt x="167" y="226"/>
                    <a:pt x="167" y="238"/>
                  </a:cubicBezTo>
                  <a:cubicBezTo>
                    <a:pt x="167" y="250"/>
                    <a:pt x="167" y="262"/>
                    <a:pt x="167" y="262"/>
                  </a:cubicBezTo>
                  <a:cubicBezTo>
                    <a:pt x="167" y="262"/>
                    <a:pt x="167" y="274"/>
                    <a:pt x="167" y="274"/>
                  </a:cubicBezTo>
                  <a:cubicBezTo>
                    <a:pt x="167" y="274"/>
                    <a:pt x="167" y="274"/>
                    <a:pt x="167" y="286"/>
                  </a:cubicBezTo>
                  <a:lnTo>
                    <a:pt x="155" y="286"/>
                  </a:lnTo>
                  <a:cubicBezTo>
                    <a:pt x="155" y="298"/>
                    <a:pt x="155" y="310"/>
                    <a:pt x="155" y="322"/>
                  </a:cubicBezTo>
                  <a:lnTo>
                    <a:pt x="167" y="3346"/>
                  </a:lnTo>
                  <a:lnTo>
                    <a:pt x="0" y="4013"/>
                  </a:lnTo>
                  <a:lnTo>
                    <a:pt x="12" y="8692"/>
                  </a:lnTo>
                  <a:cubicBezTo>
                    <a:pt x="12" y="8775"/>
                    <a:pt x="36" y="8835"/>
                    <a:pt x="83" y="8858"/>
                  </a:cubicBezTo>
                  <a:lnTo>
                    <a:pt x="345" y="9013"/>
                  </a:lnTo>
                  <a:cubicBezTo>
                    <a:pt x="298" y="8978"/>
                    <a:pt x="274" y="8930"/>
                    <a:pt x="274" y="8847"/>
                  </a:cubicBezTo>
                  <a:lnTo>
                    <a:pt x="262" y="4167"/>
                  </a:lnTo>
                  <a:lnTo>
                    <a:pt x="429" y="3501"/>
                  </a:lnTo>
                  <a:lnTo>
                    <a:pt x="417" y="476"/>
                  </a:lnTo>
                  <a:cubicBezTo>
                    <a:pt x="417" y="465"/>
                    <a:pt x="417" y="453"/>
                    <a:pt x="417" y="429"/>
                  </a:cubicBezTo>
                  <a:cubicBezTo>
                    <a:pt x="417" y="417"/>
                    <a:pt x="417" y="405"/>
                    <a:pt x="429" y="393"/>
                  </a:cubicBezTo>
                  <a:cubicBezTo>
                    <a:pt x="429" y="393"/>
                    <a:pt x="429" y="381"/>
                    <a:pt x="429" y="381"/>
                  </a:cubicBezTo>
                  <a:cubicBezTo>
                    <a:pt x="429" y="369"/>
                    <a:pt x="441" y="357"/>
                    <a:pt x="441" y="346"/>
                  </a:cubicBezTo>
                  <a:cubicBezTo>
                    <a:pt x="453" y="334"/>
                    <a:pt x="453" y="322"/>
                    <a:pt x="464" y="310"/>
                  </a:cubicBezTo>
                  <a:cubicBezTo>
                    <a:pt x="476" y="286"/>
                    <a:pt x="476" y="274"/>
                    <a:pt x="488" y="262"/>
                  </a:cubicBezTo>
                  <a:cubicBezTo>
                    <a:pt x="500" y="250"/>
                    <a:pt x="512" y="238"/>
                    <a:pt x="512" y="238"/>
                  </a:cubicBezTo>
                  <a:lnTo>
                    <a:pt x="524" y="226"/>
                  </a:lnTo>
                  <a:cubicBezTo>
                    <a:pt x="524" y="226"/>
                    <a:pt x="536" y="215"/>
                    <a:pt x="548" y="203"/>
                  </a:cubicBezTo>
                  <a:lnTo>
                    <a:pt x="560" y="203"/>
                  </a:lnTo>
                  <a:cubicBezTo>
                    <a:pt x="560" y="191"/>
                    <a:pt x="572" y="179"/>
                    <a:pt x="584" y="179"/>
                  </a:cubicBezTo>
                  <a:cubicBezTo>
                    <a:pt x="595" y="167"/>
                    <a:pt x="607" y="167"/>
                    <a:pt x="619" y="167"/>
                  </a:cubicBezTo>
                  <a:cubicBezTo>
                    <a:pt x="619" y="167"/>
                    <a:pt x="619" y="155"/>
                    <a:pt x="619" y="155"/>
                  </a:cubicBezTo>
                  <a:lnTo>
                    <a:pt x="691" y="155"/>
                  </a:lnTo>
                  <a:cubicBezTo>
                    <a:pt x="691" y="155"/>
                    <a:pt x="693" y="155"/>
                    <a:pt x="696" y="156"/>
                  </a:cubicBezTo>
                  <a:lnTo>
                    <a:pt x="696" y="156"/>
                  </a:lnTo>
                  <a:lnTo>
                    <a:pt x="453" y="12"/>
                  </a:lnTo>
                  <a:lnTo>
                    <a:pt x="441" y="12"/>
                  </a:lnTo>
                  <a:cubicBezTo>
                    <a:pt x="441" y="12"/>
                    <a:pt x="429" y="0"/>
                    <a:pt x="4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4"/>
            <p:cNvSpPr/>
            <p:nvPr/>
          </p:nvSpPr>
          <p:spPr>
            <a:xfrm>
              <a:off x="2335831" y="1639939"/>
              <a:ext cx="22489" cy="283847"/>
            </a:xfrm>
            <a:custGeom>
              <a:rect b="b" l="l" r="r" t="t"/>
              <a:pathLst>
                <a:path extrusionOk="0" h="8873" w="703">
                  <a:moveTo>
                    <a:pt x="413" y="1"/>
                  </a:moveTo>
                  <a:cubicBezTo>
                    <a:pt x="389" y="1"/>
                    <a:pt x="362" y="9"/>
                    <a:pt x="334" y="27"/>
                  </a:cubicBezTo>
                  <a:cubicBezTo>
                    <a:pt x="238" y="74"/>
                    <a:pt x="167" y="217"/>
                    <a:pt x="167" y="324"/>
                  </a:cubicBezTo>
                  <a:lnTo>
                    <a:pt x="179" y="3349"/>
                  </a:lnTo>
                  <a:lnTo>
                    <a:pt x="0" y="4004"/>
                  </a:lnTo>
                  <a:lnTo>
                    <a:pt x="12" y="8695"/>
                  </a:lnTo>
                  <a:cubicBezTo>
                    <a:pt x="12" y="8805"/>
                    <a:pt x="72" y="8873"/>
                    <a:pt x="159" y="8873"/>
                  </a:cubicBezTo>
                  <a:cubicBezTo>
                    <a:pt x="194" y="8873"/>
                    <a:pt x="233" y="8861"/>
                    <a:pt x="274" y="8837"/>
                  </a:cubicBezTo>
                  <a:lnTo>
                    <a:pt x="453" y="8730"/>
                  </a:lnTo>
                  <a:cubicBezTo>
                    <a:pt x="595" y="8647"/>
                    <a:pt x="703" y="8456"/>
                    <a:pt x="703" y="8302"/>
                  </a:cubicBezTo>
                  <a:lnTo>
                    <a:pt x="691" y="3611"/>
                  </a:lnTo>
                  <a:lnTo>
                    <a:pt x="512" y="3146"/>
                  </a:lnTo>
                  <a:lnTo>
                    <a:pt x="512" y="122"/>
                  </a:lnTo>
                  <a:cubicBezTo>
                    <a:pt x="512" y="47"/>
                    <a:pt x="471" y="1"/>
                    <a:pt x="413" y="1"/>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4"/>
            <p:cNvSpPr/>
            <p:nvPr/>
          </p:nvSpPr>
          <p:spPr>
            <a:xfrm>
              <a:off x="2480936" y="1549761"/>
              <a:ext cx="22873" cy="287974"/>
            </a:xfrm>
            <a:custGeom>
              <a:rect b="b" l="l" r="r" t="t"/>
              <a:pathLst>
                <a:path extrusionOk="0" h="9002" w="715">
                  <a:moveTo>
                    <a:pt x="695" y="155"/>
                  </a:moveTo>
                  <a:lnTo>
                    <a:pt x="715" y="167"/>
                  </a:lnTo>
                  <a:cubicBezTo>
                    <a:pt x="704" y="156"/>
                    <a:pt x="703" y="155"/>
                    <a:pt x="695" y="155"/>
                  </a:cubicBezTo>
                  <a:close/>
                  <a:moveTo>
                    <a:pt x="370" y="0"/>
                  </a:moveTo>
                  <a:cubicBezTo>
                    <a:pt x="370" y="0"/>
                    <a:pt x="370" y="0"/>
                    <a:pt x="370" y="12"/>
                  </a:cubicBezTo>
                  <a:lnTo>
                    <a:pt x="358" y="12"/>
                  </a:lnTo>
                  <a:cubicBezTo>
                    <a:pt x="346" y="12"/>
                    <a:pt x="334" y="24"/>
                    <a:pt x="334" y="24"/>
                  </a:cubicBezTo>
                  <a:cubicBezTo>
                    <a:pt x="322" y="24"/>
                    <a:pt x="310" y="36"/>
                    <a:pt x="298" y="48"/>
                  </a:cubicBezTo>
                  <a:cubicBezTo>
                    <a:pt x="298" y="48"/>
                    <a:pt x="286" y="48"/>
                    <a:pt x="286" y="60"/>
                  </a:cubicBezTo>
                  <a:cubicBezTo>
                    <a:pt x="286" y="60"/>
                    <a:pt x="274" y="60"/>
                    <a:pt x="274" y="72"/>
                  </a:cubicBezTo>
                  <a:lnTo>
                    <a:pt x="262" y="72"/>
                  </a:lnTo>
                  <a:lnTo>
                    <a:pt x="262" y="84"/>
                  </a:lnTo>
                  <a:lnTo>
                    <a:pt x="250" y="84"/>
                  </a:lnTo>
                  <a:cubicBezTo>
                    <a:pt x="250" y="95"/>
                    <a:pt x="250" y="95"/>
                    <a:pt x="239" y="107"/>
                  </a:cubicBezTo>
                  <a:lnTo>
                    <a:pt x="239" y="119"/>
                  </a:lnTo>
                  <a:lnTo>
                    <a:pt x="227" y="119"/>
                  </a:lnTo>
                  <a:cubicBezTo>
                    <a:pt x="227" y="119"/>
                    <a:pt x="227" y="131"/>
                    <a:pt x="215" y="131"/>
                  </a:cubicBezTo>
                  <a:cubicBezTo>
                    <a:pt x="215" y="143"/>
                    <a:pt x="215" y="143"/>
                    <a:pt x="215" y="155"/>
                  </a:cubicBezTo>
                  <a:cubicBezTo>
                    <a:pt x="203" y="155"/>
                    <a:pt x="203" y="155"/>
                    <a:pt x="203" y="167"/>
                  </a:cubicBezTo>
                  <a:cubicBezTo>
                    <a:pt x="203" y="167"/>
                    <a:pt x="203" y="179"/>
                    <a:pt x="191" y="179"/>
                  </a:cubicBezTo>
                  <a:cubicBezTo>
                    <a:pt x="191" y="179"/>
                    <a:pt x="191" y="191"/>
                    <a:pt x="191" y="191"/>
                  </a:cubicBezTo>
                  <a:cubicBezTo>
                    <a:pt x="191" y="203"/>
                    <a:pt x="191" y="203"/>
                    <a:pt x="179" y="203"/>
                  </a:cubicBezTo>
                  <a:cubicBezTo>
                    <a:pt x="179" y="215"/>
                    <a:pt x="179" y="215"/>
                    <a:pt x="179" y="226"/>
                  </a:cubicBezTo>
                  <a:cubicBezTo>
                    <a:pt x="179" y="226"/>
                    <a:pt x="179" y="226"/>
                    <a:pt x="179" y="238"/>
                  </a:cubicBezTo>
                  <a:lnTo>
                    <a:pt x="167" y="238"/>
                  </a:lnTo>
                  <a:cubicBezTo>
                    <a:pt x="167" y="250"/>
                    <a:pt x="167" y="250"/>
                    <a:pt x="167" y="262"/>
                  </a:cubicBezTo>
                  <a:cubicBezTo>
                    <a:pt x="167" y="262"/>
                    <a:pt x="167" y="274"/>
                    <a:pt x="167" y="274"/>
                  </a:cubicBezTo>
                  <a:cubicBezTo>
                    <a:pt x="167" y="286"/>
                    <a:pt x="167" y="286"/>
                    <a:pt x="167" y="286"/>
                  </a:cubicBezTo>
                  <a:cubicBezTo>
                    <a:pt x="167" y="298"/>
                    <a:pt x="167" y="310"/>
                    <a:pt x="167" y="322"/>
                  </a:cubicBezTo>
                  <a:lnTo>
                    <a:pt x="167" y="3346"/>
                  </a:lnTo>
                  <a:lnTo>
                    <a:pt x="0" y="4013"/>
                  </a:lnTo>
                  <a:lnTo>
                    <a:pt x="12" y="8692"/>
                  </a:lnTo>
                  <a:cubicBezTo>
                    <a:pt x="12" y="8775"/>
                    <a:pt x="36" y="8823"/>
                    <a:pt x="84" y="8858"/>
                  </a:cubicBezTo>
                  <a:lnTo>
                    <a:pt x="338" y="8997"/>
                  </a:lnTo>
                  <a:lnTo>
                    <a:pt x="338" y="8997"/>
                  </a:lnTo>
                  <a:cubicBezTo>
                    <a:pt x="295" y="8972"/>
                    <a:pt x="274" y="8925"/>
                    <a:pt x="274" y="8847"/>
                  </a:cubicBezTo>
                  <a:lnTo>
                    <a:pt x="262" y="4156"/>
                  </a:lnTo>
                  <a:lnTo>
                    <a:pt x="429" y="3501"/>
                  </a:lnTo>
                  <a:lnTo>
                    <a:pt x="417" y="476"/>
                  </a:lnTo>
                  <a:cubicBezTo>
                    <a:pt x="417" y="453"/>
                    <a:pt x="429" y="441"/>
                    <a:pt x="429" y="429"/>
                  </a:cubicBezTo>
                  <a:lnTo>
                    <a:pt x="417" y="429"/>
                  </a:lnTo>
                  <a:cubicBezTo>
                    <a:pt x="417" y="417"/>
                    <a:pt x="429" y="405"/>
                    <a:pt x="429" y="393"/>
                  </a:cubicBezTo>
                  <a:cubicBezTo>
                    <a:pt x="429" y="381"/>
                    <a:pt x="429" y="381"/>
                    <a:pt x="429" y="381"/>
                  </a:cubicBezTo>
                  <a:cubicBezTo>
                    <a:pt x="441" y="369"/>
                    <a:pt x="441" y="357"/>
                    <a:pt x="441" y="346"/>
                  </a:cubicBezTo>
                  <a:cubicBezTo>
                    <a:pt x="453" y="334"/>
                    <a:pt x="465" y="322"/>
                    <a:pt x="465" y="310"/>
                  </a:cubicBezTo>
                  <a:lnTo>
                    <a:pt x="465" y="298"/>
                  </a:lnTo>
                  <a:cubicBezTo>
                    <a:pt x="477" y="286"/>
                    <a:pt x="477" y="274"/>
                    <a:pt x="489" y="262"/>
                  </a:cubicBezTo>
                  <a:cubicBezTo>
                    <a:pt x="501" y="250"/>
                    <a:pt x="512" y="238"/>
                    <a:pt x="524" y="238"/>
                  </a:cubicBezTo>
                  <a:lnTo>
                    <a:pt x="524" y="226"/>
                  </a:lnTo>
                  <a:cubicBezTo>
                    <a:pt x="536" y="215"/>
                    <a:pt x="536" y="215"/>
                    <a:pt x="548" y="203"/>
                  </a:cubicBezTo>
                  <a:lnTo>
                    <a:pt x="560" y="203"/>
                  </a:lnTo>
                  <a:cubicBezTo>
                    <a:pt x="572" y="191"/>
                    <a:pt x="584" y="179"/>
                    <a:pt x="596" y="179"/>
                  </a:cubicBezTo>
                  <a:cubicBezTo>
                    <a:pt x="596" y="167"/>
                    <a:pt x="608" y="167"/>
                    <a:pt x="620" y="155"/>
                  </a:cubicBezTo>
                  <a:lnTo>
                    <a:pt x="691" y="155"/>
                  </a:lnTo>
                  <a:cubicBezTo>
                    <a:pt x="692" y="155"/>
                    <a:pt x="694" y="155"/>
                    <a:pt x="695" y="155"/>
                  </a:cubicBezTo>
                  <a:lnTo>
                    <a:pt x="695" y="155"/>
                  </a:lnTo>
                  <a:lnTo>
                    <a:pt x="453" y="12"/>
                  </a:lnTo>
                  <a:lnTo>
                    <a:pt x="441" y="12"/>
                  </a:lnTo>
                  <a:cubicBezTo>
                    <a:pt x="441" y="0"/>
                    <a:pt x="441" y="0"/>
                    <a:pt x="429" y="0"/>
                  </a:cubicBezTo>
                  <a:close/>
                  <a:moveTo>
                    <a:pt x="338" y="8997"/>
                  </a:moveTo>
                  <a:lnTo>
                    <a:pt x="338" y="8997"/>
                  </a:lnTo>
                  <a:cubicBezTo>
                    <a:pt x="340" y="8998"/>
                    <a:pt x="343" y="9000"/>
                    <a:pt x="346" y="9001"/>
                  </a:cubicBezTo>
                  <a:lnTo>
                    <a:pt x="338" y="899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4"/>
            <p:cNvSpPr/>
            <p:nvPr/>
          </p:nvSpPr>
          <p:spPr>
            <a:xfrm>
              <a:off x="2488934" y="1554623"/>
              <a:ext cx="22489" cy="283847"/>
            </a:xfrm>
            <a:custGeom>
              <a:rect b="b" l="l" r="r" t="t"/>
              <a:pathLst>
                <a:path extrusionOk="0" h="8873" w="703">
                  <a:moveTo>
                    <a:pt x="414" y="1"/>
                  </a:moveTo>
                  <a:cubicBezTo>
                    <a:pt x="389" y="1"/>
                    <a:pt x="362" y="9"/>
                    <a:pt x="334" y="27"/>
                  </a:cubicBezTo>
                  <a:cubicBezTo>
                    <a:pt x="239" y="74"/>
                    <a:pt x="167" y="205"/>
                    <a:pt x="167" y="313"/>
                  </a:cubicBezTo>
                  <a:lnTo>
                    <a:pt x="179" y="3349"/>
                  </a:lnTo>
                  <a:lnTo>
                    <a:pt x="0" y="4004"/>
                  </a:lnTo>
                  <a:lnTo>
                    <a:pt x="24" y="8695"/>
                  </a:lnTo>
                  <a:cubicBezTo>
                    <a:pt x="24" y="8805"/>
                    <a:pt x="79" y="8873"/>
                    <a:pt x="161" y="8873"/>
                  </a:cubicBezTo>
                  <a:cubicBezTo>
                    <a:pt x="195" y="8873"/>
                    <a:pt x="233" y="8861"/>
                    <a:pt x="274" y="8837"/>
                  </a:cubicBezTo>
                  <a:lnTo>
                    <a:pt x="453" y="8730"/>
                  </a:lnTo>
                  <a:cubicBezTo>
                    <a:pt x="596" y="8647"/>
                    <a:pt x="703" y="8456"/>
                    <a:pt x="703" y="8290"/>
                  </a:cubicBezTo>
                  <a:lnTo>
                    <a:pt x="691" y="3611"/>
                  </a:lnTo>
                  <a:lnTo>
                    <a:pt x="524" y="3146"/>
                  </a:lnTo>
                  <a:lnTo>
                    <a:pt x="512" y="122"/>
                  </a:lnTo>
                  <a:cubicBezTo>
                    <a:pt x="512" y="47"/>
                    <a:pt x="471" y="1"/>
                    <a:pt x="414" y="1"/>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4"/>
            <p:cNvSpPr/>
            <p:nvPr/>
          </p:nvSpPr>
          <p:spPr>
            <a:xfrm>
              <a:off x="2290118" y="1876151"/>
              <a:ext cx="474220" cy="234583"/>
            </a:xfrm>
            <a:custGeom>
              <a:rect b="b" l="l" r="r" t="t"/>
              <a:pathLst>
                <a:path extrusionOk="0" h="7333" w="14824">
                  <a:moveTo>
                    <a:pt x="14824" y="1"/>
                  </a:moveTo>
                  <a:cubicBezTo>
                    <a:pt x="14824" y="108"/>
                    <a:pt x="14764" y="203"/>
                    <a:pt x="14633" y="275"/>
                  </a:cubicBezTo>
                  <a:lnTo>
                    <a:pt x="6620" y="4930"/>
                  </a:lnTo>
                  <a:cubicBezTo>
                    <a:pt x="6489" y="5007"/>
                    <a:pt x="6317" y="5046"/>
                    <a:pt x="6143" y="5046"/>
                  </a:cubicBezTo>
                  <a:cubicBezTo>
                    <a:pt x="5968" y="5046"/>
                    <a:pt x="5793" y="5007"/>
                    <a:pt x="5656" y="4930"/>
                  </a:cubicBezTo>
                  <a:lnTo>
                    <a:pt x="203" y="1799"/>
                  </a:lnTo>
                  <a:cubicBezTo>
                    <a:pt x="72" y="1727"/>
                    <a:pt x="0" y="1620"/>
                    <a:pt x="0" y="1525"/>
                  </a:cubicBezTo>
                  <a:lnTo>
                    <a:pt x="0" y="3811"/>
                  </a:lnTo>
                  <a:cubicBezTo>
                    <a:pt x="0" y="3906"/>
                    <a:pt x="72" y="4013"/>
                    <a:pt x="203" y="4085"/>
                  </a:cubicBezTo>
                  <a:lnTo>
                    <a:pt x="5656" y="7216"/>
                  </a:lnTo>
                  <a:cubicBezTo>
                    <a:pt x="5787" y="7293"/>
                    <a:pt x="5959" y="7332"/>
                    <a:pt x="6134" y="7332"/>
                  </a:cubicBezTo>
                  <a:cubicBezTo>
                    <a:pt x="6308" y="7332"/>
                    <a:pt x="6483" y="7293"/>
                    <a:pt x="6620" y="7216"/>
                  </a:cubicBezTo>
                  <a:lnTo>
                    <a:pt x="14621" y="2573"/>
                  </a:lnTo>
                  <a:cubicBezTo>
                    <a:pt x="14752" y="2489"/>
                    <a:pt x="14824" y="2394"/>
                    <a:pt x="14824" y="2287"/>
                  </a:cubicBezTo>
                  <a:lnTo>
                    <a:pt x="14824" y="1"/>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4"/>
            <p:cNvSpPr/>
            <p:nvPr/>
          </p:nvSpPr>
          <p:spPr>
            <a:xfrm>
              <a:off x="2288199" y="1763515"/>
              <a:ext cx="478442" cy="274090"/>
            </a:xfrm>
            <a:custGeom>
              <a:rect b="b" l="l" r="r" t="t"/>
              <a:pathLst>
                <a:path extrusionOk="0" h="8568" w="14956">
                  <a:moveTo>
                    <a:pt x="8752" y="1"/>
                  </a:moveTo>
                  <a:cubicBezTo>
                    <a:pt x="8579" y="1"/>
                    <a:pt x="8407" y="39"/>
                    <a:pt x="8276" y="117"/>
                  </a:cubicBezTo>
                  <a:lnTo>
                    <a:pt x="263" y="4760"/>
                  </a:lnTo>
                  <a:cubicBezTo>
                    <a:pt x="1" y="4915"/>
                    <a:pt x="1" y="5165"/>
                    <a:pt x="263" y="5320"/>
                  </a:cubicBezTo>
                  <a:lnTo>
                    <a:pt x="5716" y="8451"/>
                  </a:lnTo>
                  <a:cubicBezTo>
                    <a:pt x="5853" y="8528"/>
                    <a:pt x="6028" y="8567"/>
                    <a:pt x="6203" y="8567"/>
                  </a:cubicBezTo>
                  <a:cubicBezTo>
                    <a:pt x="6377" y="8567"/>
                    <a:pt x="6549" y="8528"/>
                    <a:pt x="6680" y="8451"/>
                  </a:cubicBezTo>
                  <a:lnTo>
                    <a:pt x="14693" y="3796"/>
                  </a:lnTo>
                  <a:cubicBezTo>
                    <a:pt x="14955" y="3641"/>
                    <a:pt x="14955" y="3391"/>
                    <a:pt x="14681" y="3248"/>
                  </a:cubicBezTo>
                  <a:lnTo>
                    <a:pt x="9228" y="117"/>
                  </a:lnTo>
                  <a:cubicBezTo>
                    <a:pt x="9097" y="39"/>
                    <a:pt x="8925" y="1"/>
                    <a:pt x="8752" y="1"/>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4"/>
            <p:cNvSpPr/>
            <p:nvPr/>
          </p:nvSpPr>
          <p:spPr>
            <a:xfrm>
              <a:off x="2508352" y="1818985"/>
              <a:ext cx="125721" cy="71722"/>
            </a:xfrm>
            <a:custGeom>
              <a:rect b="b" l="l" r="r" t="t"/>
              <a:pathLst>
                <a:path extrusionOk="0" h="2242" w="3930">
                  <a:moveTo>
                    <a:pt x="3731" y="0"/>
                  </a:moveTo>
                  <a:cubicBezTo>
                    <a:pt x="3676" y="0"/>
                    <a:pt x="3617" y="12"/>
                    <a:pt x="3573" y="38"/>
                  </a:cubicBezTo>
                  <a:lnTo>
                    <a:pt x="96" y="2050"/>
                  </a:lnTo>
                  <a:cubicBezTo>
                    <a:pt x="13" y="2097"/>
                    <a:pt x="1" y="2169"/>
                    <a:pt x="72" y="2216"/>
                  </a:cubicBezTo>
                  <a:cubicBezTo>
                    <a:pt x="105" y="2233"/>
                    <a:pt x="151" y="2242"/>
                    <a:pt x="199" y="2242"/>
                  </a:cubicBezTo>
                  <a:cubicBezTo>
                    <a:pt x="255" y="2242"/>
                    <a:pt x="313" y="2230"/>
                    <a:pt x="358" y="2205"/>
                  </a:cubicBezTo>
                  <a:lnTo>
                    <a:pt x="3835" y="192"/>
                  </a:lnTo>
                  <a:cubicBezTo>
                    <a:pt x="3918" y="145"/>
                    <a:pt x="3930" y="73"/>
                    <a:pt x="3858" y="26"/>
                  </a:cubicBezTo>
                  <a:cubicBezTo>
                    <a:pt x="3825" y="9"/>
                    <a:pt x="3779" y="0"/>
                    <a:pt x="37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4"/>
            <p:cNvSpPr/>
            <p:nvPr/>
          </p:nvSpPr>
          <p:spPr>
            <a:xfrm>
              <a:off x="2491589" y="1809293"/>
              <a:ext cx="125721" cy="71818"/>
            </a:xfrm>
            <a:custGeom>
              <a:rect b="b" l="l" r="r" t="t"/>
              <a:pathLst>
                <a:path extrusionOk="0" h="2245" w="3930">
                  <a:moveTo>
                    <a:pt x="3739" y="1"/>
                  </a:moveTo>
                  <a:cubicBezTo>
                    <a:pt x="3681" y="1"/>
                    <a:pt x="3619" y="16"/>
                    <a:pt x="3573" y="43"/>
                  </a:cubicBezTo>
                  <a:lnTo>
                    <a:pt x="96" y="2055"/>
                  </a:lnTo>
                  <a:cubicBezTo>
                    <a:pt x="13" y="2103"/>
                    <a:pt x="1" y="2174"/>
                    <a:pt x="72" y="2210"/>
                  </a:cubicBezTo>
                  <a:cubicBezTo>
                    <a:pt x="106" y="2232"/>
                    <a:pt x="153" y="2244"/>
                    <a:pt x="202" y="2244"/>
                  </a:cubicBezTo>
                  <a:cubicBezTo>
                    <a:pt x="257" y="2244"/>
                    <a:pt x="314" y="2229"/>
                    <a:pt x="358" y="2198"/>
                  </a:cubicBezTo>
                  <a:lnTo>
                    <a:pt x="3835" y="198"/>
                  </a:lnTo>
                  <a:cubicBezTo>
                    <a:pt x="3918" y="150"/>
                    <a:pt x="3930" y="67"/>
                    <a:pt x="3858" y="31"/>
                  </a:cubicBezTo>
                  <a:cubicBezTo>
                    <a:pt x="3827" y="10"/>
                    <a:pt x="3784" y="1"/>
                    <a:pt x="37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4"/>
            <p:cNvSpPr/>
            <p:nvPr/>
          </p:nvSpPr>
          <p:spPr>
            <a:xfrm>
              <a:off x="2474826" y="1799792"/>
              <a:ext cx="125721" cy="71658"/>
            </a:xfrm>
            <a:custGeom>
              <a:rect b="b" l="l" r="r" t="t"/>
              <a:pathLst>
                <a:path extrusionOk="0" h="2240" w="3930">
                  <a:moveTo>
                    <a:pt x="3739" y="0"/>
                  </a:moveTo>
                  <a:cubicBezTo>
                    <a:pt x="3681" y="0"/>
                    <a:pt x="3620" y="16"/>
                    <a:pt x="3573" y="42"/>
                  </a:cubicBezTo>
                  <a:lnTo>
                    <a:pt x="96" y="2043"/>
                  </a:lnTo>
                  <a:cubicBezTo>
                    <a:pt x="13" y="2090"/>
                    <a:pt x="1" y="2174"/>
                    <a:pt x="72" y="2209"/>
                  </a:cubicBezTo>
                  <a:cubicBezTo>
                    <a:pt x="104" y="2230"/>
                    <a:pt x="146" y="2240"/>
                    <a:pt x="192" y="2240"/>
                  </a:cubicBezTo>
                  <a:cubicBezTo>
                    <a:pt x="250" y="2240"/>
                    <a:pt x="311" y="2224"/>
                    <a:pt x="358" y="2197"/>
                  </a:cubicBezTo>
                  <a:lnTo>
                    <a:pt x="3835" y="185"/>
                  </a:lnTo>
                  <a:cubicBezTo>
                    <a:pt x="3930" y="138"/>
                    <a:pt x="3930" y="66"/>
                    <a:pt x="3859" y="30"/>
                  </a:cubicBezTo>
                  <a:cubicBezTo>
                    <a:pt x="3827" y="10"/>
                    <a:pt x="3784" y="0"/>
                    <a:pt x="37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4"/>
            <p:cNvSpPr/>
            <p:nvPr/>
          </p:nvSpPr>
          <p:spPr>
            <a:xfrm>
              <a:off x="2458096" y="1790035"/>
              <a:ext cx="125721" cy="71754"/>
            </a:xfrm>
            <a:custGeom>
              <a:rect b="b" l="l" r="r" t="t"/>
              <a:pathLst>
                <a:path extrusionOk="0" h="2243" w="3930">
                  <a:moveTo>
                    <a:pt x="3730" y="0"/>
                  </a:moveTo>
                  <a:cubicBezTo>
                    <a:pt x="3675" y="0"/>
                    <a:pt x="3617" y="12"/>
                    <a:pt x="3572" y="38"/>
                  </a:cubicBezTo>
                  <a:lnTo>
                    <a:pt x="95" y="2050"/>
                  </a:lnTo>
                  <a:cubicBezTo>
                    <a:pt x="12" y="2098"/>
                    <a:pt x="0" y="2169"/>
                    <a:pt x="72" y="2217"/>
                  </a:cubicBezTo>
                  <a:cubicBezTo>
                    <a:pt x="110" y="2233"/>
                    <a:pt x="157" y="2242"/>
                    <a:pt x="203" y="2242"/>
                  </a:cubicBezTo>
                  <a:cubicBezTo>
                    <a:pt x="258" y="2242"/>
                    <a:pt x="313" y="2230"/>
                    <a:pt x="357" y="2205"/>
                  </a:cubicBezTo>
                  <a:lnTo>
                    <a:pt x="3846" y="193"/>
                  </a:lnTo>
                  <a:cubicBezTo>
                    <a:pt x="3929" y="145"/>
                    <a:pt x="3929" y="73"/>
                    <a:pt x="3858" y="26"/>
                  </a:cubicBezTo>
                  <a:cubicBezTo>
                    <a:pt x="3825" y="9"/>
                    <a:pt x="3779" y="0"/>
                    <a:pt x="37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4"/>
            <p:cNvSpPr/>
            <p:nvPr/>
          </p:nvSpPr>
          <p:spPr>
            <a:xfrm>
              <a:off x="2547955" y="2030597"/>
              <a:ext cx="14523" cy="18426"/>
            </a:xfrm>
            <a:custGeom>
              <a:rect b="b" l="l" r="r" t="t"/>
              <a:pathLst>
                <a:path extrusionOk="0" h="576" w="454">
                  <a:moveTo>
                    <a:pt x="330" y="0"/>
                  </a:moveTo>
                  <a:cubicBezTo>
                    <a:pt x="300" y="0"/>
                    <a:pt x="265" y="10"/>
                    <a:pt x="227" y="31"/>
                  </a:cubicBezTo>
                  <a:cubicBezTo>
                    <a:pt x="108" y="102"/>
                    <a:pt x="1" y="281"/>
                    <a:pt x="1" y="424"/>
                  </a:cubicBezTo>
                  <a:cubicBezTo>
                    <a:pt x="1" y="522"/>
                    <a:pt x="52" y="575"/>
                    <a:pt x="123" y="575"/>
                  </a:cubicBezTo>
                  <a:cubicBezTo>
                    <a:pt x="155" y="575"/>
                    <a:pt x="190" y="565"/>
                    <a:pt x="227" y="543"/>
                  </a:cubicBezTo>
                  <a:cubicBezTo>
                    <a:pt x="358" y="471"/>
                    <a:pt x="453" y="304"/>
                    <a:pt x="453" y="162"/>
                  </a:cubicBezTo>
                  <a:cubicBezTo>
                    <a:pt x="453" y="60"/>
                    <a:pt x="405"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4"/>
            <p:cNvSpPr/>
            <p:nvPr/>
          </p:nvSpPr>
          <p:spPr>
            <a:xfrm>
              <a:off x="2597859" y="2002030"/>
              <a:ext cx="14523" cy="18330"/>
            </a:xfrm>
            <a:custGeom>
              <a:rect b="b" l="l" r="r" t="t"/>
              <a:pathLst>
                <a:path extrusionOk="0" h="573" w="454">
                  <a:moveTo>
                    <a:pt x="324" y="0"/>
                  </a:moveTo>
                  <a:cubicBezTo>
                    <a:pt x="294" y="0"/>
                    <a:pt x="261" y="10"/>
                    <a:pt x="227" y="31"/>
                  </a:cubicBezTo>
                  <a:cubicBezTo>
                    <a:pt x="96" y="102"/>
                    <a:pt x="1" y="269"/>
                    <a:pt x="1" y="412"/>
                  </a:cubicBezTo>
                  <a:cubicBezTo>
                    <a:pt x="1" y="513"/>
                    <a:pt x="49" y="573"/>
                    <a:pt x="124" y="573"/>
                  </a:cubicBezTo>
                  <a:cubicBezTo>
                    <a:pt x="154" y="573"/>
                    <a:pt x="189" y="563"/>
                    <a:pt x="227" y="543"/>
                  </a:cubicBezTo>
                  <a:cubicBezTo>
                    <a:pt x="346" y="471"/>
                    <a:pt x="453" y="293"/>
                    <a:pt x="453" y="162"/>
                  </a:cubicBezTo>
                  <a:cubicBezTo>
                    <a:pt x="453" y="60"/>
                    <a:pt x="399" y="0"/>
                    <a:pt x="3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4"/>
            <p:cNvSpPr/>
            <p:nvPr/>
          </p:nvSpPr>
          <p:spPr>
            <a:xfrm>
              <a:off x="2647762" y="1973080"/>
              <a:ext cx="14108" cy="18714"/>
            </a:xfrm>
            <a:custGeom>
              <a:rect b="b" l="l" r="r" t="t"/>
              <a:pathLst>
                <a:path extrusionOk="0" h="585" w="441">
                  <a:moveTo>
                    <a:pt x="317" y="0"/>
                  </a:moveTo>
                  <a:cubicBezTo>
                    <a:pt x="287" y="0"/>
                    <a:pt x="252" y="10"/>
                    <a:pt x="215" y="31"/>
                  </a:cubicBezTo>
                  <a:cubicBezTo>
                    <a:pt x="96" y="102"/>
                    <a:pt x="0" y="281"/>
                    <a:pt x="0" y="424"/>
                  </a:cubicBezTo>
                  <a:cubicBezTo>
                    <a:pt x="0" y="525"/>
                    <a:pt x="49" y="585"/>
                    <a:pt x="120" y="585"/>
                  </a:cubicBezTo>
                  <a:cubicBezTo>
                    <a:pt x="148" y="585"/>
                    <a:pt x="180" y="575"/>
                    <a:pt x="215" y="555"/>
                  </a:cubicBezTo>
                  <a:cubicBezTo>
                    <a:pt x="346" y="483"/>
                    <a:pt x="441" y="305"/>
                    <a:pt x="441" y="162"/>
                  </a:cubicBezTo>
                  <a:cubicBezTo>
                    <a:pt x="441" y="60"/>
                    <a:pt x="393" y="0"/>
                    <a:pt x="3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4"/>
            <p:cNvSpPr/>
            <p:nvPr/>
          </p:nvSpPr>
          <p:spPr>
            <a:xfrm>
              <a:off x="2697282" y="1944513"/>
              <a:ext cx="14491" cy="18426"/>
            </a:xfrm>
            <a:custGeom>
              <a:rect b="b" l="l" r="r" t="t"/>
              <a:pathLst>
                <a:path extrusionOk="0" h="576" w="453">
                  <a:moveTo>
                    <a:pt x="324" y="1"/>
                  </a:moveTo>
                  <a:cubicBezTo>
                    <a:pt x="294" y="1"/>
                    <a:pt x="261" y="10"/>
                    <a:pt x="226" y="31"/>
                  </a:cubicBezTo>
                  <a:cubicBezTo>
                    <a:pt x="107" y="102"/>
                    <a:pt x="0" y="281"/>
                    <a:pt x="0" y="424"/>
                  </a:cubicBezTo>
                  <a:cubicBezTo>
                    <a:pt x="0" y="522"/>
                    <a:pt x="51" y="576"/>
                    <a:pt x="122" y="576"/>
                  </a:cubicBezTo>
                  <a:cubicBezTo>
                    <a:pt x="154" y="576"/>
                    <a:pt x="190" y="565"/>
                    <a:pt x="226" y="543"/>
                  </a:cubicBezTo>
                  <a:cubicBezTo>
                    <a:pt x="357" y="471"/>
                    <a:pt x="453" y="305"/>
                    <a:pt x="453" y="162"/>
                  </a:cubicBezTo>
                  <a:cubicBezTo>
                    <a:pt x="453" y="60"/>
                    <a:pt x="398" y="1"/>
                    <a:pt x="3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6" name="Google Shape;646;p34"/>
          <p:cNvGrpSpPr/>
          <p:nvPr/>
        </p:nvGrpSpPr>
        <p:grpSpPr>
          <a:xfrm>
            <a:off x="302025" y="1284838"/>
            <a:ext cx="579625" cy="557161"/>
            <a:chOff x="304275" y="275275"/>
            <a:chExt cx="579625" cy="557161"/>
          </a:xfrm>
        </p:grpSpPr>
        <p:sp>
          <p:nvSpPr>
            <p:cNvPr id="647" name="Google Shape;647;p34"/>
            <p:cNvSpPr/>
            <p:nvPr/>
          </p:nvSpPr>
          <p:spPr>
            <a:xfrm>
              <a:off x="304275" y="275275"/>
              <a:ext cx="130500" cy="130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4"/>
            <p:cNvSpPr/>
            <p:nvPr/>
          </p:nvSpPr>
          <p:spPr>
            <a:xfrm>
              <a:off x="528838" y="275275"/>
              <a:ext cx="130500" cy="130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4"/>
            <p:cNvSpPr/>
            <p:nvPr/>
          </p:nvSpPr>
          <p:spPr>
            <a:xfrm>
              <a:off x="753400" y="275275"/>
              <a:ext cx="130500" cy="130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4"/>
            <p:cNvSpPr/>
            <p:nvPr/>
          </p:nvSpPr>
          <p:spPr>
            <a:xfrm>
              <a:off x="304275" y="488611"/>
              <a:ext cx="130500" cy="1305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4"/>
            <p:cNvSpPr/>
            <p:nvPr/>
          </p:nvSpPr>
          <p:spPr>
            <a:xfrm>
              <a:off x="528838" y="488611"/>
              <a:ext cx="130500" cy="130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4"/>
            <p:cNvSpPr/>
            <p:nvPr/>
          </p:nvSpPr>
          <p:spPr>
            <a:xfrm>
              <a:off x="753400" y="488611"/>
              <a:ext cx="130500" cy="1305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4"/>
            <p:cNvSpPr/>
            <p:nvPr/>
          </p:nvSpPr>
          <p:spPr>
            <a:xfrm>
              <a:off x="304275" y="701936"/>
              <a:ext cx="130500" cy="130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4"/>
            <p:cNvSpPr/>
            <p:nvPr/>
          </p:nvSpPr>
          <p:spPr>
            <a:xfrm>
              <a:off x="528838" y="701936"/>
              <a:ext cx="130500" cy="1305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4"/>
            <p:cNvSpPr/>
            <p:nvPr/>
          </p:nvSpPr>
          <p:spPr>
            <a:xfrm>
              <a:off x="753400" y="701936"/>
              <a:ext cx="130500" cy="1305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6" name="Google Shape;656;p34"/>
          <p:cNvGrpSpPr/>
          <p:nvPr/>
        </p:nvGrpSpPr>
        <p:grpSpPr>
          <a:xfrm>
            <a:off x="3004523" y="3056612"/>
            <a:ext cx="488664" cy="544316"/>
            <a:chOff x="2092454" y="2863767"/>
            <a:chExt cx="391558" cy="436150"/>
          </a:xfrm>
        </p:grpSpPr>
        <p:sp>
          <p:nvSpPr>
            <p:cNvPr id="657" name="Google Shape;657;p34"/>
            <p:cNvSpPr/>
            <p:nvPr/>
          </p:nvSpPr>
          <p:spPr>
            <a:xfrm>
              <a:off x="2092806" y="2863767"/>
              <a:ext cx="391206" cy="226649"/>
            </a:xfrm>
            <a:custGeom>
              <a:rect b="b" l="l" r="r" t="t"/>
              <a:pathLst>
                <a:path extrusionOk="0" h="7085" w="12229">
                  <a:moveTo>
                    <a:pt x="6097" y="1"/>
                  </a:moveTo>
                  <a:lnTo>
                    <a:pt x="1" y="3537"/>
                  </a:lnTo>
                  <a:lnTo>
                    <a:pt x="6133" y="7085"/>
                  </a:lnTo>
                  <a:lnTo>
                    <a:pt x="12229" y="3537"/>
                  </a:lnTo>
                  <a:lnTo>
                    <a:pt x="6097" y="1"/>
                  </a:ln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4"/>
            <p:cNvSpPr/>
            <p:nvPr/>
          </p:nvSpPr>
          <p:spPr>
            <a:xfrm>
              <a:off x="2288583" y="2976883"/>
              <a:ext cx="195427" cy="323035"/>
            </a:xfrm>
            <a:custGeom>
              <a:rect b="b" l="l" r="r" t="t"/>
              <a:pathLst>
                <a:path extrusionOk="0" h="10098" w="6109">
                  <a:moveTo>
                    <a:pt x="6109" y="1"/>
                  </a:moveTo>
                  <a:lnTo>
                    <a:pt x="13" y="3549"/>
                  </a:lnTo>
                  <a:lnTo>
                    <a:pt x="1" y="10097"/>
                  </a:lnTo>
                  <a:lnTo>
                    <a:pt x="6097" y="6561"/>
                  </a:lnTo>
                  <a:lnTo>
                    <a:pt x="6109" y="1"/>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4"/>
            <p:cNvSpPr/>
            <p:nvPr/>
          </p:nvSpPr>
          <p:spPr>
            <a:xfrm>
              <a:off x="2092454" y="2976883"/>
              <a:ext cx="196547" cy="323035"/>
            </a:xfrm>
            <a:custGeom>
              <a:rect b="b" l="l" r="r" t="t"/>
              <a:pathLst>
                <a:path extrusionOk="0" h="10098" w="6144">
                  <a:moveTo>
                    <a:pt x="12" y="1"/>
                  </a:moveTo>
                  <a:lnTo>
                    <a:pt x="0" y="6561"/>
                  </a:lnTo>
                  <a:lnTo>
                    <a:pt x="6132" y="10097"/>
                  </a:lnTo>
                  <a:lnTo>
                    <a:pt x="6144" y="3549"/>
                  </a:lnTo>
                  <a:lnTo>
                    <a:pt x="12" y="1"/>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0" name="Google Shape;660;p34"/>
          <p:cNvGrpSpPr/>
          <p:nvPr/>
        </p:nvGrpSpPr>
        <p:grpSpPr>
          <a:xfrm>
            <a:off x="1153673" y="684012"/>
            <a:ext cx="488664" cy="544316"/>
            <a:chOff x="2092454" y="2863767"/>
            <a:chExt cx="391558" cy="436150"/>
          </a:xfrm>
        </p:grpSpPr>
        <p:sp>
          <p:nvSpPr>
            <p:cNvPr id="661" name="Google Shape;661;p34"/>
            <p:cNvSpPr/>
            <p:nvPr/>
          </p:nvSpPr>
          <p:spPr>
            <a:xfrm>
              <a:off x="2092806" y="2863767"/>
              <a:ext cx="391206" cy="226649"/>
            </a:xfrm>
            <a:custGeom>
              <a:rect b="b" l="l" r="r" t="t"/>
              <a:pathLst>
                <a:path extrusionOk="0" h="7085" w="12229">
                  <a:moveTo>
                    <a:pt x="6097" y="1"/>
                  </a:moveTo>
                  <a:lnTo>
                    <a:pt x="1" y="3537"/>
                  </a:lnTo>
                  <a:lnTo>
                    <a:pt x="6133" y="7085"/>
                  </a:lnTo>
                  <a:lnTo>
                    <a:pt x="12229" y="3537"/>
                  </a:lnTo>
                  <a:lnTo>
                    <a:pt x="6097" y="1"/>
                  </a:ln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4"/>
            <p:cNvSpPr/>
            <p:nvPr/>
          </p:nvSpPr>
          <p:spPr>
            <a:xfrm>
              <a:off x="2288583" y="2976883"/>
              <a:ext cx="195427" cy="323035"/>
            </a:xfrm>
            <a:custGeom>
              <a:rect b="b" l="l" r="r" t="t"/>
              <a:pathLst>
                <a:path extrusionOk="0" h="10098" w="6109">
                  <a:moveTo>
                    <a:pt x="6109" y="1"/>
                  </a:moveTo>
                  <a:lnTo>
                    <a:pt x="13" y="3549"/>
                  </a:lnTo>
                  <a:lnTo>
                    <a:pt x="1" y="10097"/>
                  </a:lnTo>
                  <a:lnTo>
                    <a:pt x="6097" y="6561"/>
                  </a:lnTo>
                  <a:lnTo>
                    <a:pt x="6109" y="1"/>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4"/>
            <p:cNvSpPr/>
            <p:nvPr/>
          </p:nvSpPr>
          <p:spPr>
            <a:xfrm>
              <a:off x="2092454" y="2976883"/>
              <a:ext cx="196547" cy="323035"/>
            </a:xfrm>
            <a:custGeom>
              <a:rect b="b" l="l" r="r" t="t"/>
              <a:pathLst>
                <a:path extrusionOk="0" h="10098" w="6144">
                  <a:moveTo>
                    <a:pt x="12" y="1"/>
                  </a:moveTo>
                  <a:lnTo>
                    <a:pt x="0" y="6561"/>
                  </a:lnTo>
                  <a:lnTo>
                    <a:pt x="6132" y="10097"/>
                  </a:lnTo>
                  <a:lnTo>
                    <a:pt x="6144" y="3549"/>
                  </a:lnTo>
                  <a:lnTo>
                    <a:pt x="12" y="1"/>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4" name="Google Shape;664;p34"/>
          <p:cNvGrpSpPr/>
          <p:nvPr/>
        </p:nvGrpSpPr>
        <p:grpSpPr>
          <a:xfrm>
            <a:off x="302023" y="4331950"/>
            <a:ext cx="488664" cy="544316"/>
            <a:chOff x="2092454" y="2863767"/>
            <a:chExt cx="391558" cy="436150"/>
          </a:xfrm>
        </p:grpSpPr>
        <p:sp>
          <p:nvSpPr>
            <p:cNvPr id="665" name="Google Shape;665;p34"/>
            <p:cNvSpPr/>
            <p:nvPr/>
          </p:nvSpPr>
          <p:spPr>
            <a:xfrm>
              <a:off x="2092806" y="2863767"/>
              <a:ext cx="391206" cy="226649"/>
            </a:xfrm>
            <a:custGeom>
              <a:rect b="b" l="l" r="r" t="t"/>
              <a:pathLst>
                <a:path extrusionOk="0" h="7085" w="12229">
                  <a:moveTo>
                    <a:pt x="6097" y="1"/>
                  </a:moveTo>
                  <a:lnTo>
                    <a:pt x="1" y="3537"/>
                  </a:lnTo>
                  <a:lnTo>
                    <a:pt x="6133" y="7085"/>
                  </a:lnTo>
                  <a:lnTo>
                    <a:pt x="12229" y="3537"/>
                  </a:lnTo>
                  <a:lnTo>
                    <a:pt x="6097" y="1"/>
                  </a:ln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4"/>
            <p:cNvSpPr/>
            <p:nvPr/>
          </p:nvSpPr>
          <p:spPr>
            <a:xfrm>
              <a:off x="2288583" y="2976883"/>
              <a:ext cx="195427" cy="323035"/>
            </a:xfrm>
            <a:custGeom>
              <a:rect b="b" l="l" r="r" t="t"/>
              <a:pathLst>
                <a:path extrusionOk="0" h="10098" w="6109">
                  <a:moveTo>
                    <a:pt x="6109" y="1"/>
                  </a:moveTo>
                  <a:lnTo>
                    <a:pt x="13" y="3549"/>
                  </a:lnTo>
                  <a:lnTo>
                    <a:pt x="1" y="10097"/>
                  </a:lnTo>
                  <a:lnTo>
                    <a:pt x="6097" y="6561"/>
                  </a:lnTo>
                  <a:lnTo>
                    <a:pt x="6109" y="1"/>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4"/>
            <p:cNvSpPr/>
            <p:nvPr/>
          </p:nvSpPr>
          <p:spPr>
            <a:xfrm>
              <a:off x="2092454" y="2976883"/>
              <a:ext cx="196547" cy="323035"/>
            </a:xfrm>
            <a:custGeom>
              <a:rect b="b" l="l" r="r" t="t"/>
              <a:pathLst>
                <a:path extrusionOk="0" h="10098" w="6144">
                  <a:moveTo>
                    <a:pt x="12" y="1"/>
                  </a:moveTo>
                  <a:lnTo>
                    <a:pt x="0" y="6561"/>
                  </a:lnTo>
                  <a:lnTo>
                    <a:pt x="6132" y="10097"/>
                  </a:lnTo>
                  <a:lnTo>
                    <a:pt x="6144" y="3549"/>
                  </a:lnTo>
                  <a:lnTo>
                    <a:pt x="12" y="1"/>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8" name="Google Shape;668;p34"/>
          <p:cNvGrpSpPr/>
          <p:nvPr/>
        </p:nvGrpSpPr>
        <p:grpSpPr>
          <a:xfrm>
            <a:off x="4364861" y="1228325"/>
            <a:ext cx="488664" cy="544316"/>
            <a:chOff x="2092454" y="2863767"/>
            <a:chExt cx="391558" cy="436150"/>
          </a:xfrm>
        </p:grpSpPr>
        <p:sp>
          <p:nvSpPr>
            <p:cNvPr id="669" name="Google Shape;669;p34"/>
            <p:cNvSpPr/>
            <p:nvPr/>
          </p:nvSpPr>
          <p:spPr>
            <a:xfrm>
              <a:off x="2092806" y="2863767"/>
              <a:ext cx="391206" cy="226649"/>
            </a:xfrm>
            <a:custGeom>
              <a:rect b="b" l="l" r="r" t="t"/>
              <a:pathLst>
                <a:path extrusionOk="0" h="7085" w="12229">
                  <a:moveTo>
                    <a:pt x="6097" y="1"/>
                  </a:moveTo>
                  <a:lnTo>
                    <a:pt x="1" y="3537"/>
                  </a:lnTo>
                  <a:lnTo>
                    <a:pt x="6133" y="7085"/>
                  </a:lnTo>
                  <a:lnTo>
                    <a:pt x="12229" y="3537"/>
                  </a:lnTo>
                  <a:lnTo>
                    <a:pt x="6097" y="1"/>
                  </a:ln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4"/>
            <p:cNvSpPr/>
            <p:nvPr/>
          </p:nvSpPr>
          <p:spPr>
            <a:xfrm>
              <a:off x="2288583" y="2976883"/>
              <a:ext cx="195427" cy="323035"/>
            </a:xfrm>
            <a:custGeom>
              <a:rect b="b" l="l" r="r" t="t"/>
              <a:pathLst>
                <a:path extrusionOk="0" h="10098" w="6109">
                  <a:moveTo>
                    <a:pt x="6109" y="1"/>
                  </a:moveTo>
                  <a:lnTo>
                    <a:pt x="13" y="3549"/>
                  </a:lnTo>
                  <a:lnTo>
                    <a:pt x="1" y="10097"/>
                  </a:lnTo>
                  <a:lnTo>
                    <a:pt x="6097" y="6561"/>
                  </a:lnTo>
                  <a:lnTo>
                    <a:pt x="6109" y="1"/>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4"/>
            <p:cNvSpPr/>
            <p:nvPr/>
          </p:nvSpPr>
          <p:spPr>
            <a:xfrm>
              <a:off x="2092454" y="2976883"/>
              <a:ext cx="196547" cy="323035"/>
            </a:xfrm>
            <a:custGeom>
              <a:rect b="b" l="l" r="r" t="t"/>
              <a:pathLst>
                <a:path extrusionOk="0" h="10098" w="6144">
                  <a:moveTo>
                    <a:pt x="12" y="1"/>
                  </a:moveTo>
                  <a:lnTo>
                    <a:pt x="0" y="6561"/>
                  </a:lnTo>
                  <a:lnTo>
                    <a:pt x="6132" y="10097"/>
                  </a:lnTo>
                  <a:lnTo>
                    <a:pt x="6144" y="3549"/>
                  </a:lnTo>
                  <a:lnTo>
                    <a:pt x="12" y="1"/>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2" name="Google Shape;672;p34"/>
          <p:cNvSpPr/>
          <p:nvPr/>
        </p:nvSpPr>
        <p:spPr>
          <a:xfrm>
            <a:off x="3093900" y="1339714"/>
            <a:ext cx="528900" cy="601800"/>
          </a:xfrm>
          <a:prstGeom prst="upArrow">
            <a:avLst>
              <a:gd fmla="val 50000" name="adj1"/>
              <a:gd fmla="val 67875" name="adj2"/>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4"/>
          <p:cNvSpPr/>
          <p:nvPr/>
        </p:nvSpPr>
        <p:spPr>
          <a:xfrm>
            <a:off x="3093900" y="1815631"/>
            <a:ext cx="528900" cy="601800"/>
          </a:xfrm>
          <a:prstGeom prst="upArrow">
            <a:avLst>
              <a:gd fmla="val 50000" name="adj1"/>
              <a:gd fmla="val 67875" name="adj2"/>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4" name="Google Shape;674;p34"/>
          <p:cNvGrpSpPr/>
          <p:nvPr/>
        </p:nvGrpSpPr>
        <p:grpSpPr>
          <a:xfrm>
            <a:off x="8186398" y="3621475"/>
            <a:ext cx="488664" cy="544316"/>
            <a:chOff x="2092454" y="2863767"/>
            <a:chExt cx="391558" cy="436150"/>
          </a:xfrm>
        </p:grpSpPr>
        <p:sp>
          <p:nvSpPr>
            <p:cNvPr id="675" name="Google Shape;675;p34"/>
            <p:cNvSpPr/>
            <p:nvPr/>
          </p:nvSpPr>
          <p:spPr>
            <a:xfrm>
              <a:off x="2092806" y="2863767"/>
              <a:ext cx="391206" cy="226649"/>
            </a:xfrm>
            <a:custGeom>
              <a:rect b="b" l="l" r="r" t="t"/>
              <a:pathLst>
                <a:path extrusionOk="0" h="7085" w="12229">
                  <a:moveTo>
                    <a:pt x="6097" y="1"/>
                  </a:moveTo>
                  <a:lnTo>
                    <a:pt x="1" y="3537"/>
                  </a:lnTo>
                  <a:lnTo>
                    <a:pt x="6133" y="7085"/>
                  </a:lnTo>
                  <a:lnTo>
                    <a:pt x="12229" y="3537"/>
                  </a:lnTo>
                  <a:lnTo>
                    <a:pt x="6097" y="1"/>
                  </a:ln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4"/>
            <p:cNvSpPr/>
            <p:nvPr/>
          </p:nvSpPr>
          <p:spPr>
            <a:xfrm>
              <a:off x="2288583" y="2976883"/>
              <a:ext cx="195427" cy="323035"/>
            </a:xfrm>
            <a:custGeom>
              <a:rect b="b" l="l" r="r" t="t"/>
              <a:pathLst>
                <a:path extrusionOk="0" h="10098" w="6109">
                  <a:moveTo>
                    <a:pt x="6109" y="1"/>
                  </a:moveTo>
                  <a:lnTo>
                    <a:pt x="13" y="3549"/>
                  </a:lnTo>
                  <a:lnTo>
                    <a:pt x="1" y="10097"/>
                  </a:lnTo>
                  <a:lnTo>
                    <a:pt x="6097" y="6561"/>
                  </a:lnTo>
                  <a:lnTo>
                    <a:pt x="6109" y="1"/>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4"/>
            <p:cNvSpPr/>
            <p:nvPr/>
          </p:nvSpPr>
          <p:spPr>
            <a:xfrm>
              <a:off x="2092454" y="2976883"/>
              <a:ext cx="196547" cy="323035"/>
            </a:xfrm>
            <a:custGeom>
              <a:rect b="b" l="l" r="r" t="t"/>
              <a:pathLst>
                <a:path extrusionOk="0" h="10098" w="6144">
                  <a:moveTo>
                    <a:pt x="12" y="1"/>
                  </a:moveTo>
                  <a:lnTo>
                    <a:pt x="0" y="6561"/>
                  </a:lnTo>
                  <a:lnTo>
                    <a:pt x="6132" y="10097"/>
                  </a:lnTo>
                  <a:lnTo>
                    <a:pt x="6144" y="3549"/>
                  </a:lnTo>
                  <a:lnTo>
                    <a:pt x="12" y="1"/>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8" name="Google Shape;678;p34"/>
          <p:cNvGrpSpPr/>
          <p:nvPr/>
        </p:nvGrpSpPr>
        <p:grpSpPr>
          <a:xfrm>
            <a:off x="3883375" y="4362474"/>
            <a:ext cx="355063" cy="130500"/>
            <a:chOff x="304275" y="701936"/>
            <a:chExt cx="355063" cy="130500"/>
          </a:xfrm>
        </p:grpSpPr>
        <p:sp>
          <p:nvSpPr>
            <p:cNvPr id="679" name="Google Shape;679;p34"/>
            <p:cNvSpPr/>
            <p:nvPr/>
          </p:nvSpPr>
          <p:spPr>
            <a:xfrm>
              <a:off x="304275" y="701936"/>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4"/>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1" name="Google Shape;681;p34"/>
          <p:cNvGrpSpPr/>
          <p:nvPr/>
        </p:nvGrpSpPr>
        <p:grpSpPr>
          <a:xfrm>
            <a:off x="1837829" y="4085195"/>
            <a:ext cx="896100" cy="206100"/>
            <a:chOff x="5733519" y="960358"/>
            <a:chExt cx="896100" cy="206100"/>
          </a:xfrm>
        </p:grpSpPr>
        <p:grpSp>
          <p:nvGrpSpPr>
            <p:cNvPr id="682" name="Google Shape;682;p34"/>
            <p:cNvGrpSpPr/>
            <p:nvPr/>
          </p:nvGrpSpPr>
          <p:grpSpPr>
            <a:xfrm>
              <a:off x="5733519" y="960358"/>
              <a:ext cx="210300" cy="206100"/>
              <a:chOff x="5733519" y="960358"/>
              <a:chExt cx="210300" cy="206100"/>
            </a:xfrm>
          </p:grpSpPr>
          <p:cxnSp>
            <p:nvCxnSpPr>
              <p:cNvPr id="683" name="Google Shape;683;p34"/>
              <p:cNvCxnSpPr/>
              <p:nvPr/>
            </p:nvCxnSpPr>
            <p:spPr>
              <a:xfrm>
                <a:off x="5838685" y="960358"/>
                <a:ext cx="0" cy="206100"/>
              </a:xfrm>
              <a:prstGeom prst="straightConnector1">
                <a:avLst/>
              </a:prstGeom>
              <a:noFill/>
              <a:ln cap="flat" cmpd="sng" w="9525">
                <a:solidFill>
                  <a:schemeClr val="accent2"/>
                </a:solidFill>
                <a:prstDash val="solid"/>
                <a:round/>
                <a:headEnd len="med" w="med" type="none"/>
                <a:tailEnd len="med" w="med" type="none"/>
              </a:ln>
            </p:spPr>
          </p:cxnSp>
          <p:cxnSp>
            <p:nvCxnSpPr>
              <p:cNvPr id="684" name="Google Shape;684;p34"/>
              <p:cNvCxnSpPr/>
              <p:nvPr/>
            </p:nvCxnSpPr>
            <p:spPr>
              <a:xfrm>
                <a:off x="57335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nvGrpSpPr>
            <p:cNvPr id="685" name="Google Shape;685;p34"/>
            <p:cNvGrpSpPr/>
            <p:nvPr/>
          </p:nvGrpSpPr>
          <p:grpSpPr>
            <a:xfrm>
              <a:off x="6076419" y="960358"/>
              <a:ext cx="210300" cy="206100"/>
              <a:chOff x="6076419" y="960358"/>
              <a:chExt cx="210300" cy="206100"/>
            </a:xfrm>
          </p:grpSpPr>
          <p:cxnSp>
            <p:nvCxnSpPr>
              <p:cNvPr id="686" name="Google Shape;686;p34"/>
              <p:cNvCxnSpPr/>
              <p:nvPr/>
            </p:nvCxnSpPr>
            <p:spPr>
              <a:xfrm>
                <a:off x="6181585" y="960358"/>
                <a:ext cx="0" cy="206100"/>
              </a:xfrm>
              <a:prstGeom prst="straightConnector1">
                <a:avLst/>
              </a:prstGeom>
              <a:noFill/>
              <a:ln cap="flat" cmpd="sng" w="9525">
                <a:solidFill>
                  <a:schemeClr val="accent2"/>
                </a:solidFill>
                <a:prstDash val="solid"/>
                <a:round/>
                <a:headEnd len="med" w="med" type="none"/>
                <a:tailEnd len="med" w="med" type="none"/>
              </a:ln>
            </p:spPr>
          </p:cxnSp>
          <p:cxnSp>
            <p:nvCxnSpPr>
              <p:cNvPr id="687" name="Google Shape;687;p34"/>
              <p:cNvCxnSpPr/>
              <p:nvPr/>
            </p:nvCxnSpPr>
            <p:spPr>
              <a:xfrm>
                <a:off x="60764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nvGrpSpPr>
            <p:cNvPr id="688" name="Google Shape;688;p34"/>
            <p:cNvGrpSpPr/>
            <p:nvPr/>
          </p:nvGrpSpPr>
          <p:grpSpPr>
            <a:xfrm>
              <a:off x="6419319" y="960358"/>
              <a:ext cx="210300" cy="206100"/>
              <a:chOff x="6419319" y="960358"/>
              <a:chExt cx="210300" cy="206100"/>
            </a:xfrm>
          </p:grpSpPr>
          <p:cxnSp>
            <p:nvCxnSpPr>
              <p:cNvPr id="689" name="Google Shape;689;p34"/>
              <p:cNvCxnSpPr/>
              <p:nvPr/>
            </p:nvCxnSpPr>
            <p:spPr>
              <a:xfrm>
                <a:off x="6524485" y="960358"/>
                <a:ext cx="0" cy="206100"/>
              </a:xfrm>
              <a:prstGeom prst="straightConnector1">
                <a:avLst/>
              </a:prstGeom>
              <a:noFill/>
              <a:ln cap="flat" cmpd="sng" w="9525">
                <a:solidFill>
                  <a:schemeClr val="accent2"/>
                </a:solidFill>
                <a:prstDash val="solid"/>
                <a:round/>
                <a:headEnd len="med" w="med" type="none"/>
                <a:tailEnd len="med" w="med" type="none"/>
              </a:ln>
            </p:spPr>
          </p:cxnSp>
          <p:cxnSp>
            <p:nvCxnSpPr>
              <p:cNvPr id="690" name="Google Shape;690;p34"/>
              <p:cNvCxnSpPr/>
              <p:nvPr/>
            </p:nvCxnSpPr>
            <p:spPr>
              <a:xfrm>
                <a:off x="6419319" y="1063334"/>
                <a:ext cx="210300" cy="0"/>
              </a:xfrm>
              <a:prstGeom prst="straightConnector1">
                <a:avLst/>
              </a:prstGeom>
              <a:noFill/>
              <a:ln cap="flat" cmpd="sng" w="9525">
                <a:solidFill>
                  <a:schemeClr val="accent2"/>
                </a:solidFill>
                <a:prstDash val="solid"/>
                <a:round/>
                <a:headEnd len="med" w="med" type="none"/>
                <a:tailEnd len="med" w="med" type="none"/>
              </a:ln>
            </p:spPr>
          </p:cxnSp>
        </p:grpSp>
      </p:grpSp>
      <p:grpSp>
        <p:nvGrpSpPr>
          <p:cNvPr id="691" name="Google Shape;691;p34"/>
          <p:cNvGrpSpPr/>
          <p:nvPr/>
        </p:nvGrpSpPr>
        <p:grpSpPr>
          <a:xfrm>
            <a:off x="4028141" y="683932"/>
            <a:ext cx="210300" cy="206100"/>
            <a:chOff x="6419319" y="960358"/>
            <a:chExt cx="210300" cy="206100"/>
          </a:xfrm>
        </p:grpSpPr>
        <p:cxnSp>
          <p:nvCxnSpPr>
            <p:cNvPr id="692" name="Google Shape;692;p34"/>
            <p:cNvCxnSpPr/>
            <p:nvPr/>
          </p:nvCxnSpPr>
          <p:spPr>
            <a:xfrm>
              <a:off x="6524485" y="960358"/>
              <a:ext cx="0" cy="206100"/>
            </a:xfrm>
            <a:prstGeom prst="straightConnector1">
              <a:avLst/>
            </a:prstGeom>
            <a:noFill/>
            <a:ln cap="flat" cmpd="sng" w="9525">
              <a:solidFill>
                <a:schemeClr val="accent2"/>
              </a:solidFill>
              <a:prstDash val="solid"/>
              <a:round/>
              <a:headEnd len="med" w="med" type="none"/>
              <a:tailEnd len="med" w="med" type="none"/>
            </a:ln>
          </p:spPr>
        </p:cxnSp>
        <p:cxnSp>
          <p:nvCxnSpPr>
            <p:cNvPr id="693" name="Google Shape;693;p34"/>
            <p:cNvCxnSpPr/>
            <p:nvPr/>
          </p:nvCxnSpPr>
          <p:spPr>
            <a:xfrm>
              <a:off x="6419319" y="1063334"/>
              <a:ext cx="210300" cy="0"/>
            </a:xfrm>
            <a:prstGeom prst="straightConnector1">
              <a:avLst/>
            </a:prstGeom>
            <a:noFill/>
            <a:ln cap="flat" cmpd="sng" w="9525">
              <a:solidFill>
                <a:schemeClr val="accent2"/>
              </a:solidFill>
              <a:prstDash val="solid"/>
              <a:round/>
              <a:headEnd len="med" w="med" type="none"/>
              <a:tailEnd len="med" w="med" type="none"/>
            </a:ln>
          </p:spPr>
        </p:cxnSp>
      </p:grpSp>
      <p:pic>
        <p:nvPicPr>
          <p:cNvPr id="694" name="Google Shape;694;p34"/>
          <p:cNvPicPr preferRelativeResize="0"/>
          <p:nvPr/>
        </p:nvPicPr>
        <p:blipFill>
          <a:blip r:embed="rId3">
            <a:alphaModFix/>
          </a:blip>
          <a:stretch>
            <a:fillRect/>
          </a:stretch>
        </p:blipFill>
        <p:spPr>
          <a:xfrm>
            <a:off x="511050" y="411800"/>
            <a:ext cx="2688700" cy="4319876"/>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35"/>
          <p:cNvSpPr txBox="1"/>
          <p:nvPr>
            <p:ph type="title"/>
          </p:nvPr>
        </p:nvSpPr>
        <p:spPr>
          <a:xfrm>
            <a:off x="659825" y="1014025"/>
            <a:ext cx="3779400" cy="9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The method</a:t>
            </a:r>
            <a:endParaRPr sz="3900"/>
          </a:p>
        </p:txBody>
      </p:sp>
      <p:sp>
        <p:nvSpPr>
          <p:cNvPr id="700" name="Google Shape;700;p35"/>
          <p:cNvSpPr txBox="1"/>
          <p:nvPr>
            <p:ph idx="1" type="subTitle"/>
          </p:nvPr>
        </p:nvSpPr>
        <p:spPr>
          <a:xfrm>
            <a:off x="713400" y="2163350"/>
            <a:ext cx="3465600" cy="203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perform the comparison, 1000 paths for each process were generated with a time step, dt = 0.01, for a time horizon, T = 1. </a:t>
            </a:r>
            <a:endParaRPr/>
          </a:p>
        </p:txBody>
      </p:sp>
      <p:grpSp>
        <p:nvGrpSpPr>
          <p:cNvPr id="701" name="Google Shape;701;p35"/>
          <p:cNvGrpSpPr/>
          <p:nvPr/>
        </p:nvGrpSpPr>
        <p:grpSpPr>
          <a:xfrm>
            <a:off x="5466825" y="2163338"/>
            <a:ext cx="579625" cy="557161"/>
            <a:chOff x="304275" y="275275"/>
            <a:chExt cx="579625" cy="557161"/>
          </a:xfrm>
        </p:grpSpPr>
        <p:sp>
          <p:nvSpPr>
            <p:cNvPr id="702" name="Google Shape;702;p35"/>
            <p:cNvSpPr/>
            <p:nvPr/>
          </p:nvSpPr>
          <p:spPr>
            <a:xfrm>
              <a:off x="304275" y="275275"/>
              <a:ext cx="130500" cy="130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5"/>
            <p:cNvSpPr/>
            <p:nvPr/>
          </p:nvSpPr>
          <p:spPr>
            <a:xfrm>
              <a:off x="528838" y="275275"/>
              <a:ext cx="130500" cy="130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5"/>
            <p:cNvSpPr/>
            <p:nvPr/>
          </p:nvSpPr>
          <p:spPr>
            <a:xfrm>
              <a:off x="753400" y="275275"/>
              <a:ext cx="130500" cy="130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5"/>
            <p:cNvSpPr/>
            <p:nvPr/>
          </p:nvSpPr>
          <p:spPr>
            <a:xfrm>
              <a:off x="304275" y="488611"/>
              <a:ext cx="130500" cy="1305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5"/>
            <p:cNvSpPr/>
            <p:nvPr/>
          </p:nvSpPr>
          <p:spPr>
            <a:xfrm>
              <a:off x="528838" y="488611"/>
              <a:ext cx="130500" cy="130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5"/>
            <p:cNvSpPr/>
            <p:nvPr/>
          </p:nvSpPr>
          <p:spPr>
            <a:xfrm>
              <a:off x="753400" y="488611"/>
              <a:ext cx="130500" cy="1305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5"/>
            <p:cNvSpPr/>
            <p:nvPr/>
          </p:nvSpPr>
          <p:spPr>
            <a:xfrm>
              <a:off x="304275" y="701936"/>
              <a:ext cx="130500" cy="130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5"/>
            <p:cNvSpPr/>
            <p:nvPr/>
          </p:nvSpPr>
          <p:spPr>
            <a:xfrm>
              <a:off x="528838" y="701936"/>
              <a:ext cx="130500" cy="1305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5"/>
            <p:cNvSpPr/>
            <p:nvPr/>
          </p:nvSpPr>
          <p:spPr>
            <a:xfrm>
              <a:off x="753400" y="701936"/>
              <a:ext cx="130500" cy="1305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1" name="Google Shape;711;p35"/>
          <p:cNvGrpSpPr/>
          <p:nvPr/>
        </p:nvGrpSpPr>
        <p:grpSpPr>
          <a:xfrm>
            <a:off x="7087539" y="2071102"/>
            <a:ext cx="1013130" cy="1404123"/>
            <a:chOff x="1667760" y="3714500"/>
            <a:chExt cx="580491" cy="804517"/>
          </a:xfrm>
        </p:grpSpPr>
        <p:sp>
          <p:nvSpPr>
            <p:cNvPr id="712" name="Google Shape;712;p35"/>
            <p:cNvSpPr/>
            <p:nvPr/>
          </p:nvSpPr>
          <p:spPr>
            <a:xfrm>
              <a:off x="1667760" y="3714500"/>
              <a:ext cx="580491" cy="804517"/>
            </a:xfrm>
            <a:custGeom>
              <a:rect b="b" l="l" r="r" t="t"/>
              <a:pathLst>
                <a:path extrusionOk="0" h="25149" w="18146">
                  <a:moveTo>
                    <a:pt x="17668" y="1"/>
                  </a:moveTo>
                  <a:cubicBezTo>
                    <a:pt x="17570" y="1"/>
                    <a:pt x="17462" y="33"/>
                    <a:pt x="17348" y="100"/>
                  </a:cubicBezTo>
                  <a:lnTo>
                    <a:pt x="798" y="9649"/>
                  </a:lnTo>
                  <a:cubicBezTo>
                    <a:pt x="358" y="9899"/>
                    <a:pt x="1" y="10590"/>
                    <a:pt x="1" y="11173"/>
                  </a:cubicBezTo>
                  <a:lnTo>
                    <a:pt x="1" y="24449"/>
                  </a:lnTo>
                  <a:cubicBezTo>
                    <a:pt x="1" y="24885"/>
                    <a:pt x="201" y="25149"/>
                    <a:pt x="486" y="25149"/>
                  </a:cubicBezTo>
                  <a:cubicBezTo>
                    <a:pt x="582" y="25149"/>
                    <a:pt x="687" y="25119"/>
                    <a:pt x="798" y="25056"/>
                  </a:cubicBezTo>
                  <a:lnTo>
                    <a:pt x="17348" y="15495"/>
                  </a:lnTo>
                  <a:cubicBezTo>
                    <a:pt x="17789" y="15245"/>
                    <a:pt x="18146" y="14555"/>
                    <a:pt x="18146" y="13971"/>
                  </a:cubicBezTo>
                  <a:lnTo>
                    <a:pt x="18146" y="696"/>
                  </a:lnTo>
                  <a:cubicBezTo>
                    <a:pt x="18146" y="263"/>
                    <a:pt x="17949" y="1"/>
                    <a:pt x="17668" y="1"/>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5"/>
            <p:cNvSpPr/>
            <p:nvPr/>
          </p:nvSpPr>
          <p:spPr>
            <a:xfrm>
              <a:off x="1667760" y="3714724"/>
              <a:ext cx="580491" cy="407105"/>
            </a:xfrm>
            <a:custGeom>
              <a:rect b="b" l="l" r="r" t="t"/>
              <a:pathLst>
                <a:path extrusionOk="0" h="12726" w="18146">
                  <a:moveTo>
                    <a:pt x="17670" y="1"/>
                  </a:moveTo>
                  <a:cubicBezTo>
                    <a:pt x="17556" y="1"/>
                    <a:pt x="17426" y="38"/>
                    <a:pt x="17288" y="117"/>
                  </a:cubicBezTo>
                  <a:lnTo>
                    <a:pt x="858" y="9607"/>
                  </a:lnTo>
                  <a:cubicBezTo>
                    <a:pt x="394" y="9880"/>
                    <a:pt x="1" y="10547"/>
                    <a:pt x="1" y="11095"/>
                  </a:cubicBezTo>
                  <a:lnTo>
                    <a:pt x="1" y="12726"/>
                  </a:lnTo>
                  <a:lnTo>
                    <a:pt x="18146" y="2248"/>
                  </a:lnTo>
                  <a:lnTo>
                    <a:pt x="18146" y="617"/>
                  </a:lnTo>
                  <a:cubicBezTo>
                    <a:pt x="18146" y="228"/>
                    <a:pt x="17953" y="1"/>
                    <a:pt x="17670" y="1"/>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5"/>
            <p:cNvSpPr/>
            <p:nvPr/>
          </p:nvSpPr>
          <p:spPr>
            <a:xfrm>
              <a:off x="2200227" y="3754903"/>
              <a:ext cx="20985" cy="26776"/>
            </a:xfrm>
            <a:custGeom>
              <a:rect b="b" l="l" r="r" t="t"/>
              <a:pathLst>
                <a:path extrusionOk="0" h="837" w="656">
                  <a:moveTo>
                    <a:pt x="463" y="1"/>
                  </a:moveTo>
                  <a:cubicBezTo>
                    <a:pt x="420" y="1"/>
                    <a:pt x="372" y="13"/>
                    <a:pt x="322" y="40"/>
                  </a:cubicBezTo>
                  <a:cubicBezTo>
                    <a:pt x="143" y="147"/>
                    <a:pt x="1" y="397"/>
                    <a:pt x="1" y="600"/>
                  </a:cubicBezTo>
                  <a:cubicBezTo>
                    <a:pt x="1" y="751"/>
                    <a:pt x="72" y="837"/>
                    <a:pt x="176" y="837"/>
                  </a:cubicBezTo>
                  <a:cubicBezTo>
                    <a:pt x="220" y="837"/>
                    <a:pt x="269" y="822"/>
                    <a:pt x="322" y="790"/>
                  </a:cubicBezTo>
                  <a:cubicBezTo>
                    <a:pt x="501" y="683"/>
                    <a:pt x="655" y="433"/>
                    <a:pt x="655" y="230"/>
                  </a:cubicBezTo>
                  <a:cubicBezTo>
                    <a:pt x="655" y="85"/>
                    <a:pt x="575" y="1"/>
                    <a:pt x="4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5"/>
            <p:cNvSpPr/>
            <p:nvPr/>
          </p:nvSpPr>
          <p:spPr>
            <a:xfrm>
              <a:off x="2158321" y="3779055"/>
              <a:ext cx="20602" cy="26776"/>
            </a:xfrm>
            <a:custGeom>
              <a:rect b="b" l="l" r="r" t="t"/>
              <a:pathLst>
                <a:path extrusionOk="0" h="837" w="644">
                  <a:moveTo>
                    <a:pt x="468" y="0"/>
                  </a:moveTo>
                  <a:cubicBezTo>
                    <a:pt x="425" y="0"/>
                    <a:pt x="375" y="15"/>
                    <a:pt x="322" y="47"/>
                  </a:cubicBezTo>
                  <a:cubicBezTo>
                    <a:pt x="144" y="154"/>
                    <a:pt x="1" y="404"/>
                    <a:pt x="1" y="607"/>
                  </a:cubicBezTo>
                  <a:cubicBezTo>
                    <a:pt x="1" y="752"/>
                    <a:pt x="75" y="836"/>
                    <a:pt x="183" y="836"/>
                  </a:cubicBezTo>
                  <a:cubicBezTo>
                    <a:pt x="225" y="836"/>
                    <a:pt x="272" y="824"/>
                    <a:pt x="322" y="797"/>
                  </a:cubicBezTo>
                  <a:cubicBezTo>
                    <a:pt x="501" y="690"/>
                    <a:pt x="644" y="440"/>
                    <a:pt x="644" y="237"/>
                  </a:cubicBezTo>
                  <a:cubicBezTo>
                    <a:pt x="644" y="86"/>
                    <a:pt x="573" y="0"/>
                    <a:pt x="4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5"/>
            <p:cNvSpPr/>
            <p:nvPr/>
          </p:nvSpPr>
          <p:spPr>
            <a:xfrm>
              <a:off x="2116062" y="3803431"/>
              <a:ext cx="20985" cy="26648"/>
            </a:xfrm>
            <a:custGeom>
              <a:rect b="b" l="l" r="r" t="t"/>
              <a:pathLst>
                <a:path extrusionOk="0" h="833" w="656">
                  <a:moveTo>
                    <a:pt x="481" y="0"/>
                  </a:moveTo>
                  <a:cubicBezTo>
                    <a:pt x="437" y="0"/>
                    <a:pt x="387" y="15"/>
                    <a:pt x="334" y="47"/>
                  </a:cubicBezTo>
                  <a:cubicBezTo>
                    <a:pt x="155" y="142"/>
                    <a:pt x="0" y="392"/>
                    <a:pt x="0" y="607"/>
                  </a:cubicBezTo>
                  <a:cubicBezTo>
                    <a:pt x="0" y="749"/>
                    <a:pt x="77" y="832"/>
                    <a:pt x="184" y="832"/>
                  </a:cubicBezTo>
                  <a:cubicBezTo>
                    <a:pt x="229" y="832"/>
                    <a:pt x="280" y="817"/>
                    <a:pt x="334" y="785"/>
                  </a:cubicBezTo>
                  <a:cubicBezTo>
                    <a:pt x="512" y="690"/>
                    <a:pt x="655" y="440"/>
                    <a:pt x="655" y="226"/>
                  </a:cubicBezTo>
                  <a:cubicBezTo>
                    <a:pt x="655" y="83"/>
                    <a:pt x="585" y="0"/>
                    <a:pt x="4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7" name="Google Shape;717;p35"/>
          <p:cNvGrpSpPr/>
          <p:nvPr/>
        </p:nvGrpSpPr>
        <p:grpSpPr>
          <a:xfrm>
            <a:off x="6448758" y="636036"/>
            <a:ext cx="905486" cy="1947369"/>
            <a:chOff x="830207" y="3488333"/>
            <a:chExt cx="518814" cy="1115779"/>
          </a:xfrm>
        </p:grpSpPr>
        <p:sp>
          <p:nvSpPr>
            <p:cNvPr id="718" name="Google Shape;718;p35"/>
            <p:cNvSpPr/>
            <p:nvPr/>
          </p:nvSpPr>
          <p:spPr>
            <a:xfrm>
              <a:off x="830207" y="3488333"/>
              <a:ext cx="518814" cy="1115779"/>
            </a:xfrm>
            <a:custGeom>
              <a:rect b="b" l="l" r="r" t="t"/>
              <a:pathLst>
                <a:path extrusionOk="0" h="34879" w="16218">
                  <a:moveTo>
                    <a:pt x="15786" y="1"/>
                  </a:moveTo>
                  <a:cubicBezTo>
                    <a:pt x="15699" y="1"/>
                    <a:pt x="15603" y="28"/>
                    <a:pt x="15503" y="86"/>
                  </a:cubicBezTo>
                  <a:lnTo>
                    <a:pt x="715" y="8623"/>
                  </a:lnTo>
                  <a:cubicBezTo>
                    <a:pt x="322" y="8849"/>
                    <a:pt x="1" y="9468"/>
                    <a:pt x="1" y="9980"/>
                  </a:cubicBezTo>
                  <a:lnTo>
                    <a:pt x="1" y="34257"/>
                  </a:lnTo>
                  <a:cubicBezTo>
                    <a:pt x="10" y="34647"/>
                    <a:pt x="183" y="34878"/>
                    <a:pt x="433" y="34878"/>
                  </a:cubicBezTo>
                  <a:cubicBezTo>
                    <a:pt x="519" y="34878"/>
                    <a:pt x="614" y="34851"/>
                    <a:pt x="715" y="34793"/>
                  </a:cubicBezTo>
                  <a:lnTo>
                    <a:pt x="15503" y="26256"/>
                  </a:lnTo>
                  <a:cubicBezTo>
                    <a:pt x="15896" y="26030"/>
                    <a:pt x="16217" y="25423"/>
                    <a:pt x="16217" y="24899"/>
                  </a:cubicBezTo>
                  <a:lnTo>
                    <a:pt x="16217" y="622"/>
                  </a:lnTo>
                  <a:cubicBezTo>
                    <a:pt x="16217" y="232"/>
                    <a:pt x="16039" y="1"/>
                    <a:pt x="15786" y="1"/>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5"/>
            <p:cNvSpPr/>
            <p:nvPr/>
          </p:nvSpPr>
          <p:spPr>
            <a:xfrm>
              <a:off x="830591" y="3488781"/>
              <a:ext cx="518430" cy="363790"/>
            </a:xfrm>
            <a:custGeom>
              <a:rect b="b" l="l" r="r" t="t"/>
              <a:pathLst>
                <a:path extrusionOk="0" h="11372" w="16206">
                  <a:moveTo>
                    <a:pt x="15784" y="0"/>
                  </a:moveTo>
                  <a:cubicBezTo>
                    <a:pt x="15681" y="0"/>
                    <a:pt x="15565" y="35"/>
                    <a:pt x="15443" y="108"/>
                  </a:cubicBezTo>
                  <a:lnTo>
                    <a:pt x="763" y="8573"/>
                  </a:lnTo>
                  <a:cubicBezTo>
                    <a:pt x="346" y="8823"/>
                    <a:pt x="1" y="9419"/>
                    <a:pt x="1" y="9907"/>
                  </a:cubicBezTo>
                  <a:lnTo>
                    <a:pt x="1" y="11371"/>
                  </a:lnTo>
                  <a:lnTo>
                    <a:pt x="16205" y="2001"/>
                  </a:lnTo>
                  <a:lnTo>
                    <a:pt x="16205" y="537"/>
                  </a:lnTo>
                  <a:cubicBezTo>
                    <a:pt x="16205" y="200"/>
                    <a:pt x="16033" y="0"/>
                    <a:pt x="15784" y="0"/>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5"/>
            <p:cNvSpPr/>
            <p:nvPr/>
          </p:nvSpPr>
          <p:spPr>
            <a:xfrm>
              <a:off x="1300231" y="3526689"/>
              <a:ext cx="18682" cy="24024"/>
            </a:xfrm>
            <a:custGeom>
              <a:rect b="b" l="l" r="r" t="t"/>
              <a:pathLst>
                <a:path extrusionOk="0" h="751" w="584">
                  <a:moveTo>
                    <a:pt x="427" y="0"/>
                  </a:moveTo>
                  <a:cubicBezTo>
                    <a:pt x="388" y="0"/>
                    <a:pt x="344" y="14"/>
                    <a:pt x="298" y="42"/>
                  </a:cubicBezTo>
                  <a:cubicBezTo>
                    <a:pt x="131" y="137"/>
                    <a:pt x="0" y="364"/>
                    <a:pt x="0" y="542"/>
                  </a:cubicBezTo>
                  <a:cubicBezTo>
                    <a:pt x="0" y="676"/>
                    <a:pt x="65" y="751"/>
                    <a:pt x="161" y="751"/>
                  </a:cubicBezTo>
                  <a:cubicBezTo>
                    <a:pt x="201" y="751"/>
                    <a:pt x="248" y="737"/>
                    <a:pt x="298" y="709"/>
                  </a:cubicBezTo>
                  <a:cubicBezTo>
                    <a:pt x="453" y="614"/>
                    <a:pt x="583" y="387"/>
                    <a:pt x="583" y="209"/>
                  </a:cubicBezTo>
                  <a:cubicBezTo>
                    <a:pt x="583" y="75"/>
                    <a:pt x="519" y="0"/>
                    <a:pt x="4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5"/>
            <p:cNvSpPr/>
            <p:nvPr/>
          </p:nvSpPr>
          <p:spPr>
            <a:xfrm>
              <a:off x="1262899" y="3548378"/>
              <a:ext cx="18298" cy="24056"/>
            </a:xfrm>
            <a:custGeom>
              <a:rect b="b" l="l" r="r" t="t"/>
              <a:pathLst>
                <a:path extrusionOk="0" h="752" w="572">
                  <a:moveTo>
                    <a:pt x="415" y="1"/>
                  </a:moveTo>
                  <a:cubicBezTo>
                    <a:pt x="376" y="1"/>
                    <a:pt x="332" y="14"/>
                    <a:pt x="286" y="43"/>
                  </a:cubicBezTo>
                  <a:cubicBezTo>
                    <a:pt x="131" y="138"/>
                    <a:pt x="0" y="364"/>
                    <a:pt x="0" y="543"/>
                  </a:cubicBezTo>
                  <a:cubicBezTo>
                    <a:pt x="0" y="677"/>
                    <a:pt x="65" y="752"/>
                    <a:pt x="157" y="752"/>
                  </a:cubicBezTo>
                  <a:cubicBezTo>
                    <a:pt x="196" y="752"/>
                    <a:pt x="240" y="738"/>
                    <a:pt x="286" y="710"/>
                  </a:cubicBezTo>
                  <a:cubicBezTo>
                    <a:pt x="453" y="614"/>
                    <a:pt x="572" y="388"/>
                    <a:pt x="572" y="210"/>
                  </a:cubicBezTo>
                  <a:cubicBezTo>
                    <a:pt x="572" y="76"/>
                    <a:pt x="507" y="1"/>
                    <a:pt x="4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5"/>
            <p:cNvSpPr/>
            <p:nvPr/>
          </p:nvSpPr>
          <p:spPr>
            <a:xfrm>
              <a:off x="1225183" y="3570099"/>
              <a:ext cx="18682" cy="23993"/>
            </a:xfrm>
            <a:custGeom>
              <a:rect b="b" l="l" r="r" t="t"/>
              <a:pathLst>
                <a:path extrusionOk="0" h="750" w="584">
                  <a:moveTo>
                    <a:pt x="428" y="0"/>
                  </a:moveTo>
                  <a:cubicBezTo>
                    <a:pt x="388" y="0"/>
                    <a:pt x="344" y="14"/>
                    <a:pt x="298" y="42"/>
                  </a:cubicBezTo>
                  <a:cubicBezTo>
                    <a:pt x="132" y="138"/>
                    <a:pt x="1" y="352"/>
                    <a:pt x="1" y="543"/>
                  </a:cubicBezTo>
                  <a:cubicBezTo>
                    <a:pt x="1" y="670"/>
                    <a:pt x="67" y="749"/>
                    <a:pt x="166" y="749"/>
                  </a:cubicBezTo>
                  <a:cubicBezTo>
                    <a:pt x="206" y="749"/>
                    <a:pt x="251" y="736"/>
                    <a:pt x="298" y="709"/>
                  </a:cubicBezTo>
                  <a:cubicBezTo>
                    <a:pt x="453" y="614"/>
                    <a:pt x="584" y="388"/>
                    <a:pt x="584" y="209"/>
                  </a:cubicBezTo>
                  <a:cubicBezTo>
                    <a:pt x="584" y="76"/>
                    <a:pt x="519" y="0"/>
                    <a:pt x="4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5"/>
            <p:cNvSpPr/>
            <p:nvPr/>
          </p:nvSpPr>
          <p:spPr>
            <a:xfrm>
              <a:off x="891147" y="3843002"/>
              <a:ext cx="137909" cy="237334"/>
            </a:xfrm>
            <a:custGeom>
              <a:rect b="b" l="l" r="r" t="t"/>
              <a:pathLst>
                <a:path extrusionOk="0" h="7419" w="4311">
                  <a:moveTo>
                    <a:pt x="4311" y="1"/>
                  </a:moveTo>
                  <a:lnTo>
                    <a:pt x="1" y="2477"/>
                  </a:lnTo>
                  <a:lnTo>
                    <a:pt x="1" y="7418"/>
                  </a:lnTo>
                  <a:lnTo>
                    <a:pt x="4311" y="4930"/>
                  </a:lnTo>
                  <a:lnTo>
                    <a:pt x="431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5"/>
            <p:cNvSpPr/>
            <p:nvPr/>
          </p:nvSpPr>
          <p:spPr>
            <a:xfrm>
              <a:off x="1061012" y="3686861"/>
              <a:ext cx="244180" cy="154640"/>
            </a:xfrm>
            <a:custGeom>
              <a:rect b="b" l="l" r="r" t="t"/>
              <a:pathLst>
                <a:path extrusionOk="0" h="4834" w="7633">
                  <a:moveTo>
                    <a:pt x="7633" y="0"/>
                  </a:moveTo>
                  <a:lnTo>
                    <a:pt x="1" y="4405"/>
                  </a:lnTo>
                  <a:lnTo>
                    <a:pt x="1" y="4834"/>
                  </a:lnTo>
                  <a:lnTo>
                    <a:pt x="7633" y="429"/>
                  </a:lnTo>
                  <a:lnTo>
                    <a:pt x="763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5"/>
            <p:cNvSpPr/>
            <p:nvPr/>
          </p:nvSpPr>
          <p:spPr>
            <a:xfrm>
              <a:off x="1061012" y="3727616"/>
              <a:ext cx="244180" cy="154640"/>
            </a:xfrm>
            <a:custGeom>
              <a:rect b="b" l="l" r="r" t="t"/>
              <a:pathLst>
                <a:path extrusionOk="0" h="4834" w="7633">
                  <a:moveTo>
                    <a:pt x="7633" y="0"/>
                  </a:moveTo>
                  <a:lnTo>
                    <a:pt x="1" y="4405"/>
                  </a:lnTo>
                  <a:lnTo>
                    <a:pt x="1" y="4834"/>
                  </a:lnTo>
                  <a:lnTo>
                    <a:pt x="7633" y="429"/>
                  </a:lnTo>
                  <a:lnTo>
                    <a:pt x="763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5"/>
            <p:cNvSpPr/>
            <p:nvPr/>
          </p:nvSpPr>
          <p:spPr>
            <a:xfrm>
              <a:off x="1061012" y="3768339"/>
              <a:ext cx="244180" cy="154672"/>
            </a:xfrm>
            <a:custGeom>
              <a:rect b="b" l="l" r="r" t="t"/>
              <a:pathLst>
                <a:path extrusionOk="0" h="4835" w="7633">
                  <a:moveTo>
                    <a:pt x="7633" y="1"/>
                  </a:moveTo>
                  <a:lnTo>
                    <a:pt x="1" y="4406"/>
                  </a:lnTo>
                  <a:lnTo>
                    <a:pt x="1" y="4835"/>
                  </a:lnTo>
                  <a:lnTo>
                    <a:pt x="7633" y="430"/>
                  </a:lnTo>
                  <a:lnTo>
                    <a:pt x="76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5"/>
            <p:cNvSpPr/>
            <p:nvPr/>
          </p:nvSpPr>
          <p:spPr>
            <a:xfrm>
              <a:off x="1061012" y="3809477"/>
              <a:ext cx="244180" cy="154672"/>
            </a:xfrm>
            <a:custGeom>
              <a:rect b="b" l="l" r="r" t="t"/>
              <a:pathLst>
                <a:path extrusionOk="0" h="4835" w="7633">
                  <a:moveTo>
                    <a:pt x="7633" y="1"/>
                  </a:moveTo>
                  <a:lnTo>
                    <a:pt x="1" y="4406"/>
                  </a:lnTo>
                  <a:lnTo>
                    <a:pt x="1" y="4835"/>
                  </a:lnTo>
                  <a:lnTo>
                    <a:pt x="7633" y="429"/>
                  </a:lnTo>
                  <a:lnTo>
                    <a:pt x="76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5"/>
            <p:cNvSpPr/>
            <p:nvPr/>
          </p:nvSpPr>
          <p:spPr>
            <a:xfrm>
              <a:off x="1094153" y="3866611"/>
              <a:ext cx="211806" cy="277321"/>
            </a:xfrm>
            <a:custGeom>
              <a:rect b="b" l="l" r="r" t="t"/>
              <a:pathLst>
                <a:path extrusionOk="0" h="8669" w="6621">
                  <a:moveTo>
                    <a:pt x="6561" y="1"/>
                  </a:moveTo>
                  <a:lnTo>
                    <a:pt x="1" y="3894"/>
                  </a:lnTo>
                  <a:lnTo>
                    <a:pt x="60" y="8669"/>
                  </a:lnTo>
                  <a:lnTo>
                    <a:pt x="6621" y="4763"/>
                  </a:lnTo>
                  <a:lnTo>
                    <a:pt x="656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5"/>
            <p:cNvSpPr/>
            <p:nvPr/>
          </p:nvSpPr>
          <p:spPr>
            <a:xfrm>
              <a:off x="891147" y="4017058"/>
              <a:ext cx="175625" cy="115068"/>
            </a:xfrm>
            <a:custGeom>
              <a:rect b="b" l="l" r="r" t="t"/>
              <a:pathLst>
                <a:path extrusionOk="0" h="3597" w="5490">
                  <a:moveTo>
                    <a:pt x="5490" y="1"/>
                  </a:moveTo>
                  <a:lnTo>
                    <a:pt x="1" y="3168"/>
                  </a:lnTo>
                  <a:lnTo>
                    <a:pt x="1" y="3596"/>
                  </a:lnTo>
                  <a:lnTo>
                    <a:pt x="5490" y="429"/>
                  </a:lnTo>
                  <a:lnTo>
                    <a:pt x="54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5"/>
            <p:cNvSpPr/>
            <p:nvPr/>
          </p:nvSpPr>
          <p:spPr>
            <a:xfrm>
              <a:off x="891147" y="4057813"/>
              <a:ext cx="175625" cy="115068"/>
            </a:xfrm>
            <a:custGeom>
              <a:rect b="b" l="l" r="r" t="t"/>
              <a:pathLst>
                <a:path extrusionOk="0" h="3597" w="5490">
                  <a:moveTo>
                    <a:pt x="5490" y="1"/>
                  </a:moveTo>
                  <a:lnTo>
                    <a:pt x="1" y="3168"/>
                  </a:lnTo>
                  <a:lnTo>
                    <a:pt x="1" y="3596"/>
                  </a:lnTo>
                  <a:lnTo>
                    <a:pt x="5490" y="429"/>
                  </a:lnTo>
                  <a:lnTo>
                    <a:pt x="54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5"/>
            <p:cNvSpPr/>
            <p:nvPr/>
          </p:nvSpPr>
          <p:spPr>
            <a:xfrm>
              <a:off x="891147" y="4098951"/>
              <a:ext cx="175625" cy="114684"/>
            </a:xfrm>
            <a:custGeom>
              <a:rect b="b" l="l" r="r" t="t"/>
              <a:pathLst>
                <a:path extrusionOk="0" h="3585" w="5490">
                  <a:moveTo>
                    <a:pt x="5490" y="1"/>
                  </a:moveTo>
                  <a:lnTo>
                    <a:pt x="1" y="3156"/>
                  </a:lnTo>
                  <a:lnTo>
                    <a:pt x="1" y="3584"/>
                  </a:lnTo>
                  <a:lnTo>
                    <a:pt x="5490" y="417"/>
                  </a:lnTo>
                  <a:lnTo>
                    <a:pt x="54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5"/>
            <p:cNvSpPr/>
            <p:nvPr/>
          </p:nvSpPr>
          <p:spPr>
            <a:xfrm>
              <a:off x="891147" y="4139706"/>
              <a:ext cx="175625" cy="115068"/>
            </a:xfrm>
            <a:custGeom>
              <a:rect b="b" l="l" r="r" t="t"/>
              <a:pathLst>
                <a:path extrusionOk="0" h="3597" w="5490">
                  <a:moveTo>
                    <a:pt x="5490" y="1"/>
                  </a:moveTo>
                  <a:lnTo>
                    <a:pt x="1" y="3168"/>
                  </a:lnTo>
                  <a:lnTo>
                    <a:pt x="1" y="3596"/>
                  </a:lnTo>
                  <a:lnTo>
                    <a:pt x="5490" y="429"/>
                  </a:lnTo>
                  <a:lnTo>
                    <a:pt x="54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5"/>
            <p:cNvSpPr/>
            <p:nvPr/>
          </p:nvSpPr>
          <p:spPr>
            <a:xfrm>
              <a:off x="891147" y="4055542"/>
              <a:ext cx="414814" cy="253297"/>
            </a:xfrm>
            <a:custGeom>
              <a:rect b="b" l="l" r="r" t="t"/>
              <a:pathLst>
                <a:path extrusionOk="0" h="7918" w="12967">
                  <a:moveTo>
                    <a:pt x="12967" y="0"/>
                  </a:moveTo>
                  <a:lnTo>
                    <a:pt x="1" y="7489"/>
                  </a:lnTo>
                  <a:lnTo>
                    <a:pt x="1" y="7918"/>
                  </a:lnTo>
                  <a:lnTo>
                    <a:pt x="12967" y="429"/>
                  </a:lnTo>
                  <a:lnTo>
                    <a:pt x="1296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5"/>
            <p:cNvSpPr/>
            <p:nvPr/>
          </p:nvSpPr>
          <p:spPr>
            <a:xfrm>
              <a:off x="891147" y="4096296"/>
              <a:ext cx="414814" cy="253297"/>
            </a:xfrm>
            <a:custGeom>
              <a:rect b="b" l="l" r="r" t="t"/>
              <a:pathLst>
                <a:path extrusionOk="0" h="7918" w="12967">
                  <a:moveTo>
                    <a:pt x="12967" y="0"/>
                  </a:moveTo>
                  <a:lnTo>
                    <a:pt x="1" y="7489"/>
                  </a:lnTo>
                  <a:lnTo>
                    <a:pt x="1" y="7918"/>
                  </a:lnTo>
                  <a:lnTo>
                    <a:pt x="12967" y="429"/>
                  </a:lnTo>
                  <a:lnTo>
                    <a:pt x="1296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5"/>
            <p:cNvSpPr/>
            <p:nvPr/>
          </p:nvSpPr>
          <p:spPr>
            <a:xfrm>
              <a:off x="891147" y="4137435"/>
              <a:ext cx="414814" cy="252913"/>
            </a:xfrm>
            <a:custGeom>
              <a:rect b="b" l="l" r="r" t="t"/>
              <a:pathLst>
                <a:path extrusionOk="0" h="7906" w="12967">
                  <a:moveTo>
                    <a:pt x="12967" y="0"/>
                  </a:moveTo>
                  <a:lnTo>
                    <a:pt x="1" y="7489"/>
                  </a:lnTo>
                  <a:lnTo>
                    <a:pt x="1" y="7906"/>
                  </a:lnTo>
                  <a:lnTo>
                    <a:pt x="12967" y="429"/>
                  </a:lnTo>
                  <a:lnTo>
                    <a:pt x="1296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5"/>
            <p:cNvSpPr/>
            <p:nvPr/>
          </p:nvSpPr>
          <p:spPr>
            <a:xfrm>
              <a:off x="891147" y="4178190"/>
              <a:ext cx="414814" cy="253297"/>
            </a:xfrm>
            <a:custGeom>
              <a:rect b="b" l="l" r="r" t="t"/>
              <a:pathLst>
                <a:path extrusionOk="0" h="7918" w="12967">
                  <a:moveTo>
                    <a:pt x="12967" y="0"/>
                  </a:moveTo>
                  <a:lnTo>
                    <a:pt x="1" y="7489"/>
                  </a:lnTo>
                  <a:lnTo>
                    <a:pt x="1" y="7918"/>
                  </a:lnTo>
                  <a:lnTo>
                    <a:pt x="12967" y="429"/>
                  </a:lnTo>
                  <a:lnTo>
                    <a:pt x="1296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7" name="Google Shape;737;p35"/>
          <p:cNvGrpSpPr/>
          <p:nvPr/>
        </p:nvGrpSpPr>
        <p:grpSpPr>
          <a:xfrm>
            <a:off x="7540243" y="862323"/>
            <a:ext cx="445787" cy="1075113"/>
            <a:chOff x="1889064" y="1625288"/>
            <a:chExt cx="188933" cy="455633"/>
          </a:xfrm>
        </p:grpSpPr>
        <p:sp>
          <p:nvSpPr>
            <p:cNvPr id="738" name="Google Shape;738;p35"/>
            <p:cNvSpPr/>
            <p:nvPr/>
          </p:nvSpPr>
          <p:spPr>
            <a:xfrm>
              <a:off x="1889064" y="1625288"/>
              <a:ext cx="183591" cy="454674"/>
            </a:xfrm>
            <a:custGeom>
              <a:rect b="b" l="l" r="r" t="t"/>
              <a:pathLst>
                <a:path extrusionOk="0" h="14213" w="5739">
                  <a:moveTo>
                    <a:pt x="5716" y="331"/>
                  </a:moveTo>
                  <a:lnTo>
                    <a:pt x="5739" y="342"/>
                  </a:lnTo>
                  <a:cubicBezTo>
                    <a:pt x="5732" y="338"/>
                    <a:pt x="5724" y="334"/>
                    <a:pt x="5716" y="331"/>
                  </a:cubicBezTo>
                  <a:close/>
                  <a:moveTo>
                    <a:pt x="4982" y="0"/>
                  </a:moveTo>
                  <a:cubicBezTo>
                    <a:pt x="4920" y="0"/>
                    <a:pt x="4849" y="21"/>
                    <a:pt x="4775" y="68"/>
                  </a:cubicBezTo>
                  <a:lnTo>
                    <a:pt x="464" y="2557"/>
                  </a:lnTo>
                  <a:cubicBezTo>
                    <a:pt x="203" y="2699"/>
                    <a:pt x="0" y="3068"/>
                    <a:pt x="0" y="3366"/>
                  </a:cubicBezTo>
                  <a:lnTo>
                    <a:pt x="24" y="13594"/>
                  </a:lnTo>
                  <a:cubicBezTo>
                    <a:pt x="24" y="13736"/>
                    <a:pt x="72" y="13844"/>
                    <a:pt x="155" y="13891"/>
                  </a:cubicBezTo>
                  <a:lnTo>
                    <a:pt x="786" y="14213"/>
                  </a:lnTo>
                  <a:cubicBezTo>
                    <a:pt x="703" y="14153"/>
                    <a:pt x="655" y="14058"/>
                    <a:pt x="655" y="13903"/>
                  </a:cubicBezTo>
                  <a:lnTo>
                    <a:pt x="631" y="3688"/>
                  </a:lnTo>
                  <a:cubicBezTo>
                    <a:pt x="631" y="3378"/>
                    <a:pt x="834" y="3021"/>
                    <a:pt x="1096" y="2866"/>
                  </a:cubicBezTo>
                  <a:lnTo>
                    <a:pt x="5406" y="378"/>
                  </a:lnTo>
                  <a:cubicBezTo>
                    <a:pt x="5484" y="335"/>
                    <a:pt x="5558" y="313"/>
                    <a:pt x="5623" y="313"/>
                  </a:cubicBezTo>
                  <a:cubicBezTo>
                    <a:pt x="5657" y="313"/>
                    <a:pt x="5688" y="319"/>
                    <a:pt x="5716" y="331"/>
                  </a:cubicBezTo>
                  <a:lnTo>
                    <a:pt x="5716" y="331"/>
                  </a:lnTo>
                  <a:lnTo>
                    <a:pt x="5108" y="32"/>
                  </a:lnTo>
                  <a:cubicBezTo>
                    <a:pt x="5072" y="12"/>
                    <a:pt x="5030" y="0"/>
                    <a:pt x="4982" y="0"/>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5"/>
            <p:cNvSpPr/>
            <p:nvPr/>
          </p:nvSpPr>
          <p:spPr>
            <a:xfrm>
              <a:off x="1909249" y="1635269"/>
              <a:ext cx="168747" cy="445653"/>
            </a:xfrm>
            <a:custGeom>
              <a:rect b="b" l="l" r="r" t="t"/>
              <a:pathLst>
                <a:path extrusionOk="0" h="13931" w="5275">
                  <a:moveTo>
                    <a:pt x="4985" y="0"/>
                  </a:moveTo>
                  <a:cubicBezTo>
                    <a:pt x="4922" y="0"/>
                    <a:pt x="4850" y="21"/>
                    <a:pt x="4775" y="66"/>
                  </a:cubicBezTo>
                  <a:lnTo>
                    <a:pt x="476" y="2554"/>
                  </a:lnTo>
                  <a:cubicBezTo>
                    <a:pt x="214" y="2709"/>
                    <a:pt x="0" y="3066"/>
                    <a:pt x="0" y="3376"/>
                  </a:cubicBezTo>
                  <a:lnTo>
                    <a:pt x="24" y="13591"/>
                  </a:lnTo>
                  <a:cubicBezTo>
                    <a:pt x="24" y="13803"/>
                    <a:pt x="133" y="13930"/>
                    <a:pt x="290" y="13930"/>
                  </a:cubicBezTo>
                  <a:cubicBezTo>
                    <a:pt x="353" y="13930"/>
                    <a:pt x="425" y="13910"/>
                    <a:pt x="500" y="13865"/>
                  </a:cubicBezTo>
                  <a:lnTo>
                    <a:pt x="4798" y="11377"/>
                  </a:lnTo>
                  <a:cubicBezTo>
                    <a:pt x="5060" y="11222"/>
                    <a:pt x="5275" y="10865"/>
                    <a:pt x="5275" y="10555"/>
                  </a:cubicBezTo>
                  <a:lnTo>
                    <a:pt x="5251" y="340"/>
                  </a:lnTo>
                  <a:cubicBezTo>
                    <a:pt x="5251" y="128"/>
                    <a:pt x="5142" y="0"/>
                    <a:pt x="4985" y="0"/>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5"/>
            <p:cNvSpPr/>
            <p:nvPr/>
          </p:nvSpPr>
          <p:spPr>
            <a:xfrm>
              <a:off x="1915711" y="1641923"/>
              <a:ext cx="155823" cy="432345"/>
            </a:xfrm>
            <a:custGeom>
              <a:rect b="b" l="l" r="r" t="t"/>
              <a:pathLst>
                <a:path extrusionOk="0" h="13515" w="4871">
                  <a:moveTo>
                    <a:pt x="4787" y="1"/>
                  </a:moveTo>
                  <a:cubicBezTo>
                    <a:pt x="4775" y="1"/>
                    <a:pt x="4739" y="12"/>
                    <a:pt x="4680" y="36"/>
                  </a:cubicBezTo>
                  <a:lnTo>
                    <a:pt x="3465" y="751"/>
                  </a:lnTo>
                  <a:lnTo>
                    <a:pt x="3465" y="1084"/>
                  </a:lnTo>
                  <a:lnTo>
                    <a:pt x="1322" y="2322"/>
                  </a:lnTo>
                  <a:lnTo>
                    <a:pt x="1322" y="1977"/>
                  </a:lnTo>
                  <a:lnTo>
                    <a:pt x="370" y="2525"/>
                  </a:lnTo>
                  <a:cubicBezTo>
                    <a:pt x="179" y="2644"/>
                    <a:pt x="1" y="2941"/>
                    <a:pt x="1" y="3168"/>
                  </a:cubicBezTo>
                  <a:lnTo>
                    <a:pt x="24" y="13383"/>
                  </a:lnTo>
                  <a:cubicBezTo>
                    <a:pt x="24" y="13419"/>
                    <a:pt x="36" y="13514"/>
                    <a:pt x="84" y="13514"/>
                  </a:cubicBezTo>
                  <a:cubicBezTo>
                    <a:pt x="96" y="13514"/>
                    <a:pt x="132" y="13514"/>
                    <a:pt x="191" y="13478"/>
                  </a:cubicBezTo>
                  <a:lnTo>
                    <a:pt x="4501" y="10990"/>
                  </a:lnTo>
                  <a:cubicBezTo>
                    <a:pt x="4692" y="10883"/>
                    <a:pt x="4870" y="10585"/>
                    <a:pt x="4870" y="10359"/>
                  </a:cubicBezTo>
                  <a:lnTo>
                    <a:pt x="4846" y="132"/>
                  </a:lnTo>
                  <a:cubicBezTo>
                    <a:pt x="4846" y="96"/>
                    <a:pt x="4835" y="1"/>
                    <a:pt x="47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5"/>
            <p:cNvSpPr/>
            <p:nvPr/>
          </p:nvSpPr>
          <p:spPr>
            <a:xfrm>
              <a:off x="1963696" y="1669050"/>
              <a:ext cx="57166" cy="36437"/>
            </a:xfrm>
            <a:custGeom>
              <a:rect b="b" l="l" r="r" t="t"/>
              <a:pathLst>
                <a:path extrusionOk="0" h="1139" w="1787">
                  <a:moveTo>
                    <a:pt x="1753" y="0"/>
                  </a:moveTo>
                  <a:cubicBezTo>
                    <a:pt x="1745" y="0"/>
                    <a:pt x="1737" y="3"/>
                    <a:pt x="1727" y="10"/>
                  </a:cubicBezTo>
                  <a:lnTo>
                    <a:pt x="72" y="962"/>
                  </a:lnTo>
                  <a:cubicBezTo>
                    <a:pt x="36" y="986"/>
                    <a:pt x="1" y="1034"/>
                    <a:pt x="1" y="1081"/>
                  </a:cubicBezTo>
                  <a:cubicBezTo>
                    <a:pt x="1" y="1116"/>
                    <a:pt x="20" y="1138"/>
                    <a:pt x="44" y="1138"/>
                  </a:cubicBezTo>
                  <a:cubicBezTo>
                    <a:pt x="53" y="1138"/>
                    <a:pt x="63" y="1135"/>
                    <a:pt x="72" y="1129"/>
                  </a:cubicBezTo>
                  <a:lnTo>
                    <a:pt x="1727" y="176"/>
                  </a:lnTo>
                  <a:cubicBezTo>
                    <a:pt x="1763" y="153"/>
                    <a:pt x="1787" y="105"/>
                    <a:pt x="1787" y="57"/>
                  </a:cubicBezTo>
                  <a:cubicBezTo>
                    <a:pt x="1787" y="23"/>
                    <a:pt x="1774" y="0"/>
                    <a:pt x="175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2" name="Google Shape;742;p35"/>
          <p:cNvGrpSpPr/>
          <p:nvPr/>
        </p:nvGrpSpPr>
        <p:grpSpPr>
          <a:xfrm>
            <a:off x="5029203" y="2903159"/>
            <a:ext cx="1671954" cy="988824"/>
            <a:chOff x="942970" y="2297423"/>
            <a:chExt cx="529434" cy="313117"/>
          </a:xfrm>
        </p:grpSpPr>
        <p:sp>
          <p:nvSpPr>
            <p:cNvPr id="743" name="Google Shape;743;p35"/>
            <p:cNvSpPr/>
            <p:nvPr/>
          </p:nvSpPr>
          <p:spPr>
            <a:xfrm>
              <a:off x="944090" y="2382355"/>
              <a:ext cx="526811" cy="228185"/>
            </a:xfrm>
            <a:custGeom>
              <a:rect b="b" l="l" r="r" t="t"/>
              <a:pathLst>
                <a:path extrusionOk="0" h="7133" w="16468">
                  <a:moveTo>
                    <a:pt x="16467" y="0"/>
                  </a:moveTo>
                  <a:cubicBezTo>
                    <a:pt x="16467" y="72"/>
                    <a:pt x="16419" y="131"/>
                    <a:pt x="16336" y="191"/>
                  </a:cubicBezTo>
                  <a:lnTo>
                    <a:pt x="4906" y="6787"/>
                  </a:lnTo>
                  <a:cubicBezTo>
                    <a:pt x="4817" y="6834"/>
                    <a:pt x="4704" y="6858"/>
                    <a:pt x="4592" y="6858"/>
                  </a:cubicBezTo>
                  <a:cubicBezTo>
                    <a:pt x="4480" y="6858"/>
                    <a:pt x="4370" y="6834"/>
                    <a:pt x="4287" y="6787"/>
                  </a:cubicBezTo>
                  <a:lnTo>
                    <a:pt x="132" y="4370"/>
                  </a:lnTo>
                  <a:cubicBezTo>
                    <a:pt x="48" y="4322"/>
                    <a:pt x="1" y="4263"/>
                    <a:pt x="1" y="4191"/>
                  </a:cubicBezTo>
                  <a:lnTo>
                    <a:pt x="1" y="4465"/>
                  </a:lnTo>
                  <a:cubicBezTo>
                    <a:pt x="1" y="4537"/>
                    <a:pt x="48" y="4596"/>
                    <a:pt x="132" y="4644"/>
                  </a:cubicBezTo>
                  <a:lnTo>
                    <a:pt x="4287" y="7061"/>
                  </a:lnTo>
                  <a:cubicBezTo>
                    <a:pt x="4370" y="7108"/>
                    <a:pt x="4480" y="7132"/>
                    <a:pt x="4592" y="7132"/>
                  </a:cubicBezTo>
                  <a:cubicBezTo>
                    <a:pt x="4704" y="7132"/>
                    <a:pt x="4817" y="7108"/>
                    <a:pt x="4906" y="7061"/>
                  </a:cubicBezTo>
                  <a:lnTo>
                    <a:pt x="16336" y="465"/>
                  </a:lnTo>
                  <a:cubicBezTo>
                    <a:pt x="16431" y="405"/>
                    <a:pt x="16467" y="346"/>
                    <a:pt x="16467" y="274"/>
                  </a:cubicBezTo>
                  <a:lnTo>
                    <a:pt x="16467" y="0"/>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5"/>
            <p:cNvSpPr/>
            <p:nvPr/>
          </p:nvSpPr>
          <p:spPr>
            <a:xfrm>
              <a:off x="942970" y="2297423"/>
              <a:ext cx="529434" cy="304353"/>
            </a:xfrm>
            <a:custGeom>
              <a:rect b="b" l="l" r="r" t="t"/>
              <a:pathLst>
                <a:path extrusionOk="0" h="9514" w="16550">
                  <a:moveTo>
                    <a:pt x="11911" y="0"/>
                  </a:moveTo>
                  <a:cubicBezTo>
                    <a:pt x="11799" y="0"/>
                    <a:pt x="11686" y="24"/>
                    <a:pt x="11597" y="72"/>
                  </a:cubicBezTo>
                  <a:lnTo>
                    <a:pt x="167" y="6668"/>
                  </a:lnTo>
                  <a:cubicBezTo>
                    <a:pt x="0" y="6775"/>
                    <a:pt x="0" y="6930"/>
                    <a:pt x="167" y="7025"/>
                  </a:cubicBezTo>
                  <a:lnTo>
                    <a:pt x="4322" y="9442"/>
                  </a:lnTo>
                  <a:cubicBezTo>
                    <a:pt x="4405" y="9489"/>
                    <a:pt x="4515" y="9513"/>
                    <a:pt x="4627" y="9513"/>
                  </a:cubicBezTo>
                  <a:cubicBezTo>
                    <a:pt x="4739" y="9513"/>
                    <a:pt x="4852" y="9489"/>
                    <a:pt x="4941" y="9442"/>
                  </a:cubicBezTo>
                  <a:lnTo>
                    <a:pt x="16371" y="2846"/>
                  </a:lnTo>
                  <a:cubicBezTo>
                    <a:pt x="16550" y="2739"/>
                    <a:pt x="16550" y="2584"/>
                    <a:pt x="16371" y="2489"/>
                  </a:cubicBezTo>
                  <a:lnTo>
                    <a:pt x="12216" y="72"/>
                  </a:lnTo>
                  <a:cubicBezTo>
                    <a:pt x="12132" y="24"/>
                    <a:pt x="12022" y="0"/>
                    <a:pt x="11911" y="0"/>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5"/>
            <p:cNvSpPr/>
            <p:nvPr/>
          </p:nvSpPr>
          <p:spPr>
            <a:xfrm>
              <a:off x="990187" y="2501165"/>
              <a:ext cx="31254" cy="18330"/>
            </a:xfrm>
            <a:custGeom>
              <a:rect b="b" l="l" r="r" t="t"/>
              <a:pathLst>
                <a:path extrusionOk="0" h="573" w="977">
                  <a:moveTo>
                    <a:pt x="489" y="1"/>
                  </a:moveTo>
                  <a:lnTo>
                    <a:pt x="0" y="287"/>
                  </a:lnTo>
                  <a:lnTo>
                    <a:pt x="489" y="572"/>
                  </a:lnTo>
                  <a:lnTo>
                    <a:pt x="977" y="287"/>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5"/>
            <p:cNvSpPr/>
            <p:nvPr/>
          </p:nvSpPr>
          <p:spPr>
            <a:xfrm>
              <a:off x="1011908" y="2488625"/>
              <a:ext cx="31638" cy="17914"/>
            </a:xfrm>
            <a:custGeom>
              <a:rect b="b" l="l" r="r" t="t"/>
              <a:pathLst>
                <a:path extrusionOk="0" h="560" w="989">
                  <a:moveTo>
                    <a:pt x="488" y="0"/>
                  </a:moveTo>
                  <a:lnTo>
                    <a:pt x="0" y="274"/>
                  </a:lnTo>
                  <a:lnTo>
                    <a:pt x="500" y="560"/>
                  </a:lnTo>
                  <a:lnTo>
                    <a:pt x="988" y="286"/>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5"/>
            <p:cNvSpPr/>
            <p:nvPr/>
          </p:nvSpPr>
          <p:spPr>
            <a:xfrm>
              <a:off x="1033981" y="2475669"/>
              <a:ext cx="31254" cy="18298"/>
            </a:xfrm>
            <a:custGeom>
              <a:rect b="b" l="l" r="r" t="t"/>
              <a:pathLst>
                <a:path extrusionOk="0" h="572" w="977">
                  <a:moveTo>
                    <a:pt x="489" y="0"/>
                  </a:moveTo>
                  <a:lnTo>
                    <a:pt x="1" y="286"/>
                  </a:lnTo>
                  <a:lnTo>
                    <a:pt x="489" y="572"/>
                  </a:lnTo>
                  <a:lnTo>
                    <a:pt x="977"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5"/>
            <p:cNvSpPr/>
            <p:nvPr/>
          </p:nvSpPr>
          <p:spPr>
            <a:xfrm>
              <a:off x="1056086" y="2463097"/>
              <a:ext cx="31254" cy="18298"/>
            </a:xfrm>
            <a:custGeom>
              <a:rect b="b" l="l" r="r" t="t"/>
              <a:pathLst>
                <a:path extrusionOk="0" h="572" w="977">
                  <a:moveTo>
                    <a:pt x="488" y="0"/>
                  </a:moveTo>
                  <a:lnTo>
                    <a:pt x="0" y="286"/>
                  </a:lnTo>
                  <a:lnTo>
                    <a:pt x="488" y="572"/>
                  </a:lnTo>
                  <a:lnTo>
                    <a:pt x="976" y="286"/>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5"/>
            <p:cNvSpPr/>
            <p:nvPr/>
          </p:nvSpPr>
          <p:spPr>
            <a:xfrm>
              <a:off x="1078158" y="2450525"/>
              <a:ext cx="31286" cy="17946"/>
            </a:xfrm>
            <a:custGeom>
              <a:rect b="b" l="l" r="r" t="t"/>
              <a:pathLst>
                <a:path extrusionOk="0" h="561" w="978">
                  <a:moveTo>
                    <a:pt x="489" y="0"/>
                  </a:moveTo>
                  <a:lnTo>
                    <a:pt x="1" y="274"/>
                  </a:lnTo>
                  <a:lnTo>
                    <a:pt x="489" y="560"/>
                  </a:lnTo>
                  <a:lnTo>
                    <a:pt x="977"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5"/>
            <p:cNvSpPr/>
            <p:nvPr/>
          </p:nvSpPr>
          <p:spPr>
            <a:xfrm>
              <a:off x="1099879" y="2437569"/>
              <a:ext cx="31638" cy="18330"/>
            </a:xfrm>
            <a:custGeom>
              <a:rect b="b" l="l" r="r" t="t"/>
              <a:pathLst>
                <a:path extrusionOk="0" h="573" w="989">
                  <a:moveTo>
                    <a:pt x="489" y="1"/>
                  </a:moveTo>
                  <a:lnTo>
                    <a:pt x="0" y="286"/>
                  </a:lnTo>
                  <a:lnTo>
                    <a:pt x="500" y="572"/>
                  </a:lnTo>
                  <a:lnTo>
                    <a:pt x="989" y="286"/>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5"/>
            <p:cNvSpPr/>
            <p:nvPr/>
          </p:nvSpPr>
          <p:spPr>
            <a:xfrm>
              <a:off x="1121952" y="2424997"/>
              <a:ext cx="31286" cy="18330"/>
            </a:xfrm>
            <a:custGeom>
              <a:rect b="b" l="l" r="r" t="t"/>
              <a:pathLst>
                <a:path extrusionOk="0" h="573" w="978">
                  <a:moveTo>
                    <a:pt x="489" y="1"/>
                  </a:moveTo>
                  <a:lnTo>
                    <a:pt x="1" y="286"/>
                  </a:lnTo>
                  <a:lnTo>
                    <a:pt x="489" y="572"/>
                  </a:lnTo>
                  <a:lnTo>
                    <a:pt x="977" y="286"/>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5"/>
            <p:cNvSpPr/>
            <p:nvPr/>
          </p:nvSpPr>
          <p:spPr>
            <a:xfrm>
              <a:off x="1144057" y="2412425"/>
              <a:ext cx="31254" cy="17946"/>
            </a:xfrm>
            <a:custGeom>
              <a:rect b="b" l="l" r="r" t="t"/>
              <a:pathLst>
                <a:path extrusionOk="0" h="561" w="977">
                  <a:moveTo>
                    <a:pt x="489" y="1"/>
                  </a:moveTo>
                  <a:lnTo>
                    <a:pt x="1" y="287"/>
                  </a:lnTo>
                  <a:lnTo>
                    <a:pt x="489" y="560"/>
                  </a:lnTo>
                  <a:lnTo>
                    <a:pt x="977" y="287"/>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5"/>
            <p:cNvSpPr/>
            <p:nvPr/>
          </p:nvSpPr>
          <p:spPr>
            <a:xfrm>
              <a:off x="1165778" y="2399853"/>
              <a:ext cx="31638" cy="17946"/>
            </a:xfrm>
            <a:custGeom>
              <a:rect b="b" l="l" r="r" t="t"/>
              <a:pathLst>
                <a:path extrusionOk="0" h="561" w="989">
                  <a:moveTo>
                    <a:pt x="488" y="1"/>
                  </a:moveTo>
                  <a:lnTo>
                    <a:pt x="0" y="275"/>
                  </a:lnTo>
                  <a:lnTo>
                    <a:pt x="500" y="561"/>
                  </a:lnTo>
                  <a:lnTo>
                    <a:pt x="988" y="275"/>
                  </a:lnTo>
                  <a:lnTo>
                    <a:pt x="4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5"/>
            <p:cNvSpPr/>
            <p:nvPr/>
          </p:nvSpPr>
          <p:spPr>
            <a:xfrm>
              <a:off x="1187851" y="2386930"/>
              <a:ext cx="31286" cy="18298"/>
            </a:xfrm>
            <a:custGeom>
              <a:rect b="b" l="l" r="r" t="t"/>
              <a:pathLst>
                <a:path extrusionOk="0" h="572" w="978">
                  <a:moveTo>
                    <a:pt x="489" y="0"/>
                  </a:moveTo>
                  <a:lnTo>
                    <a:pt x="1" y="286"/>
                  </a:lnTo>
                  <a:lnTo>
                    <a:pt x="489" y="572"/>
                  </a:lnTo>
                  <a:lnTo>
                    <a:pt x="977"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5"/>
            <p:cNvSpPr/>
            <p:nvPr/>
          </p:nvSpPr>
          <p:spPr>
            <a:xfrm>
              <a:off x="1209956" y="2374358"/>
              <a:ext cx="31254" cy="17914"/>
            </a:xfrm>
            <a:custGeom>
              <a:rect b="b" l="l" r="r" t="t"/>
              <a:pathLst>
                <a:path extrusionOk="0" h="560" w="977">
                  <a:moveTo>
                    <a:pt x="488" y="0"/>
                  </a:moveTo>
                  <a:lnTo>
                    <a:pt x="0" y="286"/>
                  </a:lnTo>
                  <a:lnTo>
                    <a:pt x="488" y="560"/>
                  </a:lnTo>
                  <a:lnTo>
                    <a:pt x="977" y="286"/>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5"/>
            <p:cNvSpPr/>
            <p:nvPr/>
          </p:nvSpPr>
          <p:spPr>
            <a:xfrm>
              <a:off x="1232029" y="2361786"/>
              <a:ext cx="31286" cy="17914"/>
            </a:xfrm>
            <a:custGeom>
              <a:rect b="b" l="l" r="r" t="t"/>
              <a:pathLst>
                <a:path extrusionOk="0" h="560" w="978">
                  <a:moveTo>
                    <a:pt x="489" y="0"/>
                  </a:moveTo>
                  <a:lnTo>
                    <a:pt x="1" y="274"/>
                  </a:lnTo>
                  <a:lnTo>
                    <a:pt x="489" y="560"/>
                  </a:lnTo>
                  <a:lnTo>
                    <a:pt x="977" y="274"/>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5"/>
            <p:cNvSpPr/>
            <p:nvPr/>
          </p:nvSpPr>
          <p:spPr>
            <a:xfrm>
              <a:off x="1253750" y="2348830"/>
              <a:ext cx="31638" cy="18298"/>
            </a:xfrm>
            <a:custGeom>
              <a:rect b="b" l="l" r="r" t="t"/>
              <a:pathLst>
                <a:path extrusionOk="0" h="572" w="989">
                  <a:moveTo>
                    <a:pt x="489" y="0"/>
                  </a:moveTo>
                  <a:lnTo>
                    <a:pt x="1" y="286"/>
                  </a:lnTo>
                  <a:lnTo>
                    <a:pt x="501" y="572"/>
                  </a:lnTo>
                  <a:lnTo>
                    <a:pt x="989"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5"/>
            <p:cNvSpPr/>
            <p:nvPr/>
          </p:nvSpPr>
          <p:spPr>
            <a:xfrm>
              <a:off x="1275854" y="2336258"/>
              <a:ext cx="31254" cy="17946"/>
            </a:xfrm>
            <a:custGeom>
              <a:rect b="b" l="l" r="r" t="t"/>
              <a:pathLst>
                <a:path extrusionOk="0" h="561" w="977">
                  <a:moveTo>
                    <a:pt x="488" y="1"/>
                  </a:moveTo>
                  <a:lnTo>
                    <a:pt x="0" y="286"/>
                  </a:lnTo>
                  <a:lnTo>
                    <a:pt x="488" y="560"/>
                  </a:lnTo>
                  <a:lnTo>
                    <a:pt x="976" y="286"/>
                  </a:lnTo>
                  <a:lnTo>
                    <a:pt x="4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5"/>
            <p:cNvSpPr/>
            <p:nvPr/>
          </p:nvSpPr>
          <p:spPr>
            <a:xfrm>
              <a:off x="1297927" y="2323686"/>
              <a:ext cx="31254" cy="17946"/>
            </a:xfrm>
            <a:custGeom>
              <a:rect b="b" l="l" r="r" t="t"/>
              <a:pathLst>
                <a:path extrusionOk="0" h="561" w="977">
                  <a:moveTo>
                    <a:pt x="489" y="1"/>
                  </a:moveTo>
                  <a:lnTo>
                    <a:pt x="1" y="275"/>
                  </a:lnTo>
                  <a:lnTo>
                    <a:pt x="489" y="560"/>
                  </a:lnTo>
                  <a:lnTo>
                    <a:pt x="977" y="275"/>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5"/>
            <p:cNvSpPr/>
            <p:nvPr/>
          </p:nvSpPr>
          <p:spPr>
            <a:xfrm>
              <a:off x="1037020" y="2503084"/>
              <a:ext cx="31286" cy="17946"/>
            </a:xfrm>
            <a:custGeom>
              <a:rect b="b" l="l" r="r" t="t"/>
              <a:pathLst>
                <a:path extrusionOk="0" h="561" w="978">
                  <a:moveTo>
                    <a:pt x="489" y="1"/>
                  </a:moveTo>
                  <a:lnTo>
                    <a:pt x="1" y="274"/>
                  </a:lnTo>
                  <a:lnTo>
                    <a:pt x="489" y="560"/>
                  </a:lnTo>
                  <a:lnTo>
                    <a:pt x="977" y="274"/>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5"/>
            <p:cNvSpPr/>
            <p:nvPr/>
          </p:nvSpPr>
          <p:spPr>
            <a:xfrm>
              <a:off x="1059125" y="2490128"/>
              <a:ext cx="31254" cy="18330"/>
            </a:xfrm>
            <a:custGeom>
              <a:rect b="b" l="l" r="r" t="t"/>
              <a:pathLst>
                <a:path extrusionOk="0" h="573" w="977">
                  <a:moveTo>
                    <a:pt x="489" y="1"/>
                  </a:moveTo>
                  <a:lnTo>
                    <a:pt x="0" y="286"/>
                  </a:lnTo>
                  <a:lnTo>
                    <a:pt x="489" y="572"/>
                  </a:lnTo>
                  <a:lnTo>
                    <a:pt x="977" y="286"/>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5"/>
            <p:cNvSpPr/>
            <p:nvPr/>
          </p:nvSpPr>
          <p:spPr>
            <a:xfrm>
              <a:off x="1080846" y="2477556"/>
              <a:ext cx="31638" cy="17946"/>
            </a:xfrm>
            <a:custGeom>
              <a:rect b="b" l="l" r="r" t="t"/>
              <a:pathLst>
                <a:path extrusionOk="0" h="561" w="989">
                  <a:moveTo>
                    <a:pt x="488" y="1"/>
                  </a:moveTo>
                  <a:lnTo>
                    <a:pt x="0" y="287"/>
                  </a:lnTo>
                  <a:lnTo>
                    <a:pt x="500" y="560"/>
                  </a:lnTo>
                  <a:lnTo>
                    <a:pt x="988" y="287"/>
                  </a:lnTo>
                  <a:lnTo>
                    <a:pt x="4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5"/>
            <p:cNvSpPr/>
            <p:nvPr/>
          </p:nvSpPr>
          <p:spPr>
            <a:xfrm>
              <a:off x="1102918" y="2464984"/>
              <a:ext cx="31254" cy="17946"/>
            </a:xfrm>
            <a:custGeom>
              <a:rect b="b" l="l" r="r" t="t"/>
              <a:pathLst>
                <a:path extrusionOk="0" h="561" w="977">
                  <a:moveTo>
                    <a:pt x="489" y="1"/>
                  </a:moveTo>
                  <a:lnTo>
                    <a:pt x="1" y="275"/>
                  </a:lnTo>
                  <a:lnTo>
                    <a:pt x="489" y="560"/>
                  </a:lnTo>
                  <a:lnTo>
                    <a:pt x="977" y="275"/>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5"/>
            <p:cNvSpPr/>
            <p:nvPr/>
          </p:nvSpPr>
          <p:spPr>
            <a:xfrm>
              <a:off x="1125023" y="2452061"/>
              <a:ext cx="31254" cy="18298"/>
            </a:xfrm>
            <a:custGeom>
              <a:rect b="b" l="l" r="r" t="t"/>
              <a:pathLst>
                <a:path extrusionOk="0" h="572" w="977">
                  <a:moveTo>
                    <a:pt x="488" y="0"/>
                  </a:moveTo>
                  <a:lnTo>
                    <a:pt x="0" y="286"/>
                  </a:lnTo>
                  <a:lnTo>
                    <a:pt x="488" y="572"/>
                  </a:lnTo>
                  <a:lnTo>
                    <a:pt x="977" y="286"/>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5"/>
            <p:cNvSpPr/>
            <p:nvPr/>
          </p:nvSpPr>
          <p:spPr>
            <a:xfrm>
              <a:off x="1146712" y="2439489"/>
              <a:ext cx="31670" cy="17914"/>
            </a:xfrm>
            <a:custGeom>
              <a:rect b="b" l="l" r="r" t="t"/>
              <a:pathLst>
                <a:path extrusionOk="0" h="560" w="990">
                  <a:moveTo>
                    <a:pt x="489" y="0"/>
                  </a:moveTo>
                  <a:lnTo>
                    <a:pt x="1" y="286"/>
                  </a:lnTo>
                  <a:lnTo>
                    <a:pt x="501" y="560"/>
                  </a:lnTo>
                  <a:lnTo>
                    <a:pt x="989"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5"/>
            <p:cNvSpPr/>
            <p:nvPr/>
          </p:nvSpPr>
          <p:spPr>
            <a:xfrm>
              <a:off x="1168817" y="2426917"/>
              <a:ext cx="31254" cy="17914"/>
            </a:xfrm>
            <a:custGeom>
              <a:rect b="b" l="l" r="r" t="t"/>
              <a:pathLst>
                <a:path extrusionOk="0" h="560" w="977">
                  <a:moveTo>
                    <a:pt x="489" y="0"/>
                  </a:moveTo>
                  <a:lnTo>
                    <a:pt x="0" y="274"/>
                  </a:lnTo>
                  <a:lnTo>
                    <a:pt x="489" y="560"/>
                  </a:lnTo>
                  <a:lnTo>
                    <a:pt x="977" y="274"/>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5"/>
            <p:cNvSpPr/>
            <p:nvPr/>
          </p:nvSpPr>
          <p:spPr>
            <a:xfrm>
              <a:off x="1190890" y="2413961"/>
              <a:ext cx="31286" cy="18298"/>
            </a:xfrm>
            <a:custGeom>
              <a:rect b="b" l="l" r="r" t="t"/>
              <a:pathLst>
                <a:path extrusionOk="0" h="572" w="978">
                  <a:moveTo>
                    <a:pt x="489" y="0"/>
                  </a:moveTo>
                  <a:lnTo>
                    <a:pt x="1" y="286"/>
                  </a:lnTo>
                  <a:lnTo>
                    <a:pt x="489" y="572"/>
                  </a:lnTo>
                  <a:lnTo>
                    <a:pt x="977"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5"/>
            <p:cNvSpPr/>
            <p:nvPr/>
          </p:nvSpPr>
          <p:spPr>
            <a:xfrm>
              <a:off x="1212995" y="2401389"/>
              <a:ext cx="31254" cy="17946"/>
            </a:xfrm>
            <a:custGeom>
              <a:rect b="b" l="l" r="r" t="t"/>
              <a:pathLst>
                <a:path extrusionOk="0" h="561" w="977">
                  <a:moveTo>
                    <a:pt x="489" y="1"/>
                  </a:moveTo>
                  <a:lnTo>
                    <a:pt x="1" y="286"/>
                  </a:lnTo>
                  <a:lnTo>
                    <a:pt x="489" y="560"/>
                  </a:lnTo>
                  <a:lnTo>
                    <a:pt x="977" y="286"/>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5"/>
            <p:cNvSpPr/>
            <p:nvPr/>
          </p:nvSpPr>
          <p:spPr>
            <a:xfrm>
              <a:off x="1234716" y="2388817"/>
              <a:ext cx="31638" cy="17946"/>
            </a:xfrm>
            <a:custGeom>
              <a:rect b="b" l="l" r="r" t="t"/>
              <a:pathLst>
                <a:path extrusionOk="0" h="561" w="989">
                  <a:moveTo>
                    <a:pt x="488" y="1"/>
                  </a:moveTo>
                  <a:lnTo>
                    <a:pt x="0" y="274"/>
                  </a:lnTo>
                  <a:lnTo>
                    <a:pt x="500" y="560"/>
                  </a:lnTo>
                  <a:lnTo>
                    <a:pt x="988" y="274"/>
                  </a:lnTo>
                  <a:lnTo>
                    <a:pt x="4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5"/>
            <p:cNvSpPr/>
            <p:nvPr/>
          </p:nvSpPr>
          <p:spPr>
            <a:xfrm>
              <a:off x="1256789" y="2375861"/>
              <a:ext cx="31286" cy="18330"/>
            </a:xfrm>
            <a:custGeom>
              <a:rect b="b" l="l" r="r" t="t"/>
              <a:pathLst>
                <a:path extrusionOk="0" h="573" w="978">
                  <a:moveTo>
                    <a:pt x="489" y="1"/>
                  </a:moveTo>
                  <a:lnTo>
                    <a:pt x="1" y="287"/>
                  </a:lnTo>
                  <a:lnTo>
                    <a:pt x="489" y="572"/>
                  </a:lnTo>
                  <a:lnTo>
                    <a:pt x="977" y="287"/>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5"/>
            <p:cNvSpPr/>
            <p:nvPr/>
          </p:nvSpPr>
          <p:spPr>
            <a:xfrm>
              <a:off x="1278893" y="2363289"/>
              <a:ext cx="31254" cy="18330"/>
            </a:xfrm>
            <a:custGeom>
              <a:rect b="b" l="l" r="r" t="t"/>
              <a:pathLst>
                <a:path extrusionOk="0" h="573" w="977">
                  <a:moveTo>
                    <a:pt x="488" y="1"/>
                  </a:moveTo>
                  <a:lnTo>
                    <a:pt x="0" y="287"/>
                  </a:lnTo>
                  <a:lnTo>
                    <a:pt x="488" y="572"/>
                  </a:lnTo>
                  <a:lnTo>
                    <a:pt x="977" y="287"/>
                  </a:lnTo>
                  <a:lnTo>
                    <a:pt x="4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5"/>
            <p:cNvSpPr/>
            <p:nvPr/>
          </p:nvSpPr>
          <p:spPr>
            <a:xfrm>
              <a:off x="1300582" y="2350749"/>
              <a:ext cx="31670" cy="17914"/>
            </a:xfrm>
            <a:custGeom>
              <a:rect b="b" l="l" r="r" t="t"/>
              <a:pathLst>
                <a:path extrusionOk="0" h="560" w="990">
                  <a:moveTo>
                    <a:pt x="489" y="0"/>
                  </a:moveTo>
                  <a:lnTo>
                    <a:pt x="1" y="274"/>
                  </a:lnTo>
                  <a:lnTo>
                    <a:pt x="501" y="560"/>
                  </a:lnTo>
                  <a:lnTo>
                    <a:pt x="989"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5"/>
            <p:cNvSpPr/>
            <p:nvPr/>
          </p:nvSpPr>
          <p:spPr>
            <a:xfrm>
              <a:off x="1322687" y="2337794"/>
              <a:ext cx="31254" cy="18298"/>
            </a:xfrm>
            <a:custGeom>
              <a:rect b="b" l="l" r="r" t="t"/>
              <a:pathLst>
                <a:path extrusionOk="0" h="572" w="977">
                  <a:moveTo>
                    <a:pt x="489" y="0"/>
                  </a:moveTo>
                  <a:lnTo>
                    <a:pt x="1" y="286"/>
                  </a:lnTo>
                  <a:lnTo>
                    <a:pt x="489" y="572"/>
                  </a:lnTo>
                  <a:lnTo>
                    <a:pt x="977"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5"/>
            <p:cNvSpPr/>
            <p:nvPr/>
          </p:nvSpPr>
          <p:spPr>
            <a:xfrm>
              <a:off x="1014947" y="2515656"/>
              <a:ext cx="78120" cy="32406"/>
            </a:xfrm>
            <a:custGeom>
              <a:rect b="b" l="l" r="r" t="t"/>
              <a:pathLst>
                <a:path extrusionOk="0" h="1013" w="2442">
                  <a:moveTo>
                    <a:pt x="488" y="0"/>
                  </a:moveTo>
                  <a:lnTo>
                    <a:pt x="0" y="286"/>
                  </a:lnTo>
                  <a:lnTo>
                    <a:pt x="786" y="727"/>
                  </a:lnTo>
                  <a:lnTo>
                    <a:pt x="1012" y="870"/>
                  </a:lnTo>
                  <a:lnTo>
                    <a:pt x="1274" y="1012"/>
                  </a:lnTo>
                  <a:lnTo>
                    <a:pt x="1953" y="620"/>
                  </a:lnTo>
                  <a:lnTo>
                    <a:pt x="2322" y="405"/>
                  </a:lnTo>
                  <a:lnTo>
                    <a:pt x="2441" y="334"/>
                  </a:lnTo>
                  <a:lnTo>
                    <a:pt x="1953" y="48"/>
                  </a:lnTo>
                  <a:lnTo>
                    <a:pt x="1822" y="131"/>
                  </a:lnTo>
                  <a:lnTo>
                    <a:pt x="1465" y="334"/>
                  </a:lnTo>
                  <a:lnTo>
                    <a:pt x="1274" y="453"/>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5"/>
            <p:cNvSpPr/>
            <p:nvPr/>
          </p:nvSpPr>
          <p:spPr>
            <a:xfrm>
              <a:off x="1083885" y="2504620"/>
              <a:ext cx="31254" cy="17914"/>
            </a:xfrm>
            <a:custGeom>
              <a:rect b="b" l="l" r="r" t="t"/>
              <a:pathLst>
                <a:path extrusionOk="0" h="560" w="977">
                  <a:moveTo>
                    <a:pt x="488" y="0"/>
                  </a:moveTo>
                  <a:lnTo>
                    <a:pt x="0" y="286"/>
                  </a:lnTo>
                  <a:lnTo>
                    <a:pt x="488" y="560"/>
                  </a:lnTo>
                  <a:lnTo>
                    <a:pt x="977" y="286"/>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5"/>
            <p:cNvSpPr/>
            <p:nvPr/>
          </p:nvSpPr>
          <p:spPr>
            <a:xfrm>
              <a:off x="1105957" y="2492048"/>
              <a:ext cx="31286" cy="17914"/>
            </a:xfrm>
            <a:custGeom>
              <a:rect b="b" l="l" r="r" t="t"/>
              <a:pathLst>
                <a:path extrusionOk="0" h="560" w="978">
                  <a:moveTo>
                    <a:pt x="489" y="0"/>
                  </a:moveTo>
                  <a:lnTo>
                    <a:pt x="1" y="274"/>
                  </a:lnTo>
                  <a:lnTo>
                    <a:pt x="489" y="560"/>
                  </a:lnTo>
                  <a:lnTo>
                    <a:pt x="977" y="274"/>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5"/>
            <p:cNvSpPr/>
            <p:nvPr/>
          </p:nvSpPr>
          <p:spPr>
            <a:xfrm>
              <a:off x="1127678" y="2479092"/>
              <a:ext cx="31638" cy="18298"/>
            </a:xfrm>
            <a:custGeom>
              <a:rect b="b" l="l" r="r" t="t"/>
              <a:pathLst>
                <a:path extrusionOk="0" h="572" w="989">
                  <a:moveTo>
                    <a:pt x="489" y="0"/>
                  </a:moveTo>
                  <a:lnTo>
                    <a:pt x="1" y="286"/>
                  </a:lnTo>
                  <a:lnTo>
                    <a:pt x="501" y="572"/>
                  </a:lnTo>
                  <a:lnTo>
                    <a:pt x="989"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5"/>
            <p:cNvSpPr/>
            <p:nvPr/>
          </p:nvSpPr>
          <p:spPr>
            <a:xfrm>
              <a:off x="1149783" y="2466520"/>
              <a:ext cx="31254" cy="17946"/>
            </a:xfrm>
            <a:custGeom>
              <a:rect b="b" l="l" r="r" t="t"/>
              <a:pathLst>
                <a:path extrusionOk="0" h="561" w="977">
                  <a:moveTo>
                    <a:pt x="488" y="1"/>
                  </a:moveTo>
                  <a:lnTo>
                    <a:pt x="0" y="286"/>
                  </a:lnTo>
                  <a:lnTo>
                    <a:pt x="488" y="560"/>
                  </a:lnTo>
                  <a:lnTo>
                    <a:pt x="976" y="286"/>
                  </a:lnTo>
                  <a:lnTo>
                    <a:pt x="4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5"/>
            <p:cNvSpPr/>
            <p:nvPr/>
          </p:nvSpPr>
          <p:spPr>
            <a:xfrm>
              <a:off x="1171856" y="2453948"/>
              <a:ext cx="31254" cy="17946"/>
            </a:xfrm>
            <a:custGeom>
              <a:rect b="b" l="l" r="r" t="t"/>
              <a:pathLst>
                <a:path extrusionOk="0" h="561" w="977">
                  <a:moveTo>
                    <a:pt x="489" y="1"/>
                  </a:moveTo>
                  <a:lnTo>
                    <a:pt x="1" y="274"/>
                  </a:lnTo>
                  <a:lnTo>
                    <a:pt x="489" y="560"/>
                  </a:lnTo>
                  <a:lnTo>
                    <a:pt x="977" y="274"/>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5"/>
            <p:cNvSpPr/>
            <p:nvPr/>
          </p:nvSpPr>
          <p:spPr>
            <a:xfrm>
              <a:off x="1193961" y="2440992"/>
              <a:ext cx="31254" cy="18330"/>
            </a:xfrm>
            <a:custGeom>
              <a:rect b="b" l="l" r="r" t="t"/>
              <a:pathLst>
                <a:path extrusionOk="0" h="573" w="977">
                  <a:moveTo>
                    <a:pt x="488" y="1"/>
                  </a:moveTo>
                  <a:lnTo>
                    <a:pt x="0" y="287"/>
                  </a:lnTo>
                  <a:lnTo>
                    <a:pt x="488" y="572"/>
                  </a:lnTo>
                  <a:lnTo>
                    <a:pt x="977" y="287"/>
                  </a:lnTo>
                  <a:lnTo>
                    <a:pt x="4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5"/>
            <p:cNvSpPr/>
            <p:nvPr/>
          </p:nvSpPr>
          <p:spPr>
            <a:xfrm>
              <a:off x="1215650" y="2428420"/>
              <a:ext cx="31286" cy="18330"/>
            </a:xfrm>
            <a:custGeom>
              <a:rect b="b" l="l" r="r" t="t"/>
              <a:pathLst>
                <a:path extrusionOk="0" h="573" w="978">
                  <a:moveTo>
                    <a:pt x="489" y="1"/>
                  </a:moveTo>
                  <a:lnTo>
                    <a:pt x="1" y="287"/>
                  </a:lnTo>
                  <a:lnTo>
                    <a:pt x="489" y="572"/>
                  </a:lnTo>
                  <a:lnTo>
                    <a:pt x="977" y="287"/>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5"/>
            <p:cNvSpPr/>
            <p:nvPr/>
          </p:nvSpPr>
          <p:spPr>
            <a:xfrm>
              <a:off x="1237755" y="2415848"/>
              <a:ext cx="31254" cy="17946"/>
            </a:xfrm>
            <a:custGeom>
              <a:rect b="b" l="l" r="r" t="t"/>
              <a:pathLst>
                <a:path extrusionOk="0" h="561" w="977">
                  <a:moveTo>
                    <a:pt x="489" y="1"/>
                  </a:moveTo>
                  <a:lnTo>
                    <a:pt x="0" y="275"/>
                  </a:lnTo>
                  <a:lnTo>
                    <a:pt x="489" y="561"/>
                  </a:lnTo>
                  <a:lnTo>
                    <a:pt x="977" y="287"/>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5"/>
            <p:cNvSpPr/>
            <p:nvPr/>
          </p:nvSpPr>
          <p:spPr>
            <a:xfrm>
              <a:off x="1259860" y="2402924"/>
              <a:ext cx="31254" cy="18298"/>
            </a:xfrm>
            <a:custGeom>
              <a:rect b="b" l="l" r="r" t="t"/>
              <a:pathLst>
                <a:path extrusionOk="0" h="572" w="977">
                  <a:moveTo>
                    <a:pt x="488" y="0"/>
                  </a:moveTo>
                  <a:lnTo>
                    <a:pt x="0" y="286"/>
                  </a:lnTo>
                  <a:lnTo>
                    <a:pt x="488" y="572"/>
                  </a:lnTo>
                  <a:lnTo>
                    <a:pt x="976" y="286"/>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5"/>
            <p:cNvSpPr/>
            <p:nvPr/>
          </p:nvSpPr>
          <p:spPr>
            <a:xfrm>
              <a:off x="1281549" y="2390353"/>
              <a:ext cx="31638" cy="18298"/>
            </a:xfrm>
            <a:custGeom>
              <a:rect b="b" l="l" r="r" t="t"/>
              <a:pathLst>
                <a:path extrusionOk="0" h="572" w="989">
                  <a:moveTo>
                    <a:pt x="489" y="0"/>
                  </a:moveTo>
                  <a:lnTo>
                    <a:pt x="1" y="286"/>
                  </a:lnTo>
                  <a:lnTo>
                    <a:pt x="501" y="572"/>
                  </a:lnTo>
                  <a:lnTo>
                    <a:pt x="989"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5"/>
            <p:cNvSpPr/>
            <p:nvPr/>
          </p:nvSpPr>
          <p:spPr>
            <a:xfrm>
              <a:off x="1303653" y="2377781"/>
              <a:ext cx="31254" cy="17914"/>
            </a:xfrm>
            <a:custGeom>
              <a:rect b="b" l="l" r="r" t="t"/>
              <a:pathLst>
                <a:path extrusionOk="0" h="560" w="977">
                  <a:moveTo>
                    <a:pt x="488" y="0"/>
                  </a:moveTo>
                  <a:lnTo>
                    <a:pt x="0" y="274"/>
                  </a:lnTo>
                  <a:lnTo>
                    <a:pt x="488" y="560"/>
                  </a:lnTo>
                  <a:lnTo>
                    <a:pt x="977" y="286"/>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5"/>
            <p:cNvSpPr/>
            <p:nvPr/>
          </p:nvSpPr>
          <p:spPr>
            <a:xfrm>
              <a:off x="1325726" y="2364825"/>
              <a:ext cx="31286" cy="18330"/>
            </a:xfrm>
            <a:custGeom>
              <a:rect b="b" l="l" r="r" t="t"/>
              <a:pathLst>
                <a:path extrusionOk="0" h="573" w="978">
                  <a:moveTo>
                    <a:pt x="489" y="1"/>
                  </a:moveTo>
                  <a:lnTo>
                    <a:pt x="1" y="286"/>
                  </a:lnTo>
                  <a:lnTo>
                    <a:pt x="489" y="572"/>
                  </a:lnTo>
                  <a:lnTo>
                    <a:pt x="977" y="286"/>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5"/>
            <p:cNvSpPr/>
            <p:nvPr/>
          </p:nvSpPr>
          <p:spPr>
            <a:xfrm>
              <a:off x="1347447" y="2352253"/>
              <a:ext cx="31638" cy="18330"/>
            </a:xfrm>
            <a:custGeom>
              <a:rect b="b" l="l" r="r" t="t"/>
              <a:pathLst>
                <a:path extrusionOk="0" h="573" w="989">
                  <a:moveTo>
                    <a:pt x="489" y="1"/>
                  </a:moveTo>
                  <a:lnTo>
                    <a:pt x="0" y="286"/>
                  </a:lnTo>
                  <a:lnTo>
                    <a:pt x="501" y="572"/>
                  </a:lnTo>
                  <a:lnTo>
                    <a:pt x="989" y="286"/>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5"/>
            <p:cNvSpPr/>
            <p:nvPr/>
          </p:nvSpPr>
          <p:spPr>
            <a:xfrm>
              <a:off x="1064851" y="2544223"/>
              <a:ext cx="31254" cy="18298"/>
            </a:xfrm>
            <a:custGeom>
              <a:rect b="b" l="l" r="r" t="t"/>
              <a:pathLst>
                <a:path extrusionOk="0" h="572" w="977">
                  <a:moveTo>
                    <a:pt x="488" y="0"/>
                  </a:moveTo>
                  <a:lnTo>
                    <a:pt x="0" y="286"/>
                  </a:lnTo>
                  <a:lnTo>
                    <a:pt x="488" y="572"/>
                  </a:lnTo>
                  <a:lnTo>
                    <a:pt x="976" y="286"/>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5"/>
            <p:cNvSpPr/>
            <p:nvPr/>
          </p:nvSpPr>
          <p:spPr>
            <a:xfrm>
              <a:off x="1086924" y="2531651"/>
              <a:ext cx="31254" cy="18298"/>
            </a:xfrm>
            <a:custGeom>
              <a:rect b="b" l="l" r="r" t="t"/>
              <a:pathLst>
                <a:path extrusionOk="0" h="572" w="977">
                  <a:moveTo>
                    <a:pt x="489" y="0"/>
                  </a:moveTo>
                  <a:lnTo>
                    <a:pt x="1" y="286"/>
                  </a:lnTo>
                  <a:lnTo>
                    <a:pt x="489" y="572"/>
                  </a:lnTo>
                  <a:lnTo>
                    <a:pt x="977"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5"/>
            <p:cNvSpPr/>
            <p:nvPr/>
          </p:nvSpPr>
          <p:spPr>
            <a:xfrm>
              <a:off x="1108645" y="2519079"/>
              <a:ext cx="31638" cy="17946"/>
            </a:xfrm>
            <a:custGeom>
              <a:rect b="b" l="l" r="r" t="t"/>
              <a:pathLst>
                <a:path extrusionOk="0" h="561" w="989">
                  <a:moveTo>
                    <a:pt x="488" y="1"/>
                  </a:moveTo>
                  <a:lnTo>
                    <a:pt x="0" y="274"/>
                  </a:lnTo>
                  <a:lnTo>
                    <a:pt x="500" y="560"/>
                  </a:lnTo>
                  <a:lnTo>
                    <a:pt x="988" y="286"/>
                  </a:lnTo>
                  <a:lnTo>
                    <a:pt x="4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5"/>
            <p:cNvSpPr/>
            <p:nvPr/>
          </p:nvSpPr>
          <p:spPr>
            <a:xfrm>
              <a:off x="1130717" y="2506123"/>
              <a:ext cx="31286" cy="18330"/>
            </a:xfrm>
            <a:custGeom>
              <a:rect b="b" l="l" r="r" t="t"/>
              <a:pathLst>
                <a:path extrusionOk="0" h="573" w="978">
                  <a:moveTo>
                    <a:pt x="489" y="1"/>
                  </a:moveTo>
                  <a:lnTo>
                    <a:pt x="1" y="287"/>
                  </a:lnTo>
                  <a:lnTo>
                    <a:pt x="489" y="572"/>
                  </a:lnTo>
                  <a:lnTo>
                    <a:pt x="977" y="287"/>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5"/>
            <p:cNvSpPr/>
            <p:nvPr/>
          </p:nvSpPr>
          <p:spPr>
            <a:xfrm>
              <a:off x="1152822" y="2493551"/>
              <a:ext cx="31254" cy="18330"/>
            </a:xfrm>
            <a:custGeom>
              <a:rect b="b" l="l" r="r" t="t"/>
              <a:pathLst>
                <a:path extrusionOk="0" h="573" w="977">
                  <a:moveTo>
                    <a:pt x="489" y="1"/>
                  </a:moveTo>
                  <a:lnTo>
                    <a:pt x="0" y="287"/>
                  </a:lnTo>
                  <a:lnTo>
                    <a:pt x="489" y="572"/>
                  </a:lnTo>
                  <a:lnTo>
                    <a:pt x="977" y="287"/>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5"/>
            <p:cNvSpPr/>
            <p:nvPr/>
          </p:nvSpPr>
          <p:spPr>
            <a:xfrm>
              <a:off x="1174543" y="2480979"/>
              <a:ext cx="31638" cy="17946"/>
            </a:xfrm>
            <a:custGeom>
              <a:rect b="b" l="l" r="r" t="t"/>
              <a:pathLst>
                <a:path extrusionOk="0" h="561" w="989">
                  <a:moveTo>
                    <a:pt x="488" y="1"/>
                  </a:moveTo>
                  <a:lnTo>
                    <a:pt x="0" y="275"/>
                  </a:lnTo>
                  <a:lnTo>
                    <a:pt x="500" y="561"/>
                  </a:lnTo>
                  <a:lnTo>
                    <a:pt x="988" y="287"/>
                  </a:lnTo>
                  <a:lnTo>
                    <a:pt x="4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5"/>
            <p:cNvSpPr/>
            <p:nvPr/>
          </p:nvSpPr>
          <p:spPr>
            <a:xfrm>
              <a:off x="1196616" y="2468055"/>
              <a:ext cx="31254" cy="18298"/>
            </a:xfrm>
            <a:custGeom>
              <a:rect b="b" l="l" r="r" t="t"/>
              <a:pathLst>
                <a:path extrusionOk="0" h="572" w="977">
                  <a:moveTo>
                    <a:pt x="489" y="0"/>
                  </a:moveTo>
                  <a:lnTo>
                    <a:pt x="1" y="286"/>
                  </a:lnTo>
                  <a:lnTo>
                    <a:pt x="489" y="572"/>
                  </a:lnTo>
                  <a:lnTo>
                    <a:pt x="977"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5"/>
            <p:cNvSpPr/>
            <p:nvPr/>
          </p:nvSpPr>
          <p:spPr>
            <a:xfrm>
              <a:off x="1218721" y="2455483"/>
              <a:ext cx="31254" cy="18298"/>
            </a:xfrm>
            <a:custGeom>
              <a:rect b="b" l="l" r="r" t="t"/>
              <a:pathLst>
                <a:path extrusionOk="0" h="572" w="977">
                  <a:moveTo>
                    <a:pt x="488" y="0"/>
                  </a:moveTo>
                  <a:lnTo>
                    <a:pt x="0" y="286"/>
                  </a:lnTo>
                  <a:lnTo>
                    <a:pt x="488" y="572"/>
                  </a:lnTo>
                  <a:lnTo>
                    <a:pt x="976" y="286"/>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5"/>
            <p:cNvSpPr/>
            <p:nvPr/>
          </p:nvSpPr>
          <p:spPr>
            <a:xfrm>
              <a:off x="1240794" y="2442911"/>
              <a:ext cx="31254" cy="17914"/>
            </a:xfrm>
            <a:custGeom>
              <a:rect b="b" l="l" r="r" t="t"/>
              <a:pathLst>
                <a:path extrusionOk="0" h="560" w="977">
                  <a:moveTo>
                    <a:pt x="489" y="0"/>
                  </a:moveTo>
                  <a:lnTo>
                    <a:pt x="1" y="274"/>
                  </a:lnTo>
                  <a:lnTo>
                    <a:pt x="489" y="560"/>
                  </a:lnTo>
                  <a:lnTo>
                    <a:pt x="977"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5"/>
            <p:cNvSpPr/>
            <p:nvPr/>
          </p:nvSpPr>
          <p:spPr>
            <a:xfrm>
              <a:off x="1262515" y="2429956"/>
              <a:ext cx="31638" cy="18330"/>
            </a:xfrm>
            <a:custGeom>
              <a:rect b="b" l="l" r="r" t="t"/>
              <a:pathLst>
                <a:path extrusionOk="0" h="573" w="989">
                  <a:moveTo>
                    <a:pt x="489" y="1"/>
                  </a:moveTo>
                  <a:lnTo>
                    <a:pt x="0" y="286"/>
                  </a:lnTo>
                  <a:lnTo>
                    <a:pt x="500" y="572"/>
                  </a:lnTo>
                  <a:lnTo>
                    <a:pt x="989" y="286"/>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5"/>
            <p:cNvSpPr/>
            <p:nvPr/>
          </p:nvSpPr>
          <p:spPr>
            <a:xfrm>
              <a:off x="1284588" y="2417384"/>
              <a:ext cx="31286" cy="18330"/>
            </a:xfrm>
            <a:custGeom>
              <a:rect b="b" l="l" r="r" t="t"/>
              <a:pathLst>
                <a:path extrusionOk="0" h="573" w="978">
                  <a:moveTo>
                    <a:pt x="489" y="1"/>
                  </a:moveTo>
                  <a:lnTo>
                    <a:pt x="1" y="286"/>
                  </a:lnTo>
                  <a:lnTo>
                    <a:pt x="489" y="572"/>
                  </a:lnTo>
                  <a:lnTo>
                    <a:pt x="977" y="286"/>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5"/>
            <p:cNvSpPr/>
            <p:nvPr/>
          </p:nvSpPr>
          <p:spPr>
            <a:xfrm>
              <a:off x="1306692" y="2404812"/>
              <a:ext cx="31254" cy="17946"/>
            </a:xfrm>
            <a:custGeom>
              <a:rect b="b" l="l" r="r" t="t"/>
              <a:pathLst>
                <a:path extrusionOk="0" h="561" w="977">
                  <a:moveTo>
                    <a:pt x="489" y="1"/>
                  </a:moveTo>
                  <a:lnTo>
                    <a:pt x="0" y="275"/>
                  </a:lnTo>
                  <a:lnTo>
                    <a:pt x="489" y="560"/>
                  </a:lnTo>
                  <a:lnTo>
                    <a:pt x="977" y="286"/>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5"/>
            <p:cNvSpPr/>
            <p:nvPr/>
          </p:nvSpPr>
          <p:spPr>
            <a:xfrm>
              <a:off x="1328413" y="2392240"/>
              <a:ext cx="31638" cy="17946"/>
            </a:xfrm>
            <a:custGeom>
              <a:rect b="b" l="l" r="r" t="t"/>
              <a:pathLst>
                <a:path extrusionOk="0" h="561" w="989">
                  <a:moveTo>
                    <a:pt x="488" y="1"/>
                  </a:moveTo>
                  <a:lnTo>
                    <a:pt x="0" y="275"/>
                  </a:lnTo>
                  <a:lnTo>
                    <a:pt x="500" y="560"/>
                  </a:lnTo>
                  <a:lnTo>
                    <a:pt x="988" y="275"/>
                  </a:lnTo>
                  <a:lnTo>
                    <a:pt x="4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5"/>
            <p:cNvSpPr/>
            <p:nvPr/>
          </p:nvSpPr>
          <p:spPr>
            <a:xfrm>
              <a:off x="1350486" y="2379284"/>
              <a:ext cx="31254" cy="18330"/>
            </a:xfrm>
            <a:custGeom>
              <a:rect b="b" l="l" r="r" t="t"/>
              <a:pathLst>
                <a:path extrusionOk="0" h="573" w="977">
                  <a:moveTo>
                    <a:pt x="489" y="1"/>
                  </a:moveTo>
                  <a:lnTo>
                    <a:pt x="1" y="287"/>
                  </a:lnTo>
                  <a:lnTo>
                    <a:pt x="489" y="572"/>
                  </a:lnTo>
                  <a:lnTo>
                    <a:pt x="977" y="287"/>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5"/>
            <p:cNvSpPr/>
            <p:nvPr/>
          </p:nvSpPr>
          <p:spPr>
            <a:xfrm>
              <a:off x="1372591" y="2366744"/>
              <a:ext cx="31254" cy="17914"/>
            </a:xfrm>
            <a:custGeom>
              <a:rect b="b" l="l" r="r" t="t"/>
              <a:pathLst>
                <a:path extrusionOk="0" h="560" w="977">
                  <a:moveTo>
                    <a:pt x="488" y="0"/>
                  </a:moveTo>
                  <a:lnTo>
                    <a:pt x="0" y="286"/>
                  </a:lnTo>
                  <a:lnTo>
                    <a:pt x="488" y="560"/>
                  </a:lnTo>
                  <a:lnTo>
                    <a:pt x="977" y="286"/>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5"/>
            <p:cNvSpPr/>
            <p:nvPr/>
          </p:nvSpPr>
          <p:spPr>
            <a:xfrm>
              <a:off x="1089579" y="2558682"/>
              <a:ext cx="31670" cy="18330"/>
            </a:xfrm>
            <a:custGeom>
              <a:rect b="b" l="l" r="r" t="t"/>
              <a:pathLst>
                <a:path extrusionOk="0" h="573" w="990">
                  <a:moveTo>
                    <a:pt x="489" y="1"/>
                  </a:moveTo>
                  <a:lnTo>
                    <a:pt x="1" y="287"/>
                  </a:lnTo>
                  <a:lnTo>
                    <a:pt x="501" y="572"/>
                  </a:lnTo>
                  <a:lnTo>
                    <a:pt x="989" y="287"/>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5"/>
            <p:cNvSpPr/>
            <p:nvPr/>
          </p:nvSpPr>
          <p:spPr>
            <a:xfrm>
              <a:off x="1111684" y="2546110"/>
              <a:ext cx="31254" cy="17946"/>
            </a:xfrm>
            <a:custGeom>
              <a:rect b="b" l="l" r="r" t="t"/>
              <a:pathLst>
                <a:path extrusionOk="0" h="561" w="977">
                  <a:moveTo>
                    <a:pt x="489" y="1"/>
                  </a:moveTo>
                  <a:lnTo>
                    <a:pt x="0" y="275"/>
                  </a:lnTo>
                  <a:lnTo>
                    <a:pt x="489" y="561"/>
                  </a:lnTo>
                  <a:lnTo>
                    <a:pt x="977" y="287"/>
                  </a:ln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5"/>
            <p:cNvSpPr/>
            <p:nvPr/>
          </p:nvSpPr>
          <p:spPr>
            <a:xfrm>
              <a:off x="1133788" y="2533186"/>
              <a:ext cx="31254" cy="18298"/>
            </a:xfrm>
            <a:custGeom>
              <a:rect b="b" l="l" r="r" t="t"/>
              <a:pathLst>
                <a:path extrusionOk="0" h="572" w="977">
                  <a:moveTo>
                    <a:pt x="488" y="0"/>
                  </a:moveTo>
                  <a:lnTo>
                    <a:pt x="0" y="286"/>
                  </a:lnTo>
                  <a:lnTo>
                    <a:pt x="488" y="572"/>
                  </a:lnTo>
                  <a:lnTo>
                    <a:pt x="976" y="286"/>
                  </a:lnTo>
                  <a:lnTo>
                    <a:pt x="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5"/>
            <p:cNvSpPr/>
            <p:nvPr/>
          </p:nvSpPr>
          <p:spPr>
            <a:xfrm>
              <a:off x="1155477" y="2520614"/>
              <a:ext cx="31638" cy="18298"/>
            </a:xfrm>
            <a:custGeom>
              <a:rect b="b" l="l" r="r" t="t"/>
              <a:pathLst>
                <a:path extrusionOk="0" h="572" w="989">
                  <a:moveTo>
                    <a:pt x="489" y="0"/>
                  </a:moveTo>
                  <a:lnTo>
                    <a:pt x="1" y="286"/>
                  </a:lnTo>
                  <a:lnTo>
                    <a:pt x="501" y="572"/>
                  </a:lnTo>
                  <a:lnTo>
                    <a:pt x="989"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5"/>
            <p:cNvSpPr/>
            <p:nvPr/>
          </p:nvSpPr>
          <p:spPr>
            <a:xfrm>
              <a:off x="1177582" y="2431875"/>
              <a:ext cx="163437" cy="94083"/>
            </a:xfrm>
            <a:custGeom>
              <a:rect b="b" l="l" r="r" t="t"/>
              <a:pathLst>
                <a:path extrusionOk="0" h="2941" w="5109">
                  <a:moveTo>
                    <a:pt x="4608" y="0"/>
                  </a:moveTo>
                  <a:lnTo>
                    <a:pt x="4370" y="143"/>
                  </a:lnTo>
                  <a:lnTo>
                    <a:pt x="4120" y="286"/>
                  </a:lnTo>
                  <a:lnTo>
                    <a:pt x="3929" y="393"/>
                  </a:lnTo>
                  <a:lnTo>
                    <a:pt x="3441" y="679"/>
                  </a:lnTo>
                  <a:lnTo>
                    <a:pt x="3239" y="798"/>
                  </a:lnTo>
                  <a:lnTo>
                    <a:pt x="2751" y="1072"/>
                  </a:lnTo>
                  <a:lnTo>
                    <a:pt x="2548" y="1191"/>
                  </a:lnTo>
                  <a:lnTo>
                    <a:pt x="2060" y="1476"/>
                  </a:lnTo>
                  <a:lnTo>
                    <a:pt x="1870" y="1584"/>
                  </a:lnTo>
                  <a:lnTo>
                    <a:pt x="1381" y="1869"/>
                  </a:lnTo>
                  <a:lnTo>
                    <a:pt x="1179" y="1976"/>
                  </a:lnTo>
                  <a:lnTo>
                    <a:pt x="691" y="2262"/>
                  </a:lnTo>
                  <a:lnTo>
                    <a:pt x="0" y="2655"/>
                  </a:lnTo>
                  <a:lnTo>
                    <a:pt x="488" y="2941"/>
                  </a:lnTo>
                  <a:lnTo>
                    <a:pt x="1179" y="2548"/>
                  </a:lnTo>
                  <a:lnTo>
                    <a:pt x="1667" y="2262"/>
                  </a:lnTo>
                  <a:lnTo>
                    <a:pt x="1870" y="2155"/>
                  </a:lnTo>
                  <a:lnTo>
                    <a:pt x="2358" y="1869"/>
                  </a:lnTo>
                  <a:lnTo>
                    <a:pt x="2560" y="1750"/>
                  </a:lnTo>
                  <a:lnTo>
                    <a:pt x="3048" y="1476"/>
                  </a:lnTo>
                  <a:lnTo>
                    <a:pt x="3239" y="1357"/>
                  </a:lnTo>
                  <a:lnTo>
                    <a:pt x="3727" y="1072"/>
                  </a:lnTo>
                  <a:lnTo>
                    <a:pt x="3929" y="964"/>
                  </a:lnTo>
                  <a:lnTo>
                    <a:pt x="4417" y="679"/>
                  </a:lnTo>
                  <a:lnTo>
                    <a:pt x="4620" y="560"/>
                  </a:lnTo>
                  <a:lnTo>
                    <a:pt x="4858" y="429"/>
                  </a:lnTo>
                  <a:lnTo>
                    <a:pt x="5108" y="286"/>
                  </a:lnTo>
                  <a:lnTo>
                    <a:pt x="460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5"/>
            <p:cNvSpPr/>
            <p:nvPr/>
          </p:nvSpPr>
          <p:spPr>
            <a:xfrm>
              <a:off x="1331452" y="2419303"/>
              <a:ext cx="31254" cy="17914"/>
            </a:xfrm>
            <a:custGeom>
              <a:rect b="b" l="l" r="r" t="t"/>
              <a:pathLst>
                <a:path extrusionOk="0" h="560" w="977">
                  <a:moveTo>
                    <a:pt x="489" y="0"/>
                  </a:moveTo>
                  <a:lnTo>
                    <a:pt x="0" y="274"/>
                  </a:lnTo>
                  <a:lnTo>
                    <a:pt x="489" y="560"/>
                  </a:lnTo>
                  <a:lnTo>
                    <a:pt x="977" y="274"/>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5"/>
            <p:cNvSpPr/>
            <p:nvPr/>
          </p:nvSpPr>
          <p:spPr>
            <a:xfrm>
              <a:off x="1353525" y="2406347"/>
              <a:ext cx="31286" cy="18298"/>
            </a:xfrm>
            <a:custGeom>
              <a:rect b="b" l="l" r="r" t="t"/>
              <a:pathLst>
                <a:path extrusionOk="0" h="572" w="978">
                  <a:moveTo>
                    <a:pt x="489" y="0"/>
                  </a:moveTo>
                  <a:lnTo>
                    <a:pt x="1" y="286"/>
                  </a:lnTo>
                  <a:lnTo>
                    <a:pt x="489" y="572"/>
                  </a:lnTo>
                  <a:lnTo>
                    <a:pt x="977"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5"/>
            <p:cNvSpPr/>
            <p:nvPr/>
          </p:nvSpPr>
          <p:spPr>
            <a:xfrm>
              <a:off x="1375630" y="2393775"/>
              <a:ext cx="31254" cy="17946"/>
            </a:xfrm>
            <a:custGeom>
              <a:rect b="b" l="l" r="r" t="t"/>
              <a:pathLst>
                <a:path extrusionOk="0" h="561" w="977">
                  <a:moveTo>
                    <a:pt x="489" y="0"/>
                  </a:moveTo>
                  <a:lnTo>
                    <a:pt x="1" y="286"/>
                  </a:lnTo>
                  <a:lnTo>
                    <a:pt x="489" y="560"/>
                  </a:lnTo>
                  <a:lnTo>
                    <a:pt x="977" y="286"/>
                  </a:lnTo>
                  <a:lnTo>
                    <a:pt x="4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5"/>
            <p:cNvSpPr/>
            <p:nvPr/>
          </p:nvSpPr>
          <p:spPr>
            <a:xfrm>
              <a:off x="1397351" y="2381203"/>
              <a:ext cx="31638" cy="17946"/>
            </a:xfrm>
            <a:custGeom>
              <a:rect b="b" l="l" r="r" t="t"/>
              <a:pathLst>
                <a:path extrusionOk="0" h="561" w="989">
                  <a:moveTo>
                    <a:pt x="488" y="1"/>
                  </a:moveTo>
                  <a:lnTo>
                    <a:pt x="0" y="274"/>
                  </a:lnTo>
                  <a:lnTo>
                    <a:pt x="500" y="560"/>
                  </a:lnTo>
                  <a:lnTo>
                    <a:pt x="988" y="274"/>
                  </a:lnTo>
                  <a:lnTo>
                    <a:pt x="4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2" name="Google Shape;812;p35"/>
          <p:cNvGrpSpPr/>
          <p:nvPr/>
        </p:nvGrpSpPr>
        <p:grpSpPr>
          <a:xfrm>
            <a:off x="6448738" y="3647907"/>
            <a:ext cx="583517" cy="326612"/>
            <a:chOff x="1366097" y="2245375"/>
            <a:chExt cx="184774" cy="103424"/>
          </a:xfrm>
        </p:grpSpPr>
        <p:sp>
          <p:nvSpPr>
            <p:cNvPr id="813" name="Google Shape;813;p35"/>
            <p:cNvSpPr/>
            <p:nvPr/>
          </p:nvSpPr>
          <p:spPr>
            <a:xfrm>
              <a:off x="1366097" y="2249758"/>
              <a:ext cx="184774" cy="99041"/>
            </a:xfrm>
            <a:custGeom>
              <a:rect b="b" l="l" r="r" t="t"/>
              <a:pathLst>
                <a:path extrusionOk="0" h="3096" w="5776">
                  <a:moveTo>
                    <a:pt x="2777" y="0"/>
                  </a:moveTo>
                  <a:cubicBezTo>
                    <a:pt x="2319" y="0"/>
                    <a:pt x="1844" y="116"/>
                    <a:pt x="1477" y="347"/>
                  </a:cubicBezTo>
                  <a:lnTo>
                    <a:pt x="739" y="538"/>
                  </a:lnTo>
                  <a:cubicBezTo>
                    <a:pt x="1" y="1002"/>
                    <a:pt x="275" y="1859"/>
                    <a:pt x="1084" y="2193"/>
                  </a:cubicBezTo>
                  <a:lnTo>
                    <a:pt x="2966" y="2943"/>
                  </a:lnTo>
                  <a:cubicBezTo>
                    <a:pt x="3218" y="3046"/>
                    <a:pt x="3511" y="3095"/>
                    <a:pt x="3809" y="3095"/>
                  </a:cubicBezTo>
                  <a:cubicBezTo>
                    <a:pt x="4269" y="3095"/>
                    <a:pt x="4742" y="2976"/>
                    <a:pt x="5097" y="2752"/>
                  </a:cubicBezTo>
                  <a:cubicBezTo>
                    <a:pt x="5680" y="2383"/>
                    <a:pt x="5775" y="1835"/>
                    <a:pt x="5311" y="1454"/>
                  </a:cubicBezTo>
                  <a:lnTo>
                    <a:pt x="3978" y="359"/>
                  </a:lnTo>
                  <a:cubicBezTo>
                    <a:pt x="3684" y="119"/>
                    <a:pt x="3240" y="0"/>
                    <a:pt x="2777" y="0"/>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5"/>
            <p:cNvSpPr/>
            <p:nvPr/>
          </p:nvSpPr>
          <p:spPr>
            <a:xfrm>
              <a:off x="1371823" y="2245375"/>
              <a:ext cx="174473" cy="93763"/>
            </a:xfrm>
            <a:custGeom>
              <a:rect b="b" l="l" r="r" t="t"/>
              <a:pathLst>
                <a:path extrusionOk="0" h="2931" w="5454">
                  <a:moveTo>
                    <a:pt x="2324" y="0"/>
                  </a:moveTo>
                  <a:cubicBezTo>
                    <a:pt x="1919" y="0"/>
                    <a:pt x="1513" y="88"/>
                    <a:pt x="1203" y="270"/>
                  </a:cubicBezTo>
                  <a:lnTo>
                    <a:pt x="691" y="567"/>
                  </a:lnTo>
                  <a:cubicBezTo>
                    <a:pt x="0" y="960"/>
                    <a:pt x="96" y="1627"/>
                    <a:pt x="893" y="1972"/>
                  </a:cubicBezTo>
                  <a:lnTo>
                    <a:pt x="2763" y="2746"/>
                  </a:lnTo>
                  <a:cubicBezTo>
                    <a:pt x="3047" y="2870"/>
                    <a:pt x="3381" y="2930"/>
                    <a:pt x="3715" y="2930"/>
                  </a:cubicBezTo>
                  <a:cubicBezTo>
                    <a:pt x="4122" y="2930"/>
                    <a:pt x="4527" y="2840"/>
                    <a:pt x="4834" y="2663"/>
                  </a:cubicBezTo>
                  <a:cubicBezTo>
                    <a:pt x="5394" y="2342"/>
                    <a:pt x="5454" y="1830"/>
                    <a:pt x="4989" y="1460"/>
                  </a:cubicBezTo>
                  <a:lnTo>
                    <a:pt x="3632" y="389"/>
                  </a:lnTo>
                  <a:cubicBezTo>
                    <a:pt x="3317" y="133"/>
                    <a:pt x="2821" y="0"/>
                    <a:pt x="2324" y="0"/>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5"/>
            <p:cNvSpPr/>
            <p:nvPr/>
          </p:nvSpPr>
          <p:spPr>
            <a:xfrm>
              <a:off x="1419040" y="2259483"/>
              <a:ext cx="35829" cy="19738"/>
            </a:xfrm>
            <a:custGeom>
              <a:rect b="b" l="l" r="r" t="t"/>
              <a:pathLst>
                <a:path extrusionOk="0" h="617" w="1120">
                  <a:moveTo>
                    <a:pt x="263" y="1"/>
                  </a:moveTo>
                  <a:cubicBezTo>
                    <a:pt x="205" y="1"/>
                    <a:pt x="143" y="16"/>
                    <a:pt x="96" y="43"/>
                  </a:cubicBezTo>
                  <a:cubicBezTo>
                    <a:pt x="13" y="91"/>
                    <a:pt x="1" y="162"/>
                    <a:pt x="72" y="210"/>
                  </a:cubicBezTo>
                  <a:lnTo>
                    <a:pt x="739" y="591"/>
                  </a:lnTo>
                  <a:cubicBezTo>
                    <a:pt x="772" y="607"/>
                    <a:pt x="818" y="616"/>
                    <a:pt x="866" y="616"/>
                  </a:cubicBezTo>
                  <a:cubicBezTo>
                    <a:pt x="922" y="616"/>
                    <a:pt x="980" y="604"/>
                    <a:pt x="1025" y="579"/>
                  </a:cubicBezTo>
                  <a:cubicBezTo>
                    <a:pt x="1108" y="519"/>
                    <a:pt x="1120" y="448"/>
                    <a:pt x="1049" y="412"/>
                  </a:cubicBezTo>
                  <a:lnTo>
                    <a:pt x="382" y="31"/>
                  </a:lnTo>
                  <a:cubicBezTo>
                    <a:pt x="350" y="10"/>
                    <a:pt x="308" y="1"/>
                    <a:pt x="2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35"/>
          <p:cNvGrpSpPr/>
          <p:nvPr/>
        </p:nvGrpSpPr>
        <p:grpSpPr>
          <a:xfrm>
            <a:off x="5313835" y="432739"/>
            <a:ext cx="1007328" cy="1196023"/>
            <a:chOff x="1673102" y="2206764"/>
            <a:chExt cx="335575" cy="398435"/>
          </a:xfrm>
        </p:grpSpPr>
        <p:sp>
          <p:nvSpPr>
            <p:cNvPr id="817" name="Google Shape;817;p35"/>
            <p:cNvSpPr/>
            <p:nvPr/>
          </p:nvSpPr>
          <p:spPr>
            <a:xfrm>
              <a:off x="1743927" y="2534690"/>
              <a:ext cx="97538" cy="70506"/>
            </a:xfrm>
            <a:custGeom>
              <a:rect b="b" l="l" r="r" t="t"/>
              <a:pathLst>
                <a:path extrusionOk="0" h="2204" w="3049">
                  <a:moveTo>
                    <a:pt x="1" y="1"/>
                  </a:moveTo>
                  <a:lnTo>
                    <a:pt x="1561" y="1334"/>
                  </a:lnTo>
                  <a:lnTo>
                    <a:pt x="3049" y="2203"/>
                  </a:lnTo>
                  <a:lnTo>
                    <a:pt x="1489" y="870"/>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5"/>
            <p:cNvSpPr/>
            <p:nvPr/>
          </p:nvSpPr>
          <p:spPr>
            <a:xfrm>
              <a:off x="1673102" y="2206764"/>
              <a:ext cx="324539" cy="377482"/>
            </a:xfrm>
            <a:custGeom>
              <a:rect b="b" l="l" r="r" t="t"/>
              <a:pathLst>
                <a:path extrusionOk="0" h="11800" w="10145">
                  <a:moveTo>
                    <a:pt x="8349" y="1"/>
                  </a:moveTo>
                  <a:cubicBezTo>
                    <a:pt x="8196" y="1"/>
                    <a:pt x="8025" y="52"/>
                    <a:pt x="7847" y="155"/>
                  </a:cubicBezTo>
                  <a:lnTo>
                    <a:pt x="1143" y="4025"/>
                  </a:lnTo>
                  <a:cubicBezTo>
                    <a:pt x="512" y="4382"/>
                    <a:pt x="0" y="5263"/>
                    <a:pt x="12" y="5989"/>
                  </a:cubicBezTo>
                  <a:lnTo>
                    <a:pt x="24" y="10204"/>
                  </a:lnTo>
                  <a:cubicBezTo>
                    <a:pt x="24" y="10561"/>
                    <a:pt x="143" y="10823"/>
                    <a:pt x="346" y="10942"/>
                  </a:cubicBezTo>
                  <a:lnTo>
                    <a:pt x="1834" y="11800"/>
                  </a:lnTo>
                  <a:cubicBezTo>
                    <a:pt x="1631" y="11680"/>
                    <a:pt x="1512" y="11430"/>
                    <a:pt x="1512" y="11073"/>
                  </a:cubicBezTo>
                  <a:lnTo>
                    <a:pt x="1500" y="6858"/>
                  </a:lnTo>
                  <a:cubicBezTo>
                    <a:pt x="1489" y="6132"/>
                    <a:pt x="2001" y="5251"/>
                    <a:pt x="2632" y="4894"/>
                  </a:cubicBezTo>
                  <a:lnTo>
                    <a:pt x="9335" y="1024"/>
                  </a:lnTo>
                  <a:cubicBezTo>
                    <a:pt x="9514" y="914"/>
                    <a:pt x="9685" y="864"/>
                    <a:pt x="9838" y="864"/>
                  </a:cubicBezTo>
                  <a:cubicBezTo>
                    <a:pt x="9951" y="864"/>
                    <a:pt x="10054" y="891"/>
                    <a:pt x="10144" y="941"/>
                  </a:cubicBezTo>
                  <a:lnTo>
                    <a:pt x="8656" y="84"/>
                  </a:lnTo>
                  <a:cubicBezTo>
                    <a:pt x="8565" y="28"/>
                    <a:pt x="8462" y="1"/>
                    <a:pt x="8349"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5"/>
            <p:cNvSpPr/>
            <p:nvPr/>
          </p:nvSpPr>
          <p:spPr>
            <a:xfrm>
              <a:off x="1720702" y="2234435"/>
              <a:ext cx="287974" cy="370764"/>
            </a:xfrm>
            <a:custGeom>
              <a:rect b="b" l="l" r="r" t="t"/>
              <a:pathLst>
                <a:path extrusionOk="0" h="11590" w="9002">
                  <a:moveTo>
                    <a:pt x="8352" y="1"/>
                  </a:moveTo>
                  <a:cubicBezTo>
                    <a:pt x="8199" y="1"/>
                    <a:pt x="8028" y="52"/>
                    <a:pt x="7847" y="159"/>
                  </a:cubicBezTo>
                  <a:lnTo>
                    <a:pt x="1144" y="4029"/>
                  </a:lnTo>
                  <a:cubicBezTo>
                    <a:pt x="513" y="4386"/>
                    <a:pt x="1" y="5267"/>
                    <a:pt x="12" y="5993"/>
                  </a:cubicBezTo>
                  <a:lnTo>
                    <a:pt x="24" y="10208"/>
                  </a:lnTo>
                  <a:cubicBezTo>
                    <a:pt x="24" y="10723"/>
                    <a:pt x="282" y="11017"/>
                    <a:pt x="656" y="11017"/>
                  </a:cubicBezTo>
                  <a:cubicBezTo>
                    <a:pt x="810" y="11017"/>
                    <a:pt x="984" y="10967"/>
                    <a:pt x="1167" y="10863"/>
                  </a:cubicBezTo>
                  <a:lnTo>
                    <a:pt x="2215" y="10256"/>
                  </a:lnTo>
                  <a:lnTo>
                    <a:pt x="3775" y="11589"/>
                  </a:lnTo>
                  <a:lnTo>
                    <a:pt x="3775" y="9351"/>
                  </a:lnTo>
                  <a:lnTo>
                    <a:pt x="7859" y="6994"/>
                  </a:lnTo>
                  <a:cubicBezTo>
                    <a:pt x="8490" y="6624"/>
                    <a:pt x="9002" y="5743"/>
                    <a:pt x="9002" y="5029"/>
                  </a:cubicBezTo>
                  <a:lnTo>
                    <a:pt x="8990" y="814"/>
                  </a:lnTo>
                  <a:cubicBezTo>
                    <a:pt x="8981" y="300"/>
                    <a:pt x="8722" y="1"/>
                    <a:pt x="8352" y="1"/>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5"/>
            <p:cNvSpPr/>
            <p:nvPr/>
          </p:nvSpPr>
          <p:spPr>
            <a:xfrm>
              <a:off x="1769455" y="2438465"/>
              <a:ext cx="27831" cy="35573"/>
            </a:xfrm>
            <a:custGeom>
              <a:rect b="b" l="l" r="r" t="t"/>
              <a:pathLst>
                <a:path extrusionOk="0" h="1112" w="870">
                  <a:moveTo>
                    <a:pt x="627" y="0"/>
                  </a:moveTo>
                  <a:cubicBezTo>
                    <a:pt x="568" y="0"/>
                    <a:pt x="501" y="18"/>
                    <a:pt x="429" y="56"/>
                  </a:cubicBezTo>
                  <a:cubicBezTo>
                    <a:pt x="191" y="199"/>
                    <a:pt x="1" y="532"/>
                    <a:pt x="1" y="806"/>
                  </a:cubicBezTo>
                  <a:cubicBezTo>
                    <a:pt x="1" y="1001"/>
                    <a:pt x="97" y="1112"/>
                    <a:pt x="239" y="1112"/>
                  </a:cubicBezTo>
                  <a:cubicBezTo>
                    <a:pt x="296" y="1112"/>
                    <a:pt x="361" y="1094"/>
                    <a:pt x="429" y="1056"/>
                  </a:cubicBezTo>
                  <a:cubicBezTo>
                    <a:pt x="679" y="913"/>
                    <a:pt x="870" y="580"/>
                    <a:pt x="870" y="306"/>
                  </a:cubicBezTo>
                  <a:cubicBezTo>
                    <a:pt x="870" y="111"/>
                    <a:pt x="773" y="0"/>
                    <a:pt x="6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5"/>
            <p:cNvSpPr/>
            <p:nvPr/>
          </p:nvSpPr>
          <p:spPr>
            <a:xfrm>
              <a:off x="1822398" y="2407819"/>
              <a:ext cx="27831" cy="35765"/>
            </a:xfrm>
            <a:custGeom>
              <a:rect b="b" l="l" r="r" t="t"/>
              <a:pathLst>
                <a:path extrusionOk="0" h="1118" w="870">
                  <a:moveTo>
                    <a:pt x="633" y="1"/>
                  </a:moveTo>
                  <a:cubicBezTo>
                    <a:pt x="575" y="1"/>
                    <a:pt x="510" y="20"/>
                    <a:pt x="441" y="61"/>
                  </a:cubicBezTo>
                  <a:cubicBezTo>
                    <a:pt x="191" y="192"/>
                    <a:pt x="1" y="538"/>
                    <a:pt x="1" y="812"/>
                  </a:cubicBezTo>
                  <a:cubicBezTo>
                    <a:pt x="1" y="1007"/>
                    <a:pt x="97" y="1117"/>
                    <a:pt x="243" y="1117"/>
                  </a:cubicBezTo>
                  <a:cubicBezTo>
                    <a:pt x="302" y="1117"/>
                    <a:pt x="369" y="1099"/>
                    <a:pt x="441" y="1062"/>
                  </a:cubicBezTo>
                  <a:cubicBezTo>
                    <a:pt x="679" y="919"/>
                    <a:pt x="870" y="585"/>
                    <a:pt x="870" y="312"/>
                  </a:cubicBezTo>
                  <a:cubicBezTo>
                    <a:pt x="870" y="117"/>
                    <a:pt x="774" y="1"/>
                    <a:pt x="6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5"/>
            <p:cNvSpPr/>
            <p:nvPr/>
          </p:nvSpPr>
          <p:spPr>
            <a:xfrm>
              <a:off x="1875340" y="2377269"/>
              <a:ext cx="27831" cy="35701"/>
            </a:xfrm>
            <a:custGeom>
              <a:rect b="b" l="l" r="r" t="t"/>
              <a:pathLst>
                <a:path extrusionOk="0" h="1116" w="870">
                  <a:moveTo>
                    <a:pt x="639" y="1"/>
                  </a:moveTo>
                  <a:cubicBezTo>
                    <a:pt x="580" y="1"/>
                    <a:pt x="513" y="21"/>
                    <a:pt x="441" y="64"/>
                  </a:cubicBezTo>
                  <a:cubicBezTo>
                    <a:pt x="191" y="195"/>
                    <a:pt x="1" y="528"/>
                    <a:pt x="1" y="802"/>
                  </a:cubicBezTo>
                  <a:cubicBezTo>
                    <a:pt x="1" y="1003"/>
                    <a:pt x="94" y="1115"/>
                    <a:pt x="237" y="1115"/>
                  </a:cubicBezTo>
                  <a:cubicBezTo>
                    <a:pt x="297" y="1115"/>
                    <a:pt x="366" y="1095"/>
                    <a:pt x="441" y="1052"/>
                  </a:cubicBezTo>
                  <a:cubicBezTo>
                    <a:pt x="679" y="921"/>
                    <a:pt x="870" y="576"/>
                    <a:pt x="870" y="302"/>
                  </a:cubicBezTo>
                  <a:cubicBezTo>
                    <a:pt x="870" y="111"/>
                    <a:pt x="777" y="1"/>
                    <a:pt x="6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5"/>
            <p:cNvSpPr/>
            <p:nvPr/>
          </p:nvSpPr>
          <p:spPr>
            <a:xfrm>
              <a:off x="1928283" y="2346655"/>
              <a:ext cx="27831" cy="35765"/>
            </a:xfrm>
            <a:custGeom>
              <a:rect b="b" l="l" r="r" t="t"/>
              <a:pathLst>
                <a:path extrusionOk="0" h="1118" w="870">
                  <a:moveTo>
                    <a:pt x="631" y="1"/>
                  </a:moveTo>
                  <a:cubicBezTo>
                    <a:pt x="574" y="1"/>
                    <a:pt x="509" y="19"/>
                    <a:pt x="441" y="57"/>
                  </a:cubicBezTo>
                  <a:cubicBezTo>
                    <a:pt x="203" y="199"/>
                    <a:pt x="0" y="533"/>
                    <a:pt x="0" y="807"/>
                  </a:cubicBezTo>
                  <a:cubicBezTo>
                    <a:pt x="0" y="1001"/>
                    <a:pt x="103" y="1118"/>
                    <a:pt x="247" y="1118"/>
                  </a:cubicBezTo>
                  <a:cubicBezTo>
                    <a:pt x="306" y="1118"/>
                    <a:pt x="372" y="1098"/>
                    <a:pt x="441" y="1057"/>
                  </a:cubicBezTo>
                  <a:cubicBezTo>
                    <a:pt x="679" y="914"/>
                    <a:pt x="870" y="580"/>
                    <a:pt x="870" y="307"/>
                  </a:cubicBezTo>
                  <a:cubicBezTo>
                    <a:pt x="870" y="111"/>
                    <a:pt x="773" y="1"/>
                    <a:pt x="6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4" name="Google Shape;824;p35"/>
          <p:cNvSpPr/>
          <p:nvPr/>
        </p:nvSpPr>
        <p:spPr>
          <a:xfrm>
            <a:off x="4657500" y="-169048"/>
            <a:ext cx="528900" cy="601800"/>
          </a:xfrm>
          <a:prstGeom prst="upArrow">
            <a:avLst>
              <a:gd fmla="val 50000" name="adj1"/>
              <a:gd fmla="val 67875" name="adj2"/>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5"/>
          <p:cNvSpPr/>
          <p:nvPr/>
        </p:nvSpPr>
        <p:spPr>
          <a:xfrm>
            <a:off x="5648300" y="4193402"/>
            <a:ext cx="528900" cy="601800"/>
          </a:xfrm>
          <a:prstGeom prst="upArrow">
            <a:avLst>
              <a:gd fmla="val 50000" name="adj1"/>
              <a:gd fmla="val 67875" name="adj2"/>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5"/>
          <p:cNvSpPr/>
          <p:nvPr/>
        </p:nvSpPr>
        <p:spPr>
          <a:xfrm>
            <a:off x="7467600" y="3647900"/>
            <a:ext cx="1945800" cy="1761300"/>
          </a:xfrm>
          <a:prstGeom prst="roundRect">
            <a:avLst>
              <a:gd fmla="val 16667"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7" name="Google Shape;827;p35"/>
          <p:cNvGrpSpPr/>
          <p:nvPr/>
        </p:nvGrpSpPr>
        <p:grpSpPr>
          <a:xfrm>
            <a:off x="7195172" y="3475229"/>
            <a:ext cx="905514" cy="1075098"/>
            <a:chOff x="1673102" y="2206764"/>
            <a:chExt cx="335575" cy="398435"/>
          </a:xfrm>
        </p:grpSpPr>
        <p:sp>
          <p:nvSpPr>
            <p:cNvPr id="828" name="Google Shape;828;p35"/>
            <p:cNvSpPr/>
            <p:nvPr/>
          </p:nvSpPr>
          <p:spPr>
            <a:xfrm>
              <a:off x="1743927" y="2534690"/>
              <a:ext cx="97538" cy="70506"/>
            </a:xfrm>
            <a:custGeom>
              <a:rect b="b" l="l" r="r" t="t"/>
              <a:pathLst>
                <a:path extrusionOk="0" h="2204" w="3049">
                  <a:moveTo>
                    <a:pt x="1" y="1"/>
                  </a:moveTo>
                  <a:lnTo>
                    <a:pt x="1561" y="1334"/>
                  </a:lnTo>
                  <a:lnTo>
                    <a:pt x="3049" y="2203"/>
                  </a:lnTo>
                  <a:lnTo>
                    <a:pt x="1489" y="870"/>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5"/>
            <p:cNvSpPr/>
            <p:nvPr/>
          </p:nvSpPr>
          <p:spPr>
            <a:xfrm>
              <a:off x="1673102" y="2206764"/>
              <a:ext cx="324539" cy="377482"/>
            </a:xfrm>
            <a:custGeom>
              <a:rect b="b" l="l" r="r" t="t"/>
              <a:pathLst>
                <a:path extrusionOk="0" h="11800" w="10145">
                  <a:moveTo>
                    <a:pt x="8349" y="1"/>
                  </a:moveTo>
                  <a:cubicBezTo>
                    <a:pt x="8196" y="1"/>
                    <a:pt x="8025" y="52"/>
                    <a:pt x="7847" y="155"/>
                  </a:cubicBezTo>
                  <a:lnTo>
                    <a:pt x="1143" y="4025"/>
                  </a:lnTo>
                  <a:cubicBezTo>
                    <a:pt x="512" y="4382"/>
                    <a:pt x="0" y="5263"/>
                    <a:pt x="12" y="5989"/>
                  </a:cubicBezTo>
                  <a:lnTo>
                    <a:pt x="24" y="10204"/>
                  </a:lnTo>
                  <a:cubicBezTo>
                    <a:pt x="24" y="10561"/>
                    <a:pt x="143" y="10823"/>
                    <a:pt x="346" y="10942"/>
                  </a:cubicBezTo>
                  <a:lnTo>
                    <a:pt x="1834" y="11800"/>
                  </a:lnTo>
                  <a:cubicBezTo>
                    <a:pt x="1631" y="11680"/>
                    <a:pt x="1512" y="11430"/>
                    <a:pt x="1512" y="11073"/>
                  </a:cubicBezTo>
                  <a:lnTo>
                    <a:pt x="1500" y="6858"/>
                  </a:lnTo>
                  <a:cubicBezTo>
                    <a:pt x="1489" y="6132"/>
                    <a:pt x="2001" y="5251"/>
                    <a:pt x="2632" y="4894"/>
                  </a:cubicBezTo>
                  <a:lnTo>
                    <a:pt x="9335" y="1024"/>
                  </a:lnTo>
                  <a:cubicBezTo>
                    <a:pt x="9514" y="914"/>
                    <a:pt x="9685" y="864"/>
                    <a:pt x="9838" y="864"/>
                  </a:cubicBezTo>
                  <a:cubicBezTo>
                    <a:pt x="9951" y="864"/>
                    <a:pt x="10054" y="891"/>
                    <a:pt x="10144" y="941"/>
                  </a:cubicBezTo>
                  <a:lnTo>
                    <a:pt x="8656" y="84"/>
                  </a:lnTo>
                  <a:cubicBezTo>
                    <a:pt x="8565" y="28"/>
                    <a:pt x="8462" y="1"/>
                    <a:pt x="8349"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5"/>
            <p:cNvSpPr/>
            <p:nvPr/>
          </p:nvSpPr>
          <p:spPr>
            <a:xfrm>
              <a:off x="1720702" y="2234435"/>
              <a:ext cx="287974" cy="370764"/>
            </a:xfrm>
            <a:custGeom>
              <a:rect b="b" l="l" r="r" t="t"/>
              <a:pathLst>
                <a:path extrusionOk="0" h="11590" w="9002">
                  <a:moveTo>
                    <a:pt x="8352" y="1"/>
                  </a:moveTo>
                  <a:cubicBezTo>
                    <a:pt x="8199" y="1"/>
                    <a:pt x="8028" y="52"/>
                    <a:pt x="7847" y="159"/>
                  </a:cubicBezTo>
                  <a:lnTo>
                    <a:pt x="1144" y="4029"/>
                  </a:lnTo>
                  <a:cubicBezTo>
                    <a:pt x="513" y="4386"/>
                    <a:pt x="1" y="5267"/>
                    <a:pt x="12" y="5993"/>
                  </a:cubicBezTo>
                  <a:lnTo>
                    <a:pt x="24" y="10208"/>
                  </a:lnTo>
                  <a:cubicBezTo>
                    <a:pt x="24" y="10723"/>
                    <a:pt x="282" y="11017"/>
                    <a:pt x="656" y="11017"/>
                  </a:cubicBezTo>
                  <a:cubicBezTo>
                    <a:pt x="810" y="11017"/>
                    <a:pt x="984" y="10967"/>
                    <a:pt x="1167" y="10863"/>
                  </a:cubicBezTo>
                  <a:lnTo>
                    <a:pt x="2215" y="10256"/>
                  </a:lnTo>
                  <a:lnTo>
                    <a:pt x="3775" y="11589"/>
                  </a:lnTo>
                  <a:lnTo>
                    <a:pt x="3775" y="9351"/>
                  </a:lnTo>
                  <a:lnTo>
                    <a:pt x="7859" y="6994"/>
                  </a:lnTo>
                  <a:cubicBezTo>
                    <a:pt x="8490" y="6624"/>
                    <a:pt x="9002" y="5743"/>
                    <a:pt x="9002" y="5029"/>
                  </a:cubicBezTo>
                  <a:lnTo>
                    <a:pt x="8990" y="814"/>
                  </a:lnTo>
                  <a:cubicBezTo>
                    <a:pt x="8981" y="300"/>
                    <a:pt x="8722" y="1"/>
                    <a:pt x="8352" y="1"/>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5"/>
            <p:cNvSpPr/>
            <p:nvPr/>
          </p:nvSpPr>
          <p:spPr>
            <a:xfrm>
              <a:off x="1769455" y="2438465"/>
              <a:ext cx="27831" cy="35573"/>
            </a:xfrm>
            <a:custGeom>
              <a:rect b="b" l="l" r="r" t="t"/>
              <a:pathLst>
                <a:path extrusionOk="0" h="1112" w="870">
                  <a:moveTo>
                    <a:pt x="627" y="0"/>
                  </a:moveTo>
                  <a:cubicBezTo>
                    <a:pt x="568" y="0"/>
                    <a:pt x="501" y="18"/>
                    <a:pt x="429" y="56"/>
                  </a:cubicBezTo>
                  <a:cubicBezTo>
                    <a:pt x="191" y="199"/>
                    <a:pt x="1" y="532"/>
                    <a:pt x="1" y="806"/>
                  </a:cubicBezTo>
                  <a:cubicBezTo>
                    <a:pt x="1" y="1001"/>
                    <a:pt x="97" y="1112"/>
                    <a:pt x="239" y="1112"/>
                  </a:cubicBezTo>
                  <a:cubicBezTo>
                    <a:pt x="296" y="1112"/>
                    <a:pt x="361" y="1094"/>
                    <a:pt x="429" y="1056"/>
                  </a:cubicBezTo>
                  <a:cubicBezTo>
                    <a:pt x="679" y="913"/>
                    <a:pt x="870" y="580"/>
                    <a:pt x="870" y="306"/>
                  </a:cubicBezTo>
                  <a:cubicBezTo>
                    <a:pt x="870" y="111"/>
                    <a:pt x="773" y="0"/>
                    <a:pt x="6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5"/>
            <p:cNvSpPr/>
            <p:nvPr/>
          </p:nvSpPr>
          <p:spPr>
            <a:xfrm>
              <a:off x="1822398" y="2407819"/>
              <a:ext cx="27831" cy="35765"/>
            </a:xfrm>
            <a:custGeom>
              <a:rect b="b" l="l" r="r" t="t"/>
              <a:pathLst>
                <a:path extrusionOk="0" h="1118" w="870">
                  <a:moveTo>
                    <a:pt x="633" y="1"/>
                  </a:moveTo>
                  <a:cubicBezTo>
                    <a:pt x="575" y="1"/>
                    <a:pt x="510" y="20"/>
                    <a:pt x="441" y="61"/>
                  </a:cubicBezTo>
                  <a:cubicBezTo>
                    <a:pt x="191" y="192"/>
                    <a:pt x="1" y="538"/>
                    <a:pt x="1" y="812"/>
                  </a:cubicBezTo>
                  <a:cubicBezTo>
                    <a:pt x="1" y="1007"/>
                    <a:pt x="97" y="1117"/>
                    <a:pt x="243" y="1117"/>
                  </a:cubicBezTo>
                  <a:cubicBezTo>
                    <a:pt x="302" y="1117"/>
                    <a:pt x="369" y="1099"/>
                    <a:pt x="441" y="1062"/>
                  </a:cubicBezTo>
                  <a:cubicBezTo>
                    <a:pt x="679" y="919"/>
                    <a:pt x="870" y="585"/>
                    <a:pt x="870" y="312"/>
                  </a:cubicBezTo>
                  <a:cubicBezTo>
                    <a:pt x="870" y="117"/>
                    <a:pt x="774" y="1"/>
                    <a:pt x="6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5"/>
            <p:cNvSpPr/>
            <p:nvPr/>
          </p:nvSpPr>
          <p:spPr>
            <a:xfrm>
              <a:off x="1875340" y="2377269"/>
              <a:ext cx="27831" cy="35701"/>
            </a:xfrm>
            <a:custGeom>
              <a:rect b="b" l="l" r="r" t="t"/>
              <a:pathLst>
                <a:path extrusionOk="0" h="1116" w="870">
                  <a:moveTo>
                    <a:pt x="639" y="1"/>
                  </a:moveTo>
                  <a:cubicBezTo>
                    <a:pt x="580" y="1"/>
                    <a:pt x="513" y="21"/>
                    <a:pt x="441" y="64"/>
                  </a:cubicBezTo>
                  <a:cubicBezTo>
                    <a:pt x="191" y="195"/>
                    <a:pt x="1" y="528"/>
                    <a:pt x="1" y="802"/>
                  </a:cubicBezTo>
                  <a:cubicBezTo>
                    <a:pt x="1" y="1003"/>
                    <a:pt x="94" y="1115"/>
                    <a:pt x="237" y="1115"/>
                  </a:cubicBezTo>
                  <a:cubicBezTo>
                    <a:pt x="297" y="1115"/>
                    <a:pt x="366" y="1095"/>
                    <a:pt x="441" y="1052"/>
                  </a:cubicBezTo>
                  <a:cubicBezTo>
                    <a:pt x="679" y="921"/>
                    <a:pt x="870" y="576"/>
                    <a:pt x="870" y="302"/>
                  </a:cubicBezTo>
                  <a:cubicBezTo>
                    <a:pt x="870" y="111"/>
                    <a:pt x="777" y="1"/>
                    <a:pt x="6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5"/>
            <p:cNvSpPr/>
            <p:nvPr/>
          </p:nvSpPr>
          <p:spPr>
            <a:xfrm>
              <a:off x="1928283" y="2346655"/>
              <a:ext cx="27831" cy="35765"/>
            </a:xfrm>
            <a:custGeom>
              <a:rect b="b" l="l" r="r" t="t"/>
              <a:pathLst>
                <a:path extrusionOk="0" h="1118" w="870">
                  <a:moveTo>
                    <a:pt x="631" y="1"/>
                  </a:moveTo>
                  <a:cubicBezTo>
                    <a:pt x="574" y="1"/>
                    <a:pt x="509" y="19"/>
                    <a:pt x="441" y="57"/>
                  </a:cubicBezTo>
                  <a:cubicBezTo>
                    <a:pt x="203" y="199"/>
                    <a:pt x="0" y="533"/>
                    <a:pt x="0" y="807"/>
                  </a:cubicBezTo>
                  <a:cubicBezTo>
                    <a:pt x="0" y="1001"/>
                    <a:pt x="103" y="1118"/>
                    <a:pt x="247" y="1118"/>
                  </a:cubicBezTo>
                  <a:cubicBezTo>
                    <a:pt x="306" y="1118"/>
                    <a:pt x="372" y="1098"/>
                    <a:pt x="441" y="1057"/>
                  </a:cubicBezTo>
                  <a:cubicBezTo>
                    <a:pt x="679" y="914"/>
                    <a:pt x="870" y="580"/>
                    <a:pt x="870" y="307"/>
                  </a:cubicBezTo>
                  <a:cubicBezTo>
                    <a:pt x="870" y="111"/>
                    <a:pt x="773" y="1"/>
                    <a:pt x="6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36"/>
          <p:cNvSpPr/>
          <p:nvPr/>
        </p:nvSpPr>
        <p:spPr>
          <a:xfrm>
            <a:off x="5250300" y="921150"/>
            <a:ext cx="3301200" cy="33012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6"/>
          <p:cNvSpPr/>
          <p:nvPr/>
        </p:nvSpPr>
        <p:spPr>
          <a:xfrm>
            <a:off x="713400" y="168400"/>
            <a:ext cx="3826500" cy="4791300"/>
          </a:xfrm>
          <a:prstGeom prst="plaque">
            <a:avLst>
              <a:gd fmla="val 15355" name="adj"/>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6"/>
          <p:cNvSpPr txBox="1"/>
          <p:nvPr>
            <p:ph type="title"/>
          </p:nvPr>
        </p:nvSpPr>
        <p:spPr>
          <a:xfrm>
            <a:off x="1224900" y="444200"/>
            <a:ext cx="2803500" cy="65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Wiener process</a:t>
            </a:r>
            <a:endParaRPr sz="2400"/>
          </a:p>
        </p:txBody>
      </p:sp>
      <p:sp>
        <p:nvSpPr>
          <p:cNvPr id="842" name="Google Shape;842;p36"/>
          <p:cNvSpPr txBox="1"/>
          <p:nvPr>
            <p:ph idx="1" type="subTitle"/>
          </p:nvPr>
        </p:nvSpPr>
        <p:spPr>
          <a:xfrm>
            <a:off x="713400" y="995075"/>
            <a:ext cx="3787200" cy="377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Initialize: </a:t>
            </a:r>
            <a:endParaRPr sz="1200"/>
          </a:p>
          <a:p>
            <a:pPr indent="0" lvl="0" marL="0" rtl="0" algn="ctr">
              <a:spcBef>
                <a:spcPts val="0"/>
              </a:spcBef>
              <a:spcAft>
                <a:spcPts val="0"/>
              </a:spcAft>
              <a:buNone/>
            </a:pPr>
            <a:r>
              <a:rPr lang="en" sz="1200"/>
              <a:t>    W(0) = 0, and W²(0) = 0 for each path.</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rPr lang="en" sz="1200"/>
              <a:t>For each path (1 to `nPaths`), we perform the following steps:</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rPr lang="en" sz="1200"/>
              <a:t>    For each time step from 1 to `N`, we calculate:</a:t>
            </a:r>
            <a:endParaRPr sz="1200"/>
          </a:p>
          <a:p>
            <a:pPr indent="0" lvl="0" marL="0" rtl="0" algn="ctr">
              <a:spcBef>
                <a:spcPts val="0"/>
              </a:spcBef>
              <a:spcAft>
                <a:spcPts val="0"/>
              </a:spcAft>
              <a:buNone/>
            </a:pPr>
            <a:r>
              <a:t/>
            </a:r>
            <a:endParaRPr sz="1200"/>
          </a:p>
          <a:p>
            <a:pPr indent="-304800" lvl="0" marL="457200" rtl="0" algn="l">
              <a:spcBef>
                <a:spcPts val="0"/>
              </a:spcBef>
              <a:spcAft>
                <a:spcPts val="0"/>
              </a:spcAft>
              <a:buSzPts val="1200"/>
              <a:buChar char="●"/>
            </a:pPr>
            <a:r>
              <a:rPr lang="en" sz="1200"/>
              <a:t>An incremental change, dW, which is drawn from a normal distribution with mean 0 and standard deviation sqrt(dt), i.e.,</a:t>
            </a:r>
            <a:endParaRPr sz="1200"/>
          </a:p>
          <a:p>
            <a:pPr indent="0" lvl="0" marL="0" rtl="0" algn="ctr">
              <a:spcBef>
                <a:spcPts val="0"/>
              </a:spcBef>
              <a:spcAft>
                <a:spcPts val="0"/>
              </a:spcAft>
              <a:buNone/>
            </a:pPr>
            <a:r>
              <a:rPr b="1" lang="en" sz="1300">
                <a:solidFill>
                  <a:srgbClr val="97ACDE"/>
                </a:solidFill>
              </a:rPr>
              <a:t>dW ~ N(0, sqrt(dt)).</a:t>
            </a:r>
            <a:endParaRPr b="1" sz="1300">
              <a:solidFill>
                <a:srgbClr val="97ACDE"/>
              </a:solidFill>
            </a:endParaRPr>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The value of the Wiener process at the current time step, i.e., </a:t>
            </a:r>
            <a:endParaRPr sz="1200"/>
          </a:p>
          <a:p>
            <a:pPr indent="0" lvl="0" marL="0" rtl="0" algn="ctr">
              <a:spcBef>
                <a:spcPts val="0"/>
              </a:spcBef>
              <a:spcAft>
                <a:spcPts val="0"/>
              </a:spcAft>
              <a:buNone/>
            </a:pPr>
            <a:r>
              <a:rPr b="1" lang="en" sz="1300">
                <a:solidFill>
                  <a:srgbClr val="97ACDE"/>
                </a:solidFill>
              </a:rPr>
              <a:t>W(t+dt) = W(t) + dW.</a:t>
            </a:r>
            <a:endParaRPr b="1" sz="1300">
              <a:solidFill>
                <a:srgbClr val="97ACDE"/>
              </a:solidFill>
            </a:endParaRPr>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The square of the Wiener process at the current time step, i.e., </a:t>
            </a:r>
            <a:endParaRPr sz="1200"/>
          </a:p>
          <a:p>
            <a:pPr indent="0" lvl="0" marL="0" rtl="0" algn="ctr">
              <a:spcBef>
                <a:spcPts val="0"/>
              </a:spcBef>
              <a:spcAft>
                <a:spcPts val="0"/>
              </a:spcAft>
              <a:buNone/>
            </a:pPr>
            <a:r>
              <a:rPr b="1" lang="en" sz="1300">
                <a:solidFill>
                  <a:srgbClr val="97ACDE"/>
                </a:solidFill>
              </a:rPr>
              <a:t>W²(t+dt) = (W(t+dt))².</a:t>
            </a:r>
            <a:endParaRPr b="1" sz="1300">
              <a:solidFill>
                <a:srgbClr val="97ACDE"/>
              </a:solidFill>
            </a:endParaRPr>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p:txBody>
      </p:sp>
      <p:sp>
        <p:nvSpPr>
          <p:cNvPr id="843" name="Google Shape;843;p36"/>
          <p:cNvSpPr/>
          <p:nvPr/>
        </p:nvSpPr>
        <p:spPr>
          <a:xfrm>
            <a:off x="6889655" y="3091781"/>
            <a:ext cx="1371900" cy="1061700"/>
          </a:xfrm>
          <a:prstGeom prst="roundRect">
            <a:avLst>
              <a:gd fmla="val 18470"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6"/>
          <p:cNvSpPr/>
          <p:nvPr/>
        </p:nvSpPr>
        <p:spPr>
          <a:xfrm>
            <a:off x="5391047" y="1190863"/>
            <a:ext cx="2232900" cy="1455000"/>
          </a:xfrm>
          <a:prstGeom prst="roundRect">
            <a:avLst>
              <a:gd fmla="val 18470"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5" name="Google Shape;845;p36"/>
          <p:cNvGrpSpPr/>
          <p:nvPr/>
        </p:nvGrpSpPr>
        <p:grpSpPr>
          <a:xfrm>
            <a:off x="6349673" y="2925392"/>
            <a:ext cx="1274272" cy="832198"/>
            <a:chOff x="1867218" y="1450268"/>
            <a:chExt cx="674182" cy="440340"/>
          </a:xfrm>
        </p:grpSpPr>
        <p:grpSp>
          <p:nvGrpSpPr>
            <p:cNvPr id="846" name="Google Shape;846;p36"/>
            <p:cNvGrpSpPr/>
            <p:nvPr/>
          </p:nvGrpSpPr>
          <p:grpSpPr>
            <a:xfrm>
              <a:off x="2184843" y="1450268"/>
              <a:ext cx="356557" cy="225208"/>
              <a:chOff x="2641268" y="2275318"/>
              <a:chExt cx="356557" cy="225208"/>
            </a:xfrm>
          </p:grpSpPr>
          <p:sp>
            <p:nvSpPr>
              <p:cNvPr id="847" name="Google Shape;847;p36"/>
              <p:cNvSpPr/>
              <p:nvPr/>
            </p:nvSpPr>
            <p:spPr>
              <a:xfrm>
                <a:off x="2641268" y="2275318"/>
                <a:ext cx="81926" cy="67819"/>
              </a:xfrm>
              <a:custGeom>
                <a:rect b="b" l="l" r="r" t="t"/>
                <a:pathLst>
                  <a:path extrusionOk="0" h="2120" w="2561">
                    <a:moveTo>
                      <a:pt x="1" y="1"/>
                    </a:moveTo>
                    <a:lnTo>
                      <a:pt x="1573" y="2120"/>
                    </a:lnTo>
                    <a:lnTo>
                      <a:pt x="2561" y="417"/>
                    </a:lnTo>
                    <a:lnTo>
                      <a:pt x="1" y="1"/>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6"/>
              <p:cNvSpPr/>
              <p:nvPr/>
            </p:nvSpPr>
            <p:spPr>
              <a:xfrm>
                <a:off x="2685094" y="2286930"/>
                <a:ext cx="306240" cy="211998"/>
              </a:xfrm>
              <a:custGeom>
                <a:rect b="b" l="l" r="r" t="t"/>
                <a:pathLst>
                  <a:path extrusionOk="0" h="6627" w="9573">
                    <a:moveTo>
                      <a:pt x="9566" y="4920"/>
                    </a:moveTo>
                    <a:lnTo>
                      <a:pt x="9573" y="4924"/>
                    </a:lnTo>
                    <a:cubicBezTo>
                      <a:pt x="9571" y="4923"/>
                      <a:pt x="9568" y="4921"/>
                      <a:pt x="9566" y="4920"/>
                    </a:cubicBezTo>
                    <a:close/>
                    <a:moveTo>
                      <a:pt x="1004" y="1"/>
                    </a:moveTo>
                    <a:cubicBezTo>
                      <a:pt x="911" y="1"/>
                      <a:pt x="807" y="34"/>
                      <a:pt x="691" y="102"/>
                    </a:cubicBezTo>
                    <a:cubicBezTo>
                      <a:pt x="310" y="328"/>
                      <a:pt x="0" y="864"/>
                      <a:pt x="0" y="1304"/>
                    </a:cubicBezTo>
                    <a:cubicBezTo>
                      <a:pt x="0" y="1531"/>
                      <a:pt x="72" y="1685"/>
                      <a:pt x="203" y="1757"/>
                    </a:cubicBezTo>
                    <a:lnTo>
                      <a:pt x="8585" y="6627"/>
                    </a:lnTo>
                    <a:cubicBezTo>
                      <a:pt x="8466" y="6555"/>
                      <a:pt x="8382" y="6400"/>
                      <a:pt x="8382" y="6174"/>
                    </a:cubicBezTo>
                    <a:cubicBezTo>
                      <a:pt x="8382" y="5734"/>
                      <a:pt x="8692" y="5198"/>
                      <a:pt x="9073" y="4972"/>
                    </a:cubicBezTo>
                    <a:cubicBezTo>
                      <a:pt x="9191" y="4909"/>
                      <a:pt x="9301" y="4879"/>
                      <a:pt x="9396" y="4879"/>
                    </a:cubicBezTo>
                    <a:cubicBezTo>
                      <a:pt x="9460" y="4879"/>
                      <a:pt x="9518" y="4893"/>
                      <a:pt x="9566" y="4920"/>
                    </a:cubicBezTo>
                    <a:lnTo>
                      <a:pt x="9566" y="4920"/>
                    </a:lnTo>
                    <a:lnTo>
                      <a:pt x="1191" y="54"/>
                    </a:lnTo>
                    <a:cubicBezTo>
                      <a:pt x="1135" y="19"/>
                      <a:pt x="1073" y="1"/>
                      <a:pt x="1004"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6"/>
              <p:cNvSpPr/>
              <p:nvPr/>
            </p:nvSpPr>
            <p:spPr>
              <a:xfrm>
                <a:off x="2953232" y="2442816"/>
                <a:ext cx="44594" cy="57710"/>
              </a:xfrm>
              <a:custGeom>
                <a:rect b="b" l="l" r="r" t="t"/>
                <a:pathLst>
                  <a:path extrusionOk="0" h="1804" w="1394">
                    <a:moveTo>
                      <a:pt x="1009" y="1"/>
                    </a:moveTo>
                    <a:cubicBezTo>
                      <a:pt x="914" y="1"/>
                      <a:pt x="806" y="32"/>
                      <a:pt x="691" y="99"/>
                    </a:cubicBezTo>
                    <a:cubicBezTo>
                      <a:pt x="310" y="325"/>
                      <a:pt x="0" y="861"/>
                      <a:pt x="0" y="1301"/>
                    </a:cubicBezTo>
                    <a:cubicBezTo>
                      <a:pt x="0" y="1621"/>
                      <a:pt x="155" y="1804"/>
                      <a:pt x="384" y="1804"/>
                    </a:cubicBezTo>
                    <a:cubicBezTo>
                      <a:pt x="479" y="1804"/>
                      <a:pt x="587" y="1772"/>
                      <a:pt x="703" y="1706"/>
                    </a:cubicBezTo>
                    <a:cubicBezTo>
                      <a:pt x="1084" y="1480"/>
                      <a:pt x="1393" y="944"/>
                      <a:pt x="1393" y="503"/>
                    </a:cubicBezTo>
                    <a:cubicBezTo>
                      <a:pt x="1393" y="184"/>
                      <a:pt x="1239" y="1"/>
                      <a:pt x="1009" y="1"/>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6"/>
              <p:cNvSpPr/>
              <p:nvPr/>
            </p:nvSpPr>
            <p:spPr>
              <a:xfrm>
                <a:off x="2641268" y="2275318"/>
                <a:ext cx="22521" cy="18682"/>
              </a:xfrm>
              <a:custGeom>
                <a:rect b="b" l="l" r="r" t="t"/>
                <a:pathLst>
                  <a:path extrusionOk="0" h="584" w="704">
                    <a:moveTo>
                      <a:pt x="1" y="1"/>
                    </a:moveTo>
                    <a:lnTo>
                      <a:pt x="430" y="584"/>
                    </a:lnTo>
                    <a:cubicBezTo>
                      <a:pt x="561" y="453"/>
                      <a:pt x="656" y="298"/>
                      <a:pt x="703" y="120"/>
                    </a:cubicBez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6"/>
              <p:cNvSpPr/>
              <p:nvPr/>
            </p:nvSpPr>
            <p:spPr>
              <a:xfrm>
                <a:off x="2685478" y="2293616"/>
                <a:ext cx="283783" cy="184742"/>
              </a:xfrm>
              <a:custGeom>
                <a:rect b="b" l="l" r="r" t="t"/>
                <a:pathLst>
                  <a:path extrusionOk="0" h="5775" w="8871">
                    <a:moveTo>
                      <a:pt x="536" y="0"/>
                    </a:moveTo>
                    <a:cubicBezTo>
                      <a:pt x="262" y="226"/>
                      <a:pt x="48" y="595"/>
                      <a:pt x="0" y="941"/>
                    </a:cubicBezTo>
                    <a:lnTo>
                      <a:pt x="8382" y="5775"/>
                    </a:lnTo>
                    <a:cubicBezTo>
                      <a:pt x="8442" y="5453"/>
                      <a:pt x="8632" y="5120"/>
                      <a:pt x="8870" y="4905"/>
                    </a:cubicBezTo>
                    <a:lnTo>
                      <a:pt x="536" y="0"/>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2" name="Google Shape;852;p36"/>
            <p:cNvGrpSpPr/>
            <p:nvPr/>
          </p:nvGrpSpPr>
          <p:grpSpPr>
            <a:xfrm>
              <a:off x="1867218" y="1515015"/>
              <a:ext cx="612481" cy="375593"/>
              <a:chOff x="2323643" y="2340065"/>
              <a:chExt cx="612481" cy="375593"/>
            </a:xfrm>
          </p:grpSpPr>
          <p:sp>
            <p:nvSpPr>
              <p:cNvPr id="853" name="Google Shape;853;p36"/>
              <p:cNvSpPr/>
              <p:nvPr/>
            </p:nvSpPr>
            <p:spPr>
              <a:xfrm>
                <a:off x="2325147" y="2493935"/>
                <a:ext cx="609825" cy="221723"/>
              </a:xfrm>
              <a:custGeom>
                <a:rect b="b" l="l" r="r" t="t"/>
                <a:pathLst>
                  <a:path extrusionOk="0" h="6931" w="19063">
                    <a:moveTo>
                      <a:pt x="1" y="1"/>
                    </a:moveTo>
                    <a:lnTo>
                      <a:pt x="1" y="715"/>
                    </a:lnTo>
                    <a:cubicBezTo>
                      <a:pt x="1" y="775"/>
                      <a:pt x="48" y="846"/>
                      <a:pt x="132" y="894"/>
                    </a:cubicBezTo>
                    <a:lnTo>
                      <a:pt x="10466" y="6859"/>
                    </a:lnTo>
                    <a:cubicBezTo>
                      <a:pt x="10550" y="6906"/>
                      <a:pt x="10663" y="6930"/>
                      <a:pt x="10776" y="6930"/>
                    </a:cubicBezTo>
                    <a:cubicBezTo>
                      <a:pt x="10889" y="6930"/>
                      <a:pt x="11002" y="6906"/>
                      <a:pt x="11086" y="6859"/>
                    </a:cubicBezTo>
                    <a:lnTo>
                      <a:pt x="18932" y="2299"/>
                    </a:lnTo>
                    <a:cubicBezTo>
                      <a:pt x="19015" y="2251"/>
                      <a:pt x="19063" y="2180"/>
                      <a:pt x="19063" y="2120"/>
                    </a:cubicBezTo>
                    <a:lnTo>
                      <a:pt x="19063" y="1418"/>
                    </a:lnTo>
                    <a:cubicBezTo>
                      <a:pt x="19063" y="1477"/>
                      <a:pt x="19015" y="1549"/>
                      <a:pt x="18932" y="1596"/>
                    </a:cubicBezTo>
                    <a:lnTo>
                      <a:pt x="11086" y="6156"/>
                    </a:lnTo>
                    <a:cubicBezTo>
                      <a:pt x="11002" y="6204"/>
                      <a:pt x="10889" y="6228"/>
                      <a:pt x="10776" y="6228"/>
                    </a:cubicBezTo>
                    <a:cubicBezTo>
                      <a:pt x="10663" y="6228"/>
                      <a:pt x="10550" y="6204"/>
                      <a:pt x="10466" y="6156"/>
                    </a:cubicBezTo>
                    <a:lnTo>
                      <a:pt x="132" y="191"/>
                    </a:lnTo>
                    <a:cubicBezTo>
                      <a:pt x="48" y="132"/>
                      <a:pt x="1" y="72"/>
                      <a:pt x="1"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6"/>
              <p:cNvSpPr/>
              <p:nvPr/>
            </p:nvSpPr>
            <p:spPr>
              <a:xfrm>
                <a:off x="2323643" y="2340065"/>
                <a:ext cx="612481" cy="353106"/>
              </a:xfrm>
              <a:custGeom>
                <a:rect b="b" l="l" r="r" t="t"/>
                <a:pathLst>
                  <a:path extrusionOk="0" h="11038" w="19146">
                    <a:moveTo>
                      <a:pt x="8335" y="1"/>
                    </a:moveTo>
                    <a:cubicBezTo>
                      <a:pt x="8221" y="1"/>
                      <a:pt x="8108" y="24"/>
                      <a:pt x="8025" y="72"/>
                    </a:cubicBezTo>
                    <a:lnTo>
                      <a:pt x="179" y="4632"/>
                    </a:lnTo>
                    <a:cubicBezTo>
                      <a:pt x="0" y="4739"/>
                      <a:pt x="12" y="4894"/>
                      <a:pt x="179" y="5001"/>
                    </a:cubicBezTo>
                    <a:lnTo>
                      <a:pt x="10513" y="10966"/>
                    </a:lnTo>
                    <a:cubicBezTo>
                      <a:pt x="10597" y="11014"/>
                      <a:pt x="10710" y="11038"/>
                      <a:pt x="10823" y="11038"/>
                    </a:cubicBezTo>
                    <a:cubicBezTo>
                      <a:pt x="10936" y="11038"/>
                      <a:pt x="11049" y="11014"/>
                      <a:pt x="11133" y="10966"/>
                    </a:cubicBezTo>
                    <a:lnTo>
                      <a:pt x="18979" y="6406"/>
                    </a:lnTo>
                    <a:cubicBezTo>
                      <a:pt x="19145" y="6299"/>
                      <a:pt x="19145" y="6144"/>
                      <a:pt x="18979" y="6049"/>
                    </a:cubicBezTo>
                    <a:lnTo>
                      <a:pt x="8644" y="72"/>
                    </a:lnTo>
                    <a:cubicBezTo>
                      <a:pt x="8561" y="24"/>
                      <a:pt x="8448" y="1"/>
                      <a:pt x="8335" y="1"/>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6"/>
              <p:cNvSpPr/>
              <p:nvPr/>
            </p:nvSpPr>
            <p:spPr>
              <a:xfrm>
                <a:off x="2411615" y="2393008"/>
                <a:ext cx="231991" cy="134102"/>
              </a:xfrm>
              <a:custGeom>
                <a:rect b="b" l="l" r="r" t="t"/>
                <a:pathLst>
                  <a:path extrusionOk="0" h="4192" w="7252">
                    <a:moveTo>
                      <a:pt x="6835" y="1"/>
                    </a:moveTo>
                    <a:lnTo>
                      <a:pt x="1" y="3942"/>
                    </a:lnTo>
                    <a:lnTo>
                      <a:pt x="417" y="4192"/>
                    </a:lnTo>
                    <a:lnTo>
                      <a:pt x="7251" y="239"/>
                    </a:lnTo>
                    <a:lnTo>
                      <a:pt x="68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6"/>
              <p:cNvSpPr/>
              <p:nvPr/>
            </p:nvSpPr>
            <p:spPr>
              <a:xfrm>
                <a:off x="2447027" y="2413577"/>
                <a:ext cx="231991" cy="133718"/>
              </a:xfrm>
              <a:custGeom>
                <a:rect b="b" l="l" r="r" t="t"/>
                <a:pathLst>
                  <a:path extrusionOk="0" h="4180" w="7252">
                    <a:moveTo>
                      <a:pt x="6835" y="1"/>
                    </a:moveTo>
                    <a:lnTo>
                      <a:pt x="1" y="3942"/>
                    </a:lnTo>
                    <a:lnTo>
                      <a:pt x="418" y="4180"/>
                    </a:lnTo>
                    <a:lnTo>
                      <a:pt x="7252" y="239"/>
                    </a:lnTo>
                    <a:lnTo>
                      <a:pt x="68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6"/>
              <p:cNvSpPr/>
              <p:nvPr/>
            </p:nvSpPr>
            <p:spPr>
              <a:xfrm>
                <a:off x="2482472" y="2433762"/>
                <a:ext cx="231959" cy="134102"/>
              </a:xfrm>
              <a:custGeom>
                <a:rect b="b" l="l" r="r" t="t"/>
                <a:pathLst>
                  <a:path extrusionOk="0" h="4192" w="7251">
                    <a:moveTo>
                      <a:pt x="6834" y="1"/>
                    </a:moveTo>
                    <a:lnTo>
                      <a:pt x="0" y="3953"/>
                    </a:lnTo>
                    <a:lnTo>
                      <a:pt x="417" y="4192"/>
                    </a:lnTo>
                    <a:lnTo>
                      <a:pt x="7251" y="239"/>
                    </a:lnTo>
                    <a:lnTo>
                      <a:pt x="68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6"/>
              <p:cNvSpPr/>
              <p:nvPr/>
            </p:nvSpPr>
            <p:spPr>
              <a:xfrm>
                <a:off x="2517884" y="2454332"/>
                <a:ext cx="231608" cy="133718"/>
              </a:xfrm>
              <a:custGeom>
                <a:rect b="b" l="l" r="r" t="t"/>
                <a:pathLst>
                  <a:path extrusionOk="0" h="4180" w="7240">
                    <a:moveTo>
                      <a:pt x="6823" y="1"/>
                    </a:moveTo>
                    <a:lnTo>
                      <a:pt x="0" y="3941"/>
                    </a:lnTo>
                    <a:lnTo>
                      <a:pt x="405" y="4180"/>
                    </a:lnTo>
                    <a:lnTo>
                      <a:pt x="7239" y="239"/>
                    </a:lnTo>
                    <a:lnTo>
                      <a:pt x="68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6"/>
              <p:cNvSpPr/>
              <p:nvPr/>
            </p:nvSpPr>
            <p:spPr>
              <a:xfrm>
                <a:off x="2552913" y="2474517"/>
                <a:ext cx="231991" cy="134102"/>
              </a:xfrm>
              <a:custGeom>
                <a:rect b="b" l="l" r="r" t="t"/>
                <a:pathLst>
                  <a:path extrusionOk="0" h="4192" w="7252">
                    <a:moveTo>
                      <a:pt x="6835" y="1"/>
                    </a:moveTo>
                    <a:lnTo>
                      <a:pt x="1" y="3953"/>
                    </a:lnTo>
                    <a:lnTo>
                      <a:pt x="417" y="4192"/>
                    </a:lnTo>
                    <a:lnTo>
                      <a:pt x="7252" y="239"/>
                    </a:lnTo>
                    <a:lnTo>
                      <a:pt x="68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6"/>
              <p:cNvSpPr/>
              <p:nvPr/>
            </p:nvSpPr>
            <p:spPr>
              <a:xfrm>
                <a:off x="2588358" y="2495087"/>
                <a:ext cx="231959" cy="133718"/>
              </a:xfrm>
              <a:custGeom>
                <a:rect b="b" l="l" r="r" t="t"/>
                <a:pathLst>
                  <a:path extrusionOk="0" h="4180" w="7251">
                    <a:moveTo>
                      <a:pt x="6834" y="0"/>
                    </a:moveTo>
                    <a:lnTo>
                      <a:pt x="0" y="3941"/>
                    </a:lnTo>
                    <a:lnTo>
                      <a:pt x="417" y="4180"/>
                    </a:lnTo>
                    <a:lnTo>
                      <a:pt x="7251" y="239"/>
                    </a:lnTo>
                    <a:lnTo>
                      <a:pt x="68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6"/>
              <p:cNvSpPr/>
              <p:nvPr/>
            </p:nvSpPr>
            <p:spPr>
              <a:xfrm>
                <a:off x="2623770" y="2515272"/>
                <a:ext cx="231608" cy="134102"/>
              </a:xfrm>
              <a:custGeom>
                <a:rect b="b" l="l" r="r" t="t"/>
                <a:pathLst>
                  <a:path extrusionOk="0" h="4192" w="7240">
                    <a:moveTo>
                      <a:pt x="6823" y="1"/>
                    </a:moveTo>
                    <a:lnTo>
                      <a:pt x="0" y="3953"/>
                    </a:lnTo>
                    <a:lnTo>
                      <a:pt x="417" y="4192"/>
                    </a:lnTo>
                    <a:lnTo>
                      <a:pt x="7239" y="239"/>
                    </a:lnTo>
                    <a:lnTo>
                      <a:pt x="68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62" name="Google Shape;862;p36"/>
          <p:cNvGrpSpPr/>
          <p:nvPr/>
        </p:nvGrpSpPr>
        <p:grpSpPr>
          <a:xfrm>
            <a:off x="6987262" y="1689200"/>
            <a:ext cx="1274285" cy="1338094"/>
            <a:chOff x="3171849" y="2550685"/>
            <a:chExt cx="842168" cy="884456"/>
          </a:xfrm>
        </p:grpSpPr>
        <p:sp>
          <p:nvSpPr>
            <p:cNvPr id="863" name="Google Shape;863;p36"/>
            <p:cNvSpPr/>
            <p:nvPr/>
          </p:nvSpPr>
          <p:spPr>
            <a:xfrm>
              <a:off x="3194689" y="2933857"/>
              <a:ext cx="819328" cy="474988"/>
            </a:xfrm>
            <a:custGeom>
              <a:rect b="b" l="l" r="r" t="t"/>
              <a:pathLst>
                <a:path extrusionOk="0" h="14848" w="25612">
                  <a:moveTo>
                    <a:pt x="15812" y="0"/>
                  </a:moveTo>
                  <a:lnTo>
                    <a:pt x="1" y="9192"/>
                  </a:lnTo>
                  <a:lnTo>
                    <a:pt x="9800" y="14848"/>
                  </a:lnTo>
                  <a:lnTo>
                    <a:pt x="25611" y="5656"/>
                  </a:lnTo>
                  <a:lnTo>
                    <a:pt x="15812" y="0"/>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6"/>
            <p:cNvSpPr/>
            <p:nvPr/>
          </p:nvSpPr>
          <p:spPr>
            <a:xfrm>
              <a:off x="3508156" y="3114758"/>
              <a:ext cx="505858" cy="320380"/>
            </a:xfrm>
            <a:custGeom>
              <a:rect b="b" l="l" r="r" t="t"/>
              <a:pathLst>
                <a:path extrusionOk="0" h="10015" w="15813">
                  <a:moveTo>
                    <a:pt x="15812" y="1"/>
                  </a:moveTo>
                  <a:lnTo>
                    <a:pt x="1" y="9193"/>
                  </a:lnTo>
                  <a:lnTo>
                    <a:pt x="1" y="10014"/>
                  </a:lnTo>
                  <a:lnTo>
                    <a:pt x="15812" y="822"/>
                  </a:lnTo>
                  <a:lnTo>
                    <a:pt x="15812" y="1"/>
                  </a:lnTo>
                  <a:close/>
                </a:path>
              </a:pathLst>
            </a:custGeom>
            <a:solidFill>
              <a:srgbClr val="574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6"/>
            <p:cNvSpPr/>
            <p:nvPr/>
          </p:nvSpPr>
          <p:spPr>
            <a:xfrm>
              <a:off x="3171849" y="2844733"/>
              <a:ext cx="336343" cy="590407"/>
            </a:xfrm>
            <a:custGeom>
              <a:rect b="b" l="l" r="r" t="t"/>
              <a:pathLst>
                <a:path extrusionOk="0" h="18456" w="10514">
                  <a:moveTo>
                    <a:pt x="36" y="0"/>
                  </a:moveTo>
                  <a:lnTo>
                    <a:pt x="0" y="12383"/>
                  </a:lnTo>
                  <a:lnTo>
                    <a:pt x="10514" y="18455"/>
                  </a:lnTo>
                  <a:lnTo>
                    <a:pt x="10514" y="17634"/>
                  </a:lnTo>
                  <a:lnTo>
                    <a:pt x="715" y="11978"/>
                  </a:lnTo>
                  <a:lnTo>
                    <a:pt x="750" y="405"/>
                  </a:lnTo>
                  <a:lnTo>
                    <a:pt x="36" y="0"/>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6"/>
            <p:cNvSpPr/>
            <p:nvPr/>
          </p:nvSpPr>
          <p:spPr>
            <a:xfrm>
              <a:off x="3194689" y="2564024"/>
              <a:ext cx="506978" cy="663920"/>
            </a:xfrm>
            <a:custGeom>
              <a:rect b="b" l="l" r="r" t="t"/>
              <a:pathLst>
                <a:path extrusionOk="0" h="20754" w="15848">
                  <a:moveTo>
                    <a:pt x="15848" y="1"/>
                  </a:moveTo>
                  <a:lnTo>
                    <a:pt x="36" y="9180"/>
                  </a:lnTo>
                  <a:lnTo>
                    <a:pt x="1" y="20753"/>
                  </a:lnTo>
                  <a:lnTo>
                    <a:pt x="1" y="20753"/>
                  </a:lnTo>
                  <a:lnTo>
                    <a:pt x="15812" y="11561"/>
                  </a:lnTo>
                  <a:lnTo>
                    <a:pt x="15848" y="1"/>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6"/>
            <p:cNvSpPr/>
            <p:nvPr/>
          </p:nvSpPr>
          <p:spPr>
            <a:xfrm>
              <a:off x="3210684" y="2591823"/>
              <a:ext cx="474604" cy="608290"/>
            </a:xfrm>
            <a:custGeom>
              <a:rect b="b" l="l" r="r" t="t"/>
              <a:pathLst>
                <a:path extrusionOk="0" h="19015" w="14836">
                  <a:moveTo>
                    <a:pt x="14836" y="1"/>
                  </a:moveTo>
                  <a:lnTo>
                    <a:pt x="37" y="8609"/>
                  </a:lnTo>
                  <a:lnTo>
                    <a:pt x="1" y="19015"/>
                  </a:lnTo>
                  <a:lnTo>
                    <a:pt x="14812" y="10407"/>
                  </a:lnTo>
                  <a:lnTo>
                    <a:pt x="148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6"/>
            <p:cNvSpPr/>
            <p:nvPr/>
          </p:nvSpPr>
          <p:spPr>
            <a:xfrm>
              <a:off x="3173000" y="2550685"/>
              <a:ext cx="528667" cy="307040"/>
            </a:xfrm>
            <a:custGeom>
              <a:rect b="b" l="l" r="r" t="t"/>
              <a:pathLst>
                <a:path extrusionOk="0" h="9598" w="16526">
                  <a:moveTo>
                    <a:pt x="15812" y="1"/>
                  </a:moveTo>
                  <a:lnTo>
                    <a:pt x="0" y="9192"/>
                  </a:lnTo>
                  <a:lnTo>
                    <a:pt x="714" y="9597"/>
                  </a:lnTo>
                  <a:lnTo>
                    <a:pt x="16526" y="418"/>
                  </a:lnTo>
                  <a:lnTo>
                    <a:pt x="15812" y="1"/>
                  </a:ln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6"/>
            <p:cNvSpPr/>
            <p:nvPr/>
          </p:nvSpPr>
          <p:spPr>
            <a:xfrm>
              <a:off x="3261740" y="3215333"/>
              <a:ext cx="42291" cy="24408"/>
            </a:xfrm>
            <a:custGeom>
              <a:rect b="b" l="l" r="r" t="t"/>
              <a:pathLst>
                <a:path extrusionOk="0" h="763" w="1322">
                  <a:moveTo>
                    <a:pt x="667" y="0"/>
                  </a:moveTo>
                  <a:lnTo>
                    <a:pt x="0" y="381"/>
                  </a:lnTo>
                  <a:lnTo>
                    <a:pt x="667" y="762"/>
                  </a:lnTo>
                  <a:lnTo>
                    <a:pt x="1322" y="393"/>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6"/>
            <p:cNvSpPr/>
            <p:nvPr/>
          </p:nvSpPr>
          <p:spPr>
            <a:xfrm>
              <a:off x="3291426" y="3198187"/>
              <a:ext cx="42323" cy="24792"/>
            </a:xfrm>
            <a:custGeom>
              <a:rect b="b" l="l" r="r" t="t"/>
              <a:pathLst>
                <a:path extrusionOk="0" h="775" w="1323">
                  <a:moveTo>
                    <a:pt x="656" y="0"/>
                  </a:moveTo>
                  <a:lnTo>
                    <a:pt x="1" y="381"/>
                  </a:lnTo>
                  <a:lnTo>
                    <a:pt x="668" y="774"/>
                  </a:lnTo>
                  <a:lnTo>
                    <a:pt x="1323" y="393"/>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6"/>
            <p:cNvSpPr/>
            <p:nvPr/>
          </p:nvSpPr>
          <p:spPr>
            <a:xfrm>
              <a:off x="3321144" y="3181041"/>
              <a:ext cx="42323" cy="24792"/>
            </a:xfrm>
            <a:custGeom>
              <a:rect b="b" l="l" r="r" t="t"/>
              <a:pathLst>
                <a:path extrusionOk="0" h="775" w="1323">
                  <a:moveTo>
                    <a:pt x="655" y="1"/>
                  </a:moveTo>
                  <a:lnTo>
                    <a:pt x="1" y="382"/>
                  </a:lnTo>
                  <a:lnTo>
                    <a:pt x="667" y="774"/>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6"/>
            <p:cNvSpPr/>
            <p:nvPr/>
          </p:nvSpPr>
          <p:spPr>
            <a:xfrm>
              <a:off x="3350863" y="3163894"/>
              <a:ext cx="42291" cy="24792"/>
            </a:xfrm>
            <a:custGeom>
              <a:rect b="b" l="l" r="r" t="t"/>
              <a:pathLst>
                <a:path extrusionOk="0" h="775" w="1322">
                  <a:moveTo>
                    <a:pt x="655" y="1"/>
                  </a:moveTo>
                  <a:lnTo>
                    <a:pt x="0" y="382"/>
                  </a:lnTo>
                  <a:lnTo>
                    <a:pt x="667" y="775"/>
                  </a:lnTo>
                  <a:lnTo>
                    <a:pt x="1322" y="394"/>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6"/>
            <p:cNvSpPr/>
            <p:nvPr/>
          </p:nvSpPr>
          <p:spPr>
            <a:xfrm>
              <a:off x="3380581" y="3146780"/>
              <a:ext cx="42291" cy="24760"/>
            </a:xfrm>
            <a:custGeom>
              <a:rect b="b" l="l" r="r" t="t"/>
              <a:pathLst>
                <a:path extrusionOk="0" h="774" w="1322">
                  <a:moveTo>
                    <a:pt x="655" y="0"/>
                  </a:moveTo>
                  <a:lnTo>
                    <a:pt x="0" y="381"/>
                  </a:lnTo>
                  <a:lnTo>
                    <a:pt x="655" y="774"/>
                  </a:lnTo>
                  <a:lnTo>
                    <a:pt x="1322" y="393"/>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6"/>
            <p:cNvSpPr/>
            <p:nvPr/>
          </p:nvSpPr>
          <p:spPr>
            <a:xfrm>
              <a:off x="3410268" y="3130017"/>
              <a:ext cx="42323" cy="24408"/>
            </a:xfrm>
            <a:custGeom>
              <a:rect b="b" l="l" r="r" t="t"/>
              <a:pathLst>
                <a:path extrusionOk="0" h="763" w="1323">
                  <a:moveTo>
                    <a:pt x="656" y="0"/>
                  </a:moveTo>
                  <a:lnTo>
                    <a:pt x="1" y="381"/>
                  </a:lnTo>
                  <a:lnTo>
                    <a:pt x="656" y="762"/>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6"/>
            <p:cNvSpPr/>
            <p:nvPr/>
          </p:nvSpPr>
          <p:spPr>
            <a:xfrm>
              <a:off x="3439986" y="3112871"/>
              <a:ext cx="42291" cy="24408"/>
            </a:xfrm>
            <a:custGeom>
              <a:rect b="b" l="l" r="r" t="t"/>
              <a:pathLst>
                <a:path extrusionOk="0" h="763" w="1322">
                  <a:moveTo>
                    <a:pt x="655" y="0"/>
                  </a:moveTo>
                  <a:lnTo>
                    <a:pt x="0" y="381"/>
                  </a:lnTo>
                  <a:lnTo>
                    <a:pt x="655"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6"/>
            <p:cNvSpPr/>
            <p:nvPr/>
          </p:nvSpPr>
          <p:spPr>
            <a:xfrm>
              <a:off x="3469320" y="3095724"/>
              <a:ext cx="42291" cy="24408"/>
            </a:xfrm>
            <a:custGeom>
              <a:rect b="b" l="l" r="r" t="t"/>
              <a:pathLst>
                <a:path extrusionOk="0" h="763" w="1322">
                  <a:moveTo>
                    <a:pt x="667" y="1"/>
                  </a:moveTo>
                  <a:lnTo>
                    <a:pt x="0" y="370"/>
                  </a:lnTo>
                  <a:lnTo>
                    <a:pt x="667" y="763"/>
                  </a:lnTo>
                  <a:lnTo>
                    <a:pt x="1322" y="382"/>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6"/>
            <p:cNvSpPr/>
            <p:nvPr/>
          </p:nvSpPr>
          <p:spPr>
            <a:xfrm>
              <a:off x="3499007" y="3078578"/>
              <a:ext cx="42323" cy="24408"/>
            </a:xfrm>
            <a:custGeom>
              <a:rect b="b" l="l" r="r" t="t"/>
              <a:pathLst>
                <a:path extrusionOk="0" h="763" w="1323">
                  <a:moveTo>
                    <a:pt x="668" y="1"/>
                  </a:moveTo>
                  <a:lnTo>
                    <a:pt x="1" y="382"/>
                  </a:lnTo>
                  <a:lnTo>
                    <a:pt x="668" y="763"/>
                  </a:lnTo>
                  <a:lnTo>
                    <a:pt x="1322" y="382"/>
                  </a:lnTo>
                  <a:lnTo>
                    <a:pt x="6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6"/>
            <p:cNvSpPr/>
            <p:nvPr/>
          </p:nvSpPr>
          <p:spPr>
            <a:xfrm>
              <a:off x="3528725" y="3061463"/>
              <a:ext cx="42323" cy="24408"/>
            </a:xfrm>
            <a:custGeom>
              <a:rect b="b" l="l" r="r" t="t"/>
              <a:pathLst>
                <a:path extrusionOk="0" h="763" w="1323">
                  <a:moveTo>
                    <a:pt x="667" y="0"/>
                  </a:moveTo>
                  <a:lnTo>
                    <a:pt x="1" y="381"/>
                  </a:lnTo>
                  <a:lnTo>
                    <a:pt x="667" y="762"/>
                  </a:lnTo>
                  <a:lnTo>
                    <a:pt x="1322" y="381"/>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6"/>
            <p:cNvSpPr/>
            <p:nvPr/>
          </p:nvSpPr>
          <p:spPr>
            <a:xfrm>
              <a:off x="3558444" y="3044317"/>
              <a:ext cx="42291" cy="24408"/>
            </a:xfrm>
            <a:custGeom>
              <a:rect b="b" l="l" r="r" t="t"/>
              <a:pathLst>
                <a:path extrusionOk="0" h="763" w="1322">
                  <a:moveTo>
                    <a:pt x="655" y="0"/>
                  </a:moveTo>
                  <a:lnTo>
                    <a:pt x="0" y="381"/>
                  </a:lnTo>
                  <a:lnTo>
                    <a:pt x="667"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6"/>
            <p:cNvSpPr/>
            <p:nvPr/>
          </p:nvSpPr>
          <p:spPr>
            <a:xfrm>
              <a:off x="3588130" y="3027170"/>
              <a:ext cx="42323" cy="24408"/>
            </a:xfrm>
            <a:custGeom>
              <a:rect b="b" l="l" r="r" t="t"/>
              <a:pathLst>
                <a:path extrusionOk="0" h="763" w="1323">
                  <a:moveTo>
                    <a:pt x="656" y="0"/>
                  </a:moveTo>
                  <a:lnTo>
                    <a:pt x="1" y="381"/>
                  </a:lnTo>
                  <a:lnTo>
                    <a:pt x="668" y="762"/>
                  </a:lnTo>
                  <a:lnTo>
                    <a:pt x="1323"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6"/>
            <p:cNvSpPr/>
            <p:nvPr/>
          </p:nvSpPr>
          <p:spPr>
            <a:xfrm>
              <a:off x="3617848" y="3010024"/>
              <a:ext cx="42323" cy="24408"/>
            </a:xfrm>
            <a:custGeom>
              <a:rect b="b" l="l" r="r" t="t"/>
              <a:pathLst>
                <a:path extrusionOk="0" h="763" w="1323">
                  <a:moveTo>
                    <a:pt x="655" y="1"/>
                  </a:moveTo>
                  <a:lnTo>
                    <a:pt x="1" y="382"/>
                  </a:lnTo>
                  <a:lnTo>
                    <a:pt x="667"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6"/>
            <p:cNvSpPr/>
            <p:nvPr/>
          </p:nvSpPr>
          <p:spPr>
            <a:xfrm>
              <a:off x="3647567" y="2992877"/>
              <a:ext cx="42291" cy="24408"/>
            </a:xfrm>
            <a:custGeom>
              <a:rect b="b" l="l" r="r" t="t"/>
              <a:pathLst>
                <a:path extrusionOk="0" h="763" w="1322">
                  <a:moveTo>
                    <a:pt x="655" y="1"/>
                  </a:moveTo>
                  <a:lnTo>
                    <a:pt x="0" y="382"/>
                  </a:lnTo>
                  <a:lnTo>
                    <a:pt x="655"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6"/>
            <p:cNvSpPr/>
            <p:nvPr/>
          </p:nvSpPr>
          <p:spPr>
            <a:xfrm>
              <a:off x="3677253" y="2975763"/>
              <a:ext cx="42323" cy="24408"/>
            </a:xfrm>
            <a:custGeom>
              <a:rect b="b" l="l" r="r" t="t"/>
              <a:pathLst>
                <a:path extrusionOk="0" h="763" w="1323">
                  <a:moveTo>
                    <a:pt x="656" y="0"/>
                  </a:moveTo>
                  <a:lnTo>
                    <a:pt x="1" y="381"/>
                  </a:lnTo>
                  <a:lnTo>
                    <a:pt x="656" y="762"/>
                  </a:lnTo>
                  <a:lnTo>
                    <a:pt x="1323"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6"/>
            <p:cNvSpPr/>
            <p:nvPr/>
          </p:nvSpPr>
          <p:spPr>
            <a:xfrm>
              <a:off x="3324951" y="3217605"/>
              <a:ext cx="42323" cy="24408"/>
            </a:xfrm>
            <a:custGeom>
              <a:rect b="b" l="l" r="r" t="t"/>
              <a:pathLst>
                <a:path extrusionOk="0" h="763" w="1323">
                  <a:moveTo>
                    <a:pt x="667" y="1"/>
                  </a:moveTo>
                  <a:lnTo>
                    <a:pt x="1" y="382"/>
                  </a:lnTo>
                  <a:lnTo>
                    <a:pt x="667" y="763"/>
                  </a:lnTo>
                  <a:lnTo>
                    <a:pt x="1322" y="393"/>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6"/>
            <p:cNvSpPr/>
            <p:nvPr/>
          </p:nvSpPr>
          <p:spPr>
            <a:xfrm>
              <a:off x="3354670" y="3200458"/>
              <a:ext cx="42291" cy="24408"/>
            </a:xfrm>
            <a:custGeom>
              <a:rect b="b" l="l" r="r" t="t"/>
              <a:pathLst>
                <a:path extrusionOk="0" h="763" w="1322">
                  <a:moveTo>
                    <a:pt x="667" y="1"/>
                  </a:moveTo>
                  <a:lnTo>
                    <a:pt x="0" y="382"/>
                  </a:lnTo>
                  <a:lnTo>
                    <a:pt x="667" y="763"/>
                  </a:lnTo>
                  <a:lnTo>
                    <a:pt x="1322" y="394"/>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6"/>
            <p:cNvSpPr/>
            <p:nvPr/>
          </p:nvSpPr>
          <p:spPr>
            <a:xfrm>
              <a:off x="3384388" y="3183344"/>
              <a:ext cx="42291" cy="24760"/>
            </a:xfrm>
            <a:custGeom>
              <a:rect b="b" l="l" r="r" t="t"/>
              <a:pathLst>
                <a:path extrusionOk="0" h="774" w="1322">
                  <a:moveTo>
                    <a:pt x="655" y="0"/>
                  </a:moveTo>
                  <a:lnTo>
                    <a:pt x="0" y="381"/>
                  </a:lnTo>
                  <a:lnTo>
                    <a:pt x="667" y="774"/>
                  </a:lnTo>
                  <a:lnTo>
                    <a:pt x="1322" y="393"/>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6"/>
            <p:cNvSpPr/>
            <p:nvPr/>
          </p:nvSpPr>
          <p:spPr>
            <a:xfrm>
              <a:off x="3414074" y="3166197"/>
              <a:ext cx="42323" cy="24792"/>
            </a:xfrm>
            <a:custGeom>
              <a:rect b="b" l="l" r="r" t="t"/>
              <a:pathLst>
                <a:path extrusionOk="0" h="775" w="1323">
                  <a:moveTo>
                    <a:pt x="656" y="0"/>
                  </a:moveTo>
                  <a:lnTo>
                    <a:pt x="1" y="381"/>
                  </a:lnTo>
                  <a:lnTo>
                    <a:pt x="668" y="774"/>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6"/>
            <p:cNvSpPr/>
            <p:nvPr/>
          </p:nvSpPr>
          <p:spPr>
            <a:xfrm>
              <a:off x="3443793" y="3149435"/>
              <a:ext cx="42323" cy="24408"/>
            </a:xfrm>
            <a:custGeom>
              <a:rect b="b" l="l" r="r" t="t"/>
              <a:pathLst>
                <a:path extrusionOk="0" h="763" w="1323">
                  <a:moveTo>
                    <a:pt x="655" y="0"/>
                  </a:moveTo>
                  <a:lnTo>
                    <a:pt x="0" y="369"/>
                  </a:lnTo>
                  <a:lnTo>
                    <a:pt x="667"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6"/>
            <p:cNvSpPr/>
            <p:nvPr/>
          </p:nvSpPr>
          <p:spPr>
            <a:xfrm>
              <a:off x="3473511" y="3131904"/>
              <a:ext cx="42291" cy="24792"/>
            </a:xfrm>
            <a:custGeom>
              <a:rect b="b" l="l" r="r" t="t"/>
              <a:pathLst>
                <a:path extrusionOk="0" h="775" w="1322">
                  <a:moveTo>
                    <a:pt x="655" y="1"/>
                  </a:moveTo>
                  <a:lnTo>
                    <a:pt x="0" y="382"/>
                  </a:lnTo>
                  <a:lnTo>
                    <a:pt x="655" y="775"/>
                  </a:lnTo>
                  <a:lnTo>
                    <a:pt x="1322" y="394"/>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6"/>
            <p:cNvSpPr/>
            <p:nvPr/>
          </p:nvSpPr>
          <p:spPr>
            <a:xfrm>
              <a:off x="3503198" y="3115142"/>
              <a:ext cx="42323" cy="24408"/>
            </a:xfrm>
            <a:custGeom>
              <a:rect b="b" l="l" r="r" t="t"/>
              <a:pathLst>
                <a:path extrusionOk="0" h="763" w="1323">
                  <a:moveTo>
                    <a:pt x="656" y="1"/>
                  </a:moveTo>
                  <a:lnTo>
                    <a:pt x="1" y="382"/>
                  </a:lnTo>
                  <a:lnTo>
                    <a:pt x="656" y="763"/>
                  </a:lnTo>
                  <a:lnTo>
                    <a:pt x="1322" y="382"/>
                  </a:lnTo>
                  <a:lnTo>
                    <a:pt x="65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6"/>
            <p:cNvSpPr/>
            <p:nvPr/>
          </p:nvSpPr>
          <p:spPr>
            <a:xfrm>
              <a:off x="3532916" y="3098027"/>
              <a:ext cx="42323" cy="24408"/>
            </a:xfrm>
            <a:custGeom>
              <a:rect b="b" l="l" r="r" t="t"/>
              <a:pathLst>
                <a:path extrusionOk="0" h="763" w="1323">
                  <a:moveTo>
                    <a:pt x="655" y="0"/>
                  </a:moveTo>
                  <a:lnTo>
                    <a:pt x="1" y="381"/>
                  </a:lnTo>
                  <a:lnTo>
                    <a:pt x="655"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6"/>
            <p:cNvSpPr/>
            <p:nvPr/>
          </p:nvSpPr>
          <p:spPr>
            <a:xfrm>
              <a:off x="3562250" y="3080881"/>
              <a:ext cx="42291" cy="24408"/>
            </a:xfrm>
            <a:custGeom>
              <a:rect b="b" l="l" r="r" t="t"/>
              <a:pathLst>
                <a:path extrusionOk="0" h="763" w="1322">
                  <a:moveTo>
                    <a:pt x="667" y="0"/>
                  </a:moveTo>
                  <a:lnTo>
                    <a:pt x="0" y="369"/>
                  </a:lnTo>
                  <a:lnTo>
                    <a:pt x="667" y="762"/>
                  </a:lnTo>
                  <a:lnTo>
                    <a:pt x="1322" y="381"/>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6"/>
            <p:cNvSpPr/>
            <p:nvPr/>
          </p:nvSpPr>
          <p:spPr>
            <a:xfrm>
              <a:off x="3591937" y="3063735"/>
              <a:ext cx="42323" cy="24408"/>
            </a:xfrm>
            <a:custGeom>
              <a:rect b="b" l="l" r="r" t="t"/>
              <a:pathLst>
                <a:path extrusionOk="0" h="763" w="1323">
                  <a:moveTo>
                    <a:pt x="668" y="0"/>
                  </a:moveTo>
                  <a:lnTo>
                    <a:pt x="1" y="381"/>
                  </a:lnTo>
                  <a:lnTo>
                    <a:pt x="668" y="762"/>
                  </a:lnTo>
                  <a:lnTo>
                    <a:pt x="1323" y="381"/>
                  </a:lnTo>
                  <a:lnTo>
                    <a:pt x="6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6"/>
            <p:cNvSpPr/>
            <p:nvPr/>
          </p:nvSpPr>
          <p:spPr>
            <a:xfrm>
              <a:off x="3621655" y="3046588"/>
              <a:ext cx="42323" cy="24408"/>
            </a:xfrm>
            <a:custGeom>
              <a:rect b="b" l="l" r="r" t="t"/>
              <a:pathLst>
                <a:path extrusionOk="0" h="763" w="1323">
                  <a:moveTo>
                    <a:pt x="667" y="1"/>
                  </a:moveTo>
                  <a:lnTo>
                    <a:pt x="1" y="382"/>
                  </a:lnTo>
                  <a:lnTo>
                    <a:pt x="667" y="763"/>
                  </a:lnTo>
                  <a:lnTo>
                    <a:pt x="1322" y="382"/>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6"/>
            <p:cNvSpPr/>
            <p:nvPr/>
          </p:nvSpPr>
          <p:spPr>
            <a:xfrm>
              <a:off x="3651374" y="3029442"/>
              <a:ext cx="42291" cy="24408"/>
            </a:xfrm>
            <a:custGeom>
              <a:rect b="b" l="l" r="r" t="t"/>
              <a:pathLst>
                <a:path extrusionOk="0" h="763" w="1322">
                  <a:moveTo>
                    <a:pt x="655" y="1"/>
                  </a:moveTo>
                  <a:lnTo>
                    <a:pt x="0" y="382"/>
                  </a:lnTo>
                  <a:lnTo>
                    <a:pt x="667"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6"/>
            <p:cNvSpPr/>
            <p:nvPr/>
          </p:nvSpPr>
          <p:spPr>
            <a:xfrm>
              <a:off x="3681092" y="3012327"/>
              <a:ext cx="42291" cy="24408"/>
            </a:xfrm>
            <a:custGeom>
              <a:rect b="b" l="l" r="r" t="t"/>
              <a:pathLst>
                <a:path extrusionOk="0" h="763" w="1322">
                  <a:moveTo>
                    <a:pt x="655" y="0"/>
                  </a:moveTo>
                  <a:lnTo>
                    <a:pt x="0" y="381"/>
                  </a:lnTo>
                  <a:lnTo>
                    <a:pt x="667"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6"/>
            <p:cNvSpPr/>
            <p:nvPr/>
          </p:nvSpPr>
          <p:spPr>
            <a:xfrm>
              <a:off x="3710778" y="2995181"/>
              <a:ext cx="42323" cy="24408"/>
            </a:xfrm>
            <a:custGeom>
              <a:rect b="b" l="l" r="r" t="t"/>
              <a:pathLst>
                <a:path extrusionOk="0" h="763" w="1323">
                  <a:moveTo>
                    <a:pt x="656" y="0"/>
                  </a:moveTo>
                  <a:lnTo>
                    <a:pt x="1" y="381"/>
                  </a:lnTo>
                  <a:lnTo>
                    <a:pt x="667" y="762"/>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6"/>
            <p:cNvSpPr/>
            <p:nvPr/>
          </p:nvSpPr>
          <p:spPr>
            <a:xfrm>
              <a:off x="3295265" y="3234751"/>
              <a:ext cx="105887" cy="43826"/>
            </a:xfrm>
            <a:custGeom>
              <a:rect b="b" l="l" r="r" t="t"/>
              <a:pathLst>
                <a:path extrusionOk="0" h="1370" w="3310">
                  <a:moveTo>
                    <a:pt x="667" y="0"/>
                  </a:moveTo>
                  <a:lnTo>
                    <a:pt x="0" y="381"/>
                  </a:lnTo>
                  <a:lnTo>
                    <a:pt x="1060" y="989"/>
                  </a:lnTo>
                  <a:lnTo>
                    <a:pt x="1369" y="1179"/>
                  </a:lnTo>
                  <a:lnTo>
                    <a:pt x="1715" y="1370"/>
                  </a:lnTo>
                  <a:lnTo>
                    <a:pt x="2643" y="834"/>
                  </a:lnTo>
                  <a:lnTo>
                    <a:pt x="3131" y="560"/>
                  </a:lnTo>
                  <a:lnTo>
                    <a:pt x="3310" y="453"/>
                  </a:lnTo>
                  <a:lnTo>
                    <a:pt x="2643" y="72"/>
                  </a:lnTo>
                  <a:lnTo>
                    <a:pt x="2465" y="179"/>
                  </a:lnTo>
                  <a:lnTo>
                    <a:pt x="1988" y="453"/>
                  </a:lnTo>
                  <a:lnTo>
                    <a:pt x="1715" y="608"/>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6"/>
            <p:cNvSpPr/>
            <p:nvPr/>
          </p:nvSpPr>
          <p:spPr>
            <a:xfrm>
              <a:off x="3388195" y="3219908"/>
              <a:ext cx="42291" cy="24408"/>
            </a:xfrm>
            <a:custGeom>
              <a:rect b="b" l="l" r="r" t="t"/>
              <a:pathLst>
                <a:path extrusionOk="0" h="763" w="1322">
                  <a:moveTo>
                    <a:pt x="667" y="0"/>
                  </a:moveTo>
                  <a:lnTo>
                    <a:pt x="0" y="381"/>
                  </a:lnTo>
                  <a:lnTo>
                    <a:pt x="667" y="762"/>
                  </a:lnTo>
                  <a:lnTo>
                    <a:pt x="1322" y="381"/>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6"/>
            <p:cNvSpPr/>
            <p:nvPr/>
          </p:nvSpPr>
          <p:spPr>
            <a:xfrm>
              <a:off x="3417881" y="3202762"/>
              <a:ext cx="42323" cy="24408"/>
            </a:xfrm>
            <a:custGeom>
              <a:rect b="b" l="l" r="r" t="t"/>
              <a:pathLst>
                <a:path extrusionOk="0" h="763" w="1323">
                  <a:moveTo>
                    <a:pt x="668" y="0"/>
                  </a:moveTo>
                  <a:lnTo>
                    <a:pt x="1" y="381"/>
                  </a:lnTo>
                  <a:lnTo>
                    <a:pt x="668" y="762"/>
                  </a:lnTo>
                  <a:lnTo>
                    <a:pt x="1322" y="393"/>
                  </a:lnTo>
                  <a:lnTo>
                    <a:pt x="6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6"/>
            <p:cNvSpPr/>
            <p:nvPr/>
          </p:nvSpPr>
          <p:spPr>
            <a:xfrm>
              <a:off x="3447600" y="3185615"/>
              <a:ext cx="42323" cy="24792"/>
            </a:xfrm>
            <a:custGeom>
              <a:rect b="b" l="l" r="r" t="t"/>
              <a:pathLst>
                <a:path extrusionOk="0" h="775" w="1323">
                  <a:moveTo>
                    <a:pt x="667" y="0"/>
                  </a:moveTo>
                  <a:lnTo>
                    <a:pt x="1" y="381"/>
                  </a:lnTo>
                  <a:lnTo>
                    <a:pt x="667" y="774"/>
                  </a:lnTo>
                  <a:lnTo>
                    <a:pt x="1322" y="393"/>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6"/>
            <p:cNvSpPr/>
            <p:nvPr/>
          </p:nvSpPr>
          <p:spPr>
            <a:xfrm>
              <a:off x="3477318" y="3168469"/>
              <a:ext cx="42291" cy="24792"/>
            </a:xfrm>
            <a:custGeom>
              <a:rect b="b" l="l" r="r" t="t"/>
              <a:pathLst>
                <a:path extrusionOk="0" h="775" w="1322">
                  <a:moveTo>
                    <a:pt x="655" y="1"/>
                  </a:moveTo>
                  <a:lnTo>
                    <a:pt x="0" y="382"/>
                  </a:lnTo>
                  <a:lnTo>
                    <a:pt x="667" y="775"/>
                  </a:lnTo>
                  <a:lnTo>
                    <a:pt x="1322" y="394"/>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6"/>
            <p:cNvSpPr/>
            <p:nvPr/>
          </p:nvSpPr>
          <p:spPr>
            <a:xfrm>
              <a:off x="3507004" y="3151322"/>
              <a:ext cx="42323" cy="24792"/>
            </a:xfrm>
            <a:custGeom>
              <a:rect b="b" l="l" r="r" t="t"/>
              <a:pathLst>
                <a:path extrusionOk="0" h="775" w="1323">
                  <a:moveTo>
                    <a:pt x="656" y="1"/>
                  </a:moveTo>
                  <a:lnTo>
                    <a:pt x="1" y="382"/>
                  </a:lnTo>
                  <a:lnTo>
                    <a:pt x="668" y="775"/>
                  </a:lnTo>
                  <a:lnTo>
                    <a:pt x="1322" y="394"/>
                  </a:lnTo>
                  <a:lnTo>
                    <a:pt x="65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6"/>
            <p:cNvSpPr/>
            <p:nvPr/>
          </p:nvSpPr>
          <p:spPr>
            <a:xfrm>
              <a:off x="3536723" y="3134592"/>
              <a:ext cx="42323" cy="24408"/>
            </a:xfrm>
            <a:custGeom>
              <a:rect b="b" l="l" r="r" t="t"/>
              <a:pathLst>
                <a:path extrusionOk="0" h="763" w="1323">
                  <a:moveTo>
                    <a:pt x="655" y="0"/>
                  </a:moveTo>
                  <a:lnTo>
                    <a:pt x="1" y="369"/>
                  </a:lnTo>
                  <a:lnTo>
                    <a:pt x="667"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6"/>
            <p:cNvSpPr/>
            <p:nvPr/>
          </p:nvSpPr>
          <p:spPr>
            <a:xfrm>
              <a:off x="3566441" y="3117061"/>
              <a:ext cx="42291" cy="24792"/>
            </a:xfrm>
            <a:custGeom>
              <a:rect b="b" l="l" r="r" t="t"/>
              <a:pathLst>
                <a:path extrusionOk="0" h="775" w="1322">
                  <a:moveTo>
                    <a:pt x="655" y="0"/>
                  </a:moveTo>
                  <a:lnTo>
                    <a:pt x="0" y="393"/>
                  </a:lnTo>
                  <a:lnTo>
                    <a:pt x="655" y="774"/>
                  </a:lnTo>
                  <a:lnTo>
                    <a:pt x="1322" y="393"/>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6"/>
            <p:cNvSpPr/>
            <p:nvPr/>
          </p:nvSpPr>
          <p:spPr>
            <a:xfrm>
              <a:off x="3596127" y="3100299"/>
              <a:ext cx="42323" cy="24408"/>
            </a:xfrm>
            <a:custGeom>
              <a:rect b="b" l="l" r="r" t="t"/>
              <a:pathLst>
                <a:path extrusionOk="0" h="763" w="1323">
                  <a:moveTo>
                    <a:pt x="656" y="0"/>
                  </a:moveTo>
                  <a:lnTo>
                    <a:pt x="1" y="381"/>
                  </a:lnTo>
                  <a:lnTo>
                    <a:pt x="656" y="762"/>
                  </a:lnTo>
                  <a:lnTo>
                    <a:pt x="1323"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6"/>
            <p:cNvSpPr/>
            <p:nvPr/>
          </p:nvSpPr>
          <p:spPr>
            <a:xfrm>
              <a:off x="3625846" y="3083152"/>
              <a:ext cx="42323" cy="24408"/>
            </a:xfrm>
            <a:custGeom>
              <a:rect b="b" l="l" r="r" t="t"/>
              <a:pathLst>
                <a:path extrusionOk="0" h="763" w="1323">
                  <a:moveTo>
                    <a:pt x="655" y="1"/>
                  </a:moveTo>
                  <a:lnTo>
                    <a:pt x="1" y="382"/>
                  </a:lnTo>
                  <a:lnTo>
                    <a:pt x="655"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6"/>
            <p:cNvSpPr/>
            <p:nvPr/>
          </p:nvSpPr>
          <p:spPr>
            <a:xfrm>
              <a:off x="3655180" y="3066006"/>
              <a:ext cx="42291" cy="24408"/>
            </a:xfrm>
            <a:custGeom>
              <a:rect b="b" l="l" r="r" t="t"/>
              <a:pathLst>
                <a:path extrusionOk="0" h="763" w="1322">
                  <a:moveTo>
                    <a:pt x="667" y="1"/>
                  </a:moveTo>
                  <a:lnTo>
                    <a:pt x="0" y="382"/>
                  </a:lnTo>
                  <a:lnTo>
                    <a:pt x="667" y="763"/>
                  </a:lnTo>
                  <a:lnTo>
                    <a:pt x="1322" y="382"/>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6"/>
            <p:cNvSpPr/>
            <p:nvPr/>
          </p:nvSpPr>
          <p:spPr>
            <a:xfrm>
              <a:off x="3684899" y="3048891"/>
              <a:ext cx="42291" cy="24408"/>
            </a:xfrm>
            <a:custGeom>
              <a:rect b="b" l="l" r="r" t="t"/>
              <a:pathLst>
                <a:path extrusionOk="0" h="763" w="1322">
                  <a:moveTo>
                    <a:pt x="667" y="0"/>
                  </a:moveTo>
                  <a:lnTo>
                    <a:pt x="0" y="381"/>
                  </a:lnTo>
                  <a:lnTo>
                    <a:pt x="667" y="762"/>
                  </a:lnTo>
                  <a:lnTo>
                    <a:pt x="1322" y="381"/>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6"/>
            <p:cNvSpPr/>
            <p:nvPr/>
          </p:nvSpPr>
          <p:spPr>
            <a:xfrm>
              <a:off x="3714585" y="3031745"/>
              <a:ext cx="42323" cy="24408"/>
            </a:xfrm>
            <a:custGeom>
              <a:rect b="b" l="l" r="r" t="t"/>
              <a:pathLst>
                <a:path extrusionOk="0" h="763" w="1323">
                  <a:moveTo>
                    <a:pt x="668" y="0"/>
                  </a:moveTo>
                  <a:lnTo>
                    <a:pt x="1" y="381"/>
                  </a:lnTo>
                  <a:lnTo>
                    <a:pt x="668" y="762"/>
                  </a:lnTo>
                  <a:lnTo>
                    <a:pt x="1322" y="381"/>
                  </a:lnTo>
                  <a:lnTo>
                    <a:pt x="6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6"/>
            <p:cNvSpPr/>
            <p:nvPr/>
          </p:nvSpPr>
          <p:spPr>
            <a:xfrm>
              <a:off x="3744303" y="3014598"/>
              <a:ext cx="42323" cy="24408"/>
            </a:xfrm>
            <a:custGeom>
              <a:rect b="b" l="l" r="r" t="t"/>
              <a:pathLst>
                <a:path extrusionOk="0" h="763" w="1323">
                  <a:moveTo>
                    <a:pt x="655" y="1"/>
                  </a:moveTo>
                  <a:lnTo>
                    <a:pt x="0" y="382"/>
                  </a:lnTo>
                  <a:lnTo>
                    <a:pt x="667"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6"/>
            <p:cNvSpPr/>
            <p:nvPr/>
          </p:nvSpPr>
          <p:spPr>
            <a:xfrm>
              <a:off x="3362667" y="3273587"/>
              <a:ext cx="42291" cy="24408"/>
            </a:xfrm>
            <a:custGeom>
              <a:rect b="b" l="l" r="r" t="t"/>
              <a:pathLst>
                <a:path extrusionOk="0" h="763" w="1322">
                  <a:moveTo>
                    <a:pt x="655" y="1"/>
                  </a:moveTo>
                  <a:lnTo>
                    <a:pt x="0" y="382"/>
                  </a:lnTo>
                  <a:lnTo>
                    <a:pt x="667"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6"/>
            <p:cNvSpPr/>
            <p:nvPr/>
          </p:nvSpPr>
          <p:spPr>
            <a:xfrm>
              <a:off x="3392385" y="3256472"/>
              <a:ext cx="42291" cy="24408"/>
            </a:xfrm>
            <a:custGeom>
              <a:rect b="b" l="l" r="r" t="t"/>
              <a:pathLst>
                <a:path extrusionOk="0" h="763" w="1322">
                  <a:moveTo>
                    <a:pt x="655" y="0"/>
                  </a:moveTo>
                  <a:lnTo>
                    <a:pt x="0" y="381"/>
                  </a:lnTo>
                  <a:lnTo>
                    <a:pt x="655"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6"/>
            <p:cNvSpPr/>
            <p:nvPr/>
          </p:nvSpPr>
          <p:spPr>
            <a:xfrm>
              <a:off x="3422072" y="3239326"/>
              <a:ext cx="42323" cy="24408"/>
            </a:xfrm>
            <a:custGeom>
              <a:rect b="b" l="l" r="r" t="t"/>
              <a:pathLst>
                <a:path extrusionOk="0" h="763" w="1323">
                  <a:moveTo>
                    <a:pt x="656" y="0"/>
                  </a:moveTo>
                  <a:lnTo>
                    <a:pt x="1" y="381"/>
                  </a:lnTo>
                  <a:lnTo>
                    <a:pt x="656" y="762"/>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6"/>
            <p:cNvSpPr/>
            <p:nvPr/>
          </p:nvSpPr>
          <p:spPr>
            <a:xfrm>
              <a:off x="3451406" y="3222179"/>
              <a:ext cx="42323" cy="24408"/>
            </a:xfrm>
            <a:custGeom>
              <a:rect b="b" l="l" r="r" t="t"/>
              <a:pathLst>
                <a:path extrusionOk="0" h="763" w="1323">
                  <a:moveTo>
                    <a:pt x="667" y="0"/>
                  </a:moveTo>
                  <a:lnTo>
                    <a:pt x="1" y="381"/>
                  </a:lnTo>
                  <a:lnTo>
                    <a:pt x="667" y="762"/>
                  </a:lnTo>
                  <a:lnTo>
                    <a:pt x="1322" y="381"/>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6"/>
            <p:cNvSpPr/>
            <p:nvPr/>
          </p:nvSpPr>
          <p:spPr>
            <a:xfrm>
              <a:off x="3481125" y="3205033"/>
              <a:ext cx="42291" cy="24408"/>
            </a:xfrm>
            <a:custGeom>
              <a:rect b="b" l="l" r="r" t="t"/>
              <a:pathLst>
                <a:path extrusionOk="0" h="763" w="1322">
                  <a:moveTo>
                    <a:pt x="667" y="1"/>
                  </a:moveTo>
                  <a:lnTo>
                    <a:pt x="0" y="382"/>
                  </a:lnTo>
                  <a:lnTo>
                    <a:pt x="667" y="763"/>
                  </a:lnTo>
                  <a:lnTo>
                    <a:pt x="1322" y="394"/>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6"/>
            <p:cNvSpPr/>
            <p:nvPr/>
          </p:nvSpPr>
          <p:spPr>
            <a:xfrm>
              <a:off x="3510811" y="3187886"/>
              <a:ext cx="42323" cy="24408"/>
            </a:xfrm>
            <a:custGeom>
              <a:rect b="b" l="l" r="r" t="t"/>
              <a:pathLst>
                <a:path extrusionOk="0" h="763" w="1323">
                  <a:moveTo>
                    <a:pt x="668" y="1"/>
                  </a:moveTo>
                  <a:lnTo>
                    <a:pt x="1" y="382"/>
                  </a:lnTo>
                  <a:lnTo>
                    <a:pt x="668" y="763"/>
                  </a:lnTo>
                  <a:lnTo>
                    <a:pt x="1323" y="394"/>
                  </a:lnTo>
                  <a:lnTo>
                    <a:pt x="6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6"/>
            <p:cNvSpPr/>
            <p:nvPr/>
          </p:nvSpPr>
          <p:spPr>
            <a:xfrm>
              <a:off x="3540529" y="3170772"/>
              <a:ext cx="42323" cy="24792"/>
            </a:xfrm>
            <a:custGeom>
              <a:rect b="b" l="l" r="r" t="t"/>
              <a:pathLst>
                <a:path extrusionOk="0" h="775" w="1323">
                  <a:moveTo>
                    <a:pt x="667" y="0"/>
                  </a:moveTo>
                  <a:lnTo>
                    <a:pt x="1" y="381"/>
                  </a:lnTo>
                  <a:lnTo>
                    <a:pt x="667" y="774"/>
                  </a:lnTo>
                  <a:lnTo>
                    <a:pt x="1322" y="393"/>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6"/>
            <p:cNvSpPr/>
            <p:nvPr/>
          </p:nvSpPr>
          <p:spPr>
            <a:xfrm>
              <a:off x="3570248" y="3153625"/>
              <a:ext cx="42291" cy="24792"/>
            </a:xfrm>
            <a:custGeom>
              <a:rect b="b" l="l" r="r" t="t"/>
              <a:pathLst>
                <a:path extrusionOk="0" h="775" w="1322">
                  <a:moveTo>
                    <a:pt x="655" y="0"/>
                  </a:moveTo>
                  <a:lnTo>
                    <a:pt x="0" y="381"/>
                  </a:lnTo>
                  <a:lnTo>
                    <a:pt x="667" y="774"/>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6"/>
            <p:cNvSpPr/>
            <p:nvPr/>
          </p:nvSpPr>
          <p:spPr>
            <a:xfrm>
              <a:off x="3599966" y="3136479"/>
              <a:ext cx="42291" cy="24792"/>
            </a:xfrm>
            <a:custGeom>
              <a:rect b="b" l="l" r="r" t="t"/>
              <a:pathLst>
                <a:path extrusionOk="0" h="775" w="1322">
                  <a:moveTo>
                    <a:pt x="655" y="1"/>
                  </a:moveTo>
                  <a:lnTo>
                    <a:pt x="0" y="382"/>
                  </a:lnTo>
                  <a:lnTo>
                    <a:pt x="667" y="774"/>
                  </a:lnTo>
                  <a:lnTo>
                    <a:pt x="1322" y="393"/>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6"/>
            <p:cNvSpPr/>
            <p:nvPr/>
          </p:nvSpPr>
          <p:spPr>
            <a:xfrm>
              <a:off x="3629653" y="3119716"/>
              <a:ext cx="42323" cy="24408"/>
            </a:xfrm>
            <a:custGeom>
              <a:rect b="b" l="l" r="r" t="t"/>
              <a:pathLst>
                <a:path extrusionOk="0" h="763" w="1323">
                  <a:moveTo>
                    <a:pt x="656" y="1"/>
                  </a:moveTo>
                  <a:lnTo>
                    <a:pt x="1" y="370"/>
                  </a:lnTo>
                  <a:lnTo>
                    <a:pt x="667" y="763"/>
                  </a:lnTo>
                  <a:lnTo>
                    <a:pt x="1322" y="382"/>
                  </a:lnTo>
                  <a:lnTo>
                    <a:pt x="65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6"/>
            <p:cNvSpPr/>
            <p:nvPr/>
          </p:nvSpPr>
          <p:spPr>
            <a:xfrm>
              <a:off x="3659371" y="3102218"/>
              <a:ext cx="42291" cy="24760"/>
            </a:xfrm>
            <a:custGeom>
              <a:rect b="b" l="l" r="r" t="t"/>
              <a:pathLst>
                <a:path extrusionOk="0" h="774" w="1322">
                  <a:moveTo>
                    <a:pt x="655" y="0"/>
                  </a:moveTo>
                  <a:lnTo>
                    <a:pt x="0" y="393"/>
                  </a:lnTo>
                  <a:lnTo>
                    <a:pt x="655" y="774"/>
                  </a:lnTo>
                  <a:lnTo>
                    <a:pt x="1322" y="393"/>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6"/>
            <p:cNvSpPr/>
            <p:nvPr/>
          </p:nvSpPr>
          <p:spPr>
            <a:xfrm>
              <a:off x="3689089" y="3085456"/>
              <a:ext cx="42291" cy="24408"/>
            </a:xfrm>
            <a:custGeom>
              <a:rect b="b" l="l" r="r" t="t"/>
              <a:pathLst>
                <a:path extrusionOk="0" h="763" w="1322">
                  <a:moveTo>
                    <a:pt x="655" y="0"/>
                  </a:moveTo>
                  <a:lnTo>
                    <a:pt x="0" y="381"/>
                  </a:lnTo>
                  <a:lnTo>
                    <a:pt x="655"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6"/>
            <p:cNvSpPr/>
            <p:nvPr/>
          </p:nvSpPr>
          <p:spPr>
            <a:xfrm>
              <a:off x="3718776" y="3068309"/>
              <a:ext cx="42323" cy="24408"/>
            </a:xfrm>
            <a:custGeom>
              <a:rect b="b" l="l" r="r" t="t"/>
              <a:pathLst>
                <a:path extrusionOk="0" h="763" w="1323">
                  <a:moveTo>
                    <a:pt x="656" y="0"/>
                  </a:moveTo>
                  <a:lnTo>
                    <a:pt x="1" y="369"/>
                  </a:lnTo>
                  <a:lnTo>
                    <a:pt x="656" y="762"/>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6"/>
            <p:cNvSpPr/>
            <p:nvPr/>
          </p:nvSpPr>
          <p:spPr>
            <a:xfrm>
              <a:off x="3748110" y="3051163"/>
              <a:ext cx="42323" cy="24408"/>
            </a:xfrm>
            <a:custGeom>
              <a:rect b="b" l="l" r="r" t="t"/>
              <a:pathLst>
                <a:path extrusionOk="0" h="763" w="1323">
                  <a:moveTo>
                    <a:pt x="667" y="1"/>
                  </a:moveTo>
                  <a:lnTo>
                    <a:pt x="1" y="382"/>
                  </a:lnTo>
                  <a:lnTo>
                    <a:pt x="667" y="763"/>
                  </a:lnTo>
                  <a:lnTo>
                    <a:pt x="1322" y="382"/>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6"/>
            <p:cNvSpPr/>
            <p:nvPr/>
          </p:nvSpPr>
          <p:spPr>
            <a:xfrm>
              <a:off x="3777829" y="3034016"/>
              <a:ext cx="42291" cy="24408"/>
            </a:xfrm>
            <a:custGeom>
              <a:rect b="b" l="l" r="r" t="t"/>
              <a:pathLst>
                <a:path extrusionOk="0" h="763" w="1322">
                  <a:moveTo>
                    <a:pt x="667" y="1"/>
                  </a:moveTo>
                  <a:lnTo>
                    <a:pt x="0" y="382"/>
                  </a:lnTo>
                  <a:lnTo>
                    <a:pt x="667" y="763"/>
                  </a:lnTo>
                  <a:lnTo>
                    <a:pt x="1322" y="382"/>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6"/>
            <p:cNvSpPr/>
            <p:nvPr/>
          </p:nvSpPr>
          <p:spPr>
            <a:xfrm>
              <a:off x="3396192" y="3293036"/>
              <a:ext cx="42291" cy="24408"/>
            </a:xfrm>
            <a:custGeom>
              <a:rect b="b" l="l" r="r" t="t"/>
              <a:pathLst>
                <a:path extrusionOk="0" h="763" w="1322">
                  <a:moveTo>
                    <a:pt x="667" y="0"/>
                  </a:moveTo>
                  <a:lnTo>
                    <a:pt x="0" y="381"/>
                  </a:lnTo>
                  <a:lnTo>
                    <a:pt x="667" y="762"/>
                  </a:lnTo>
                  <a:lnTo>
                    <a:pt x="1322" y="381"/>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6"/>
            <p:cNvSpPr/>
            <p:nvPr/>
          </p:nvSpPr>
          <p:spPr>
            <a:xfrm>
              <a:off x="3425879" y="3275890"/>
              <a:ext cx="42323" cy="24408"/>
            </a:xfrm>
            <a:custGeom>
              <a:rect b="b" l="l" r="r" t="t"/>
              <a:pathLst>
                <a:path extrusionOk="0" h="763" w="1323">
                  <a:moveTo>
                    <a:pt x="656" y="0"/>
                  </a:moveTo>
                  <a:lnTo>
                    <a:pt x="1" y="381"/>
                  </a:lnTo>
                  <a:lnTo>
                    <a:pt x="668" y="762"/>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6"/>
            <p:cNvSpPr/>
            <p:nvPr/>
          </p:nvSpPr>
          <p:spPr>
            <a:xfrm>
              <a:off x="3455597" y="3258743"/>
              <a:ext cx="42323" cy="24408"/>
            </a:xfrm>
            <a:custGeom>
              <a:rect b="b" l="l" r="r" t="t"/>
              <a:pathLst>
                <a:path extrusionOk="0" h="763" w="1323">
                  <a:moveTo>
                    <a:pt x="655" y="0"/>
                  </a:moveTo>
                  <a:lnTo>
                    <a:pt x="1" y="381"/>
                  </a:lnTo>
                  <a:lnTo>
                    <a:pt x="667"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6"/>
            <p:cNvSpPr/>
            <p:nvPr/>
          </p:nvSpPr>
          <p:spPr>
            <a:xfrm>
              <a:off x="3485315" y="3241597"/>
              <a:ext cx="42291" cy="24408"/>
            </a:xfrm>
            <a:custGeom>
              <a:rect b="b" l="l" r="r" t="t"/>
              <a:pathLst>
                <a:path extrusionOk="0" h="763" w="1322">
                  <a:moveTo>
                    <a:pt x="655" y="1"/>
                  </a:moveTo>
                  <a:lnTo>
                    <a:pt x="0" y="382"/>
                  </a:lnTo>
                  <a:lnTo>
                    <a:pt x="667"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6"/>
            <p:cNvSpPr/>
            <p:nvPr/>
          </p:nvSpPr>
          <p:spPr>
            <a:xfrm>
              <a:off x="3515002" y="3122020"/>
              <a:ext cx="220187" cy="126840"/>
            </a:xfrm>
            <a:custGeom>
              <a:rect b="b" l="l" r="r" t="t"/>
              <a:pathLst>
                <a:path extrusionOk="0" h="3965" w="6883">
                  <a:moveTo>
                    <a:pt x="6216" y="0"/>
                  </a:moveTo>
                  <a:lnTo>
                    <a:pt x="5895" y="179"/>
                  </a:lnTo>
                  <a:lnTo>
                    <a:pt x="5561" y="369"/>
                  </a:lnTo>
                  <a:lnTo>
                    <a:pt x="5287" y="524"/>
                  </a:lnTo>
                  <a:lnTo>
                    <a:pt x="4632" y="905"/>
                  </a:lnTo>
                  <a:lnTo>
                    <a:pt x="4371" y="1060"/>
                  </a:lnTo>
                  <a:lnTo>
                    <a:pt x="3704" y="1441"/>
                  </a:lnTo>
                  <a:lnTo>
                    <a:pt x="3442" y="1596"/>
                  </a:lnTo>
                  <a:lnTo>
                    <a:pt x="2775" y="1977"/>
                  </a:lnTo>
                  <a:lnTo>
                    <a:pt x="2513" y="2131"/>
                  </a:lnTo>
                  <a:lnTo>
                    <a:pt x="1846" y="2512"/>
                  </a:lnTo>
                  <a:lnTo>
                    <a:pt x="1584" y="2667"/>
                  </a:lnTo>
                  <a:lnTo>
                    <a:pt x="930" y="3048"/>
                  </a:lnTo>
                  <a:lnTo>
                    <a:pt x="1" y="3584"/>
                  </a:lnTo>
                  <a:lnTo>
                    <a:pt x="656" y="3965"/>
                  </a:lnTo>
                  <a:lnTo>
                    <a:pt x="1584" y="3429"/>
                  </a:lnTo>
                  <a:lnTo>
                    <a:pt x="2251" y="3048"/>
                  </a:lnTo>
                  <a:lnTo>
                    <a:pt x="2513" y="2893"/>
                  </a:lnTo>
                  <a:lnTo>
                    <a:pt x="3168" y="2524"/>
                  </a:lnTo>
                  <a:lnTo>
                    <a:pt x="3442" y="2358"/>
                  </a:lnTo>
                  <a:lnTo>
                    <a:pt x="4097" y="1988"/>
                  </a:lnTo>
                  <a:lnTo>
                    <a:pt x="4371" y="1834"/>
                  </a:lnTo>
                  <a:lnTo>
                    <a:pt x="5025" y="1453"/>
                  </a:lnTo>
                  <a:lnTo>
                    <a:pt x="5299" y="1298"/>
                  </a:lnTo>
                  <a:lnTo>
                    <a:pt x="5954" y="905"/>
                  </a:lnTo>
                  <a:lnTo>
                    <a:pt x="6228" y="762"/>
                  </a:lnTo>
                  <a:lnTo>
                    <a:pt x="6549" y="572"/>
                  </a:lnTo>
                  <a:lnTo>
                    <a:pt x="6883" y="381"/>
                  </a:lnTo>
                  <a:lnTo>
                    <a:pt x="621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6"/>
            <p:cNvSpPr/>
            <p:nvPr/>
          </p:nvSpPr>
          <p:spPr>
            <a:xfrm>
              <a:off x="3722583" y="3104873"/>
              <a:ext cx="42323" cy="24408"/>
            </a:xfrm>
            <a:custGeom>
              <a:rect b="b" l="l" r="r" t="t"/>
              <a:pathLst>
                <a:path extrusionOk="0" h="763" w="1323">
                  <a:moveTo>
                    <a:pt x="656" y="0"/>
                  </a:moveTo>
                  <a:lnTo>
                    <a:pt x="1" y="369"/>
                  </a:lnTo>
                  <a:lnTo>
                    <a:pt x="668" y="762"/>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6"/>
            <p:cNvSpPr/>
            <p:nvPr/>
          </p:nvSpPr>
          <p:spPr>
            <a:xfrm>
              <a:off x="3752301" y="3087727"/>
              <a:ext cx="42323" cy="24408"/>
            </a:xfrm>
            <a:custGeom>
              <a:rect b="b" l="l" r="r" t="t"/>
              <a:pathLst>
                <a:path extrusionOk="0" h="763" w="1323">
                  <a:moveTo>
                    <a:pt x="655" y="1"/>
                  </a:moveTo>
                  <a:lnTo>
                    <a:pt x="1" y="382"/>
                  </a:lnTo>
                  <a:lnTo>
                    <a:pt x="655"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6"/>
            <p:cNvSpPr/>
            <p:nvPr/>
          </p:nvSpPr>
          <p:spPr>
            <a:xfrm>
              <a:off x="3782019" y="3070580"/>
              <a:ext cx="42291" cy="24408"/>
            </a:xfrm>
            <a:custGeom>
              <a:rect b="b" l="l" r="r" t="t"/>
              <a:pathLst>
                <a:path extrusionOk="0" h="763" w="1322">
                  <a:moveTo>
                    <a:pt x="655" y="1"/>
                  </a:moveTo>
                  <a:lnTo>
                    <a:pt x="0" y="382"/>
                  </a:lnTo>
                  <a:lnTo>
                    <a:pt x="655"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6"/>
            <p:cNvSpPr/>
            <p:nvPr/>
          </p:nvSpPr>
          <p:spPr>
            <a:xfrm>
              <a:off x="3811706" y="3053466"/>
              <a:ext cx="42323" cy="24376"/>
            </a:xfrm>
            <a:custGeom>
              <a:rect b="b" l="l" r="r" t="t"/>
              <a:pathLst>
                <a:path extrusionOk="0" h="762" w="1323">
                  <a:moveTo>
                    <a:pt x="656" y="0"/>
                  </a:moveTo>
                  <a:lnTo>
                    <a:pt x="1" y="369"/>
                  </a:lnTo>
                  <a:lnTo>
                    <a:pt x="656" y="762"/>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6"/>
            <p:cNvSpPr/>
            <p:nvPr/>
          </p:nvSpPr>
          <p:spPr>
            <a:xfrm>
              <a:off x="3579749" y="3148859"/>
              <a:ext cx="255984" cy="146450"/>
            </a:xfrm>
            <a:custGeom>
              <a:rect b="b" l="l" r="r" t="t"/>
              <a:pathLst>
                <a:path extrusionOk="0" h="4578" w="8002">
                  <a:moveTo>
                    <a:pt x="5186" y="0"/>
                  </a:moveTo>
                  <a:cubicBezTo>
                    <a:pt x="5097" y="0"/>
                    <a:pt x="5001" y="21"/>
                    <a:pt x="4930" y="66"/>
                  </a:cubicBezTo>
                  <a:lnTo>
                    <a:pt x="156" y="2828"/>
                  </a:lnTo>
                  <a:cubicBezTo>
                    <a:pt x="13" y="2900"/>
                    <a:pt x="1" y="3019"/>
                    <a:pt x="120" y="3090"/>
                  </a:cubicBezTo>
                  <a:lnTo>
                    <a:pt x="2620" y="4531"/>
                  </a:lnTo>
                  <a:cubicBezTo>
                    <a:pt x="2673" y="4562"/>
                    <a:pt x="2742" y="4578"/>
                    <a:pt x="2815" y="4578"/>
                  </a:cubicBezTo>
                  <a:cubicBezTo>
                    <a:pt x="2907" y="4578"/>
                    <a:pt x="3005" y="4553"/>
                    <a:pt x="3085" y="4507"/>
                  </a:cubicBezTo>
                  <a:lnTo>
                    <a:pt x="7859" y="1757"/>
                  </a:lnTo>
                  <a:cubicBezTo>
                    <a:pt x="7990" y="1673"/>
                    <a:pt x="8002" y="1554"/>
                    <a:pt x="7895" y="1495"/>
                  </a:cubicBezTo>
                  <a:lnTo>
                    <a:pt x="5383" y="42"/>
                  </a:lnTo>
                  <a:cubicBezTo>
                    <a:pt x="5334" y="15"/>
                    <a:pt x="5262" y="0"/>
                    <a:pt x="5186" y="0"/>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7" name="Google Shape;937;p36"/>
          <p:cNvGrpSpPr/>
          <p:nvPr/>
        </p:nvGrpSpPr>
        <p:grpSpPr>
          <a:xfrm>
            <a:off x="6178493" y="2394232"/>
            <a:ext cx="439171" cy="489186"/>
            <a:chOff x="2092454" y="2863767"/>
            <a:chExt cx="391558" cy="436150"/>
          </a:xfrm>
        </p:grpSpPr>
        <p:sp>
          <p:nvSpPr>
            <p:cNvPr id="938" name="Google Shape;938;p36"/>
            <p:cNvSpPr/>
            <p:nvPr/>
          </p:nvSpPr>
          <p:spPr>
            <a:xfrm>
              <a:off x="2092806" y="2863767"/>
              <a:ext cx="391206" cy="226649"/>
            </a:xfrm>
            <a:custGeom>
              <a:rect b="b" l="l" r="r" t="t"/>
              <a:pathLst>
                <a:path extrusionOk="0" h="7085" w="12229">
                  <a:moveTo>
                    <a:pt x="6097" y="1"/>
                  </a:moveTo>
                  <a:lnTo>
                    <a:pt x="1" y="3537"/>
                  </a:lnTo>
                  <a:lnTo>
                    <a:pt x="6133" y="7085"/>
                  </a:lnTo>
                  <a:lnTo>
                    <a:pt x="12229" y="3537"/>
                  </a:lnTo>
                  <a:lnTo>
                    <a:pt x="6097" y="1"/>
                  </a:ln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6"/>
            <p:cNvSpPr/>
            <p:nvPr/>
          </p:nvSpPr>
          <p:spPr>
            <a:xfrm>
              <a:off x="2288583" y="2976883"/>
              <a:ext cx="195427" cy="323035"/>
            </a:xfrm>
            <a:custGeom>
              <a:rect b="b" l="l" r="r" t="t"/>
              <a:pathLst>
                <a:path extrusionOk="0" h="10098" w="6109">
                  <a:moveTo>
                    <a:pt x="6109" y="1"/>
                  </a:moveTo>
                  <a:lnTo>
                    <a:pt x="13" y="3549"/>
                  </a:lnTo>
                  <a:lnTo>
                    <a:pt x="1" y="10097"/>
                  </a:lnTo>
                  <a:lnTo>
                    <a:pt x="6097" y="6561"/>
                  </a:lnTo>
                  <a:lnTo>
                    <a:pt x="6109" y="1"/>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6"/>
            <p:cNvSpPr/>
            <p:nvPr/>
          </p:nvSpPr>
          <p:spPr>
            <a:xfrm>
              <a:off x="2092454" y="2976883"/>
              <a:ext cx="196547" cy="323035"/>
            </a:xfrm>
            <a:custGeom>
              <a:rect b="b" l="l" r="r" t="t"/>
              <a:pathLst>
                <a:path extrusionOk="0" h="10098" w="6144">
                  <a:moveTo>
                    <a:pt x="12" y="1"/>
                  </a:moveTo>
                  <a:lnTo>
                    <a:pt x="0" y="6561"/>
                  </a:lnTo>
                  <a:lnTo>
                    <a:pt x="6132" y="10097"/>
                  </a:lnTo>
                  <a:lnTo>
                    <a:pt x="6144" y="3549"/>
                  </a:lnTo>
                  <a:lnTo>
                    <a:pt x="12" y="1"/>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1" name="Google Shape;941;p36"/>
          <p:cNvGrpSpPr/>
          <p:nvPr/>
        </p:nvGrpSpPr>
        <p:grpSpPr>
          <a:xfrm>
            <a:off x="5580874" y="1911923"/>
            <a:ext cx="658013" cy="489171"/>
            <a:chOff x="1144825" y="2818822"/>
            <a:chExt cx="385863" cy="286853"/>
          </a:xfrm>
        </p:grpSpPr>
        <p:sp>
          <p:nvSpPr>
            <p:cNvPr id="942" name="Google Shape;942;p36"/>
            <p:cNvSpPr/>
            <p:nvPr/>
          </p:nvSpPr>
          <p:spPr>
            <a:xfrm>
              <a:off x="1457524" y="2859961"/>
              <a:ext cx="32022" cy="99841"/>
            </a:xfrm>
            <a:custGeom>
              <a:rect b="b" l="l" r="r" t="t"/>
              <a:pathLst>
                <a:path extrusionOk="0" h="3121" w="1001">
                  <a:moveTo>
                    <a:pt x="1000" y="1"/>
                  </a:moveTo>
                  <a:lnTo>
                    <a:pt x="12" y="1132"/>
                  </a:lnTo>
                  <a:lnTo>
                    <a:pt x="0" y="3120"/>
                  </a:lnTo>
                  <a:lnTo>
                    <a:pt x="1000" y="1989"/>
                  </a:lnTo>
                  <a:lnTo>
                    <a:pt x="1000" y="1"/>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6"/>
            <p:cNvSpPr/>
            <p:nvPr/>
          </p:nvSpPr>
          <p:spPr>
            <a:xfrm>
              <a:off x="1270896" y="2891566"/>
              <a:ext cx="134102" cy="102880"/>
            </a:xfrm>
            <a:custGeom>
              <a:rect b="b" l="l" r="r" t="t"/>
              <a:pathLst>
                <a:path extrusionOk="0" h="3216" w="4192">
                  <a:moveTo>
                    <a:pt x="1965" y="1"/>
                  </a:moveTo>
                  <a:cubicBezTo>
                    <a:pt x="1941" y="1"/>
                    <a:pt x="1929" y="1"/>
                    <a:pt x="1905" y="13"/>
                  </a:cubicBezTo>
                  <a:lnTo>
                    <a:pt x="1870" y="13"/>
                  </a:lnTo>
                  <a:cubicBezTo>
                    <a:pt x="1822" y="13"/>
                    <a:pt x="1774" y="13"/>
                    <a:pt x="1727" y="25"/>
                  </a:cubicBezTo>
                  <a:lnTo>
                    <a:pt x="1667" y="25"/>
                  </a:lnTo>
                  <a:cubicBezTo>
                    <a:pt x="1608" y="37"/>
                    <a:pt x="1560" y="37"/>
                    <a:pt x="1512" y="48"/>
                  </a:cubicBezTo>
                  <a:lnTo>
                    <a:pt x="1477" y="48"/>
                  </a:lnTo>
                  <a:cubicBezTo>
                    <a:pt x="1477" y="60"/>
                    <a:pt x="1465" y="60"/>
                    <a:pt x="1465" y="60"/>
                  </a:cubicBezTo>
                  <a:cubicBezTo>
                    <a:pt x="1441" y="60"/>
                    <a:pt x="1417" y="72"/>
                    <a:pt x="1393" y="72"/>
                  </a:cubicBezTo>
                  <a:cubicBezTo>
                    <a:pt x="1358" y="84"/>
                    <a:pt x="1322" y="84"/>
                    <a:pt x="1286" y="96"/>
                  </a:cubicBezTo>
                  <a:cubicBezTo>
                    <a:pt x="1250" y="108"/>
                    <a:pt x="1227" y="108"/>
                    <a:pt x="1203" y="120"/>
                  </a:cubicBezTo>
                  <a:cubicBezTo>
                    <a:pt x="1167" y="132"/>
                    <a:pt x="1131" y="144"/>
                    <a:pt x="1096" y="156"/>
                  </a:cubicBezTo>
                  <a:lnTo>
                    <a:pt x="1072" y="156"/>
                  </a:lnTo>
                  <a:cubicBezTo>
                    <a:pt x="1024" y="168"/>
                    <a:pt x="989" y="191"/>
                    <a:pt x="941" y="203"/>
                  </a:cubicBezTo>
                  <a:lnTo>
                    <a:pt x="929" y="203"/>
                  </a:lnTo>
                  <a:cubicBezTo>
                    <a:pt x="881" y="227"/>
                    <a:pt x="834" y="251"/>
                    <a:pt x="786" y="263"/>
                  </a:cubicBezTo>
                  <a:cubicBezTo>
                    <a:pt x="774" y="275"/>
                    <a:pt x="762" y="275"/>
                    <a:pt x="750" y="287"/>
                  </a:cubicBezTo>
                  <a:cubicBezTo>
                    <a:pt x="703" y="310"/>
                    <a:pt x="655" y="334"/>
                    <a:pt x="608" y="358"/>
                  </a:cubicBezTo>
                  <a:cubicBezTo>
                    <a:pt x="608" y="358"/>
                    <a:pt x="596" y="370"/>
                    <a:pt x="584" y="370"/>
                  </a:cubicBezTo>
                  <a:cubicBezTo>
                    <a:pt x="584" y="382"/>
                    <a:pt x="572" y="382"/>
                    <a:pt x="560" y="382"/>
                  </a:cubicBezTo>
                  <a:cubicBezTo>
                    <a:pt x="548" y="394"/>
                    <a:pt x="536" y="406"/>
                    <a:pt x="524" y="406"/>
                  </a:cubicBezTo>
                  <a:cubicBezTo>
                    <a:pt x="512" y="418"/>
                    <a:pt x="500" y="429"/>
                    <a:pt x="488" y="429"/>
                  </a:cubicBezTo>
                  <a:cubicBezTo>
                    <a:pt x="477" y="441"/>
                    <a:pt x="465" y="453"/>
                    <a:pt x="453" y="453"/>
                  </a:cubicBezTo>
                  <a:cubicBezTo>
                    <a:pt x="441" y="465"/>
                    <a:pt x="441" y="477"/>
                    <a:pt x="429" y="477"/>
                  </a:cubicBezTo>
                  <a:cubicBezTo>
                    <a:pt x="417" y="489"/>
                    <a:pt x="405" y="501"/>
                    <a:pt x="393" y="513"/>
                  </a:cubicBezTo>
                  <a:cubicBezTo>
                    <a:pt x="381" y="513"/>
                    <a:pt x="369" y="525"/>
                    <a:pt x="369" y="537"/>
                  </a:cubicBezTo>
                  <a:cubicBezTo>
                    <a:pt x="357" y="537"/>
                    <a:pt x="346" y="549"/>
                    <a:pt x="334" y="560"/>
                  </a:cubicBezTo>
                  <a:cubicBezTo>
                    <a:pt x="334" y="560"/>
                    <a:pt x="322" y="560"/>
                    <a:pt x="322" y="572"/>
                  </a:cubicBezTo>
                  <a:lnTo>
                    <a:pt x="310" y="584"/>
                  </a:lnTo>
                  <a:cubicBezTo>
                    <a:pt x="298" y="596"/>
                    <a:pt x="274" y="608"/>
                    <a:pt x="262" y="632"/>
                  </a:cubicBezTo>
                  <a:cubicBezTo>
                    <a:pt x="262" y="632"/>
                    <a:pt x="250" y="632"/>
                    <a:pt x="250" y="644"/>
                  </a:cubicBezTo>
                  <a:cubicBezTo>
                    <a:pt x="227" y="668"/>
                    <a:pt x="215" y="680"/>
                    <a:pt x="191" y="703"/>
                  </a:cubicBezTo>
                  <a:cubicBezTo>
                    <a:pt x="191" y="703"/>
                    <a:pt x="191" y="703"/>
                    <a:pt x="191" y="715"/>
                  </a:cubicBezTo>
                  <a:cubicBezTo>
                    <a:pt x="191" y="715"/>
                    <a:pt x="179" y="715"/>
                    <a:pt x="179" y="727"/>
                  </a:cubicBezTo>
                  <a:cubicBezTo>
                    <a:pt x="167" y="739"/>
                    <a:pt x="167" y="751"/>
                    <a:pt x="155" y="763"/>
                  </a:cubicBezTo>
                  <a:cubicBezTo>
                    <a:pt x="143" y="775"/>
                    <a:pt x="143" y="775"/>
                    <a:pt x="143" y="787"/>
                  </a:cubicBezTo>
                  <a:cubicBezTo>
                    <a:pt x="131" y="799"/>
                    <a:pt x="119" y="810"/>
                    <a:pt x="119" y="822"/>
                  </a:cubicBezTo>
                  <a:cubicBezTo>
                    <a:pt x="119" y="822"/>
                    <a:pt x="107" y="834"/>
                    <a:pt x="107" y="834"/>
                  </a:cubicBezTo>
                  <a:cubicBezTo>
                    <a:pt x="107" y="834"/>
                    <a:pt x="107" y="846"/>
                    <a:pt x="107" y="846"/>
                  </a:cubicBezTo>
                  <a:cubicBezTo>
                    <a:pt x="96" y="858"/>
                    <a:pt x="96" y="870"/>
                    <a:pt x="84" y="882"/>
                  </a:cubicBezTo>
                  <a:cubicBezTo>
                    <a:pt x="84" y="894"/>
                    <a:pt x="72" y="894"/>
                    <a:pt x="72" y="906"/>
                  </a:cubicBezTo>
                  <a:lnTo>
                    <a:pt x="60" y="941"/>
                  </a:lnTo>
                  <a:cubicBezTo>
                    <a:pt x="60" y="941"/>
                    <a:pt x="60" y="953"/>
                    <a:pt x="48" y="953"/>
                  </a:cubicBezTo>
                  <a:lnTo>
                    <a:pt x="48" y="965"/>
                  </a:lnTo>
                  <a:cubicBezTo>
                    <a:pt x="48" y="977"/>
                    <a:pt x="36" y="989"/>
                    <a:pt x="36" y="1001"/>
                  </a:cubicBezTo>
                  <a:cubicBezTo>
                    <a:pt x="36" y="1001"/>
                    <a:pt x="36" y="1013"/>
                    <a:pt x="36" y="1025"/>
                  </a:cubicBezTo>
                  <a:cubicBezTo>
                    <a:pt x="24" y="1037"/>
                    <a:pt x="24" y="1049"/>
                    <a:pt x="24" y="1061"/>
                  </a:cubicBezTo>
                  <a:cubicBezTo>
                    <a:pt x="24" y="1061"/>
                    <a:pt x="24" y="1072"/>
                    <a:pt x="24" y="1072"/>
                  </a:cubicBezTo>
                  <a:cubicBezTo>
                    <a:pt x="24" y="1072"/>
                    <a:pt x="12" y="1084"/>
                    <a:pt x="12" y="1084"/>
                  </a:cubicBezTo>
                  <a:lnTo>
                    <a:pt x="12" y="1120"/>
                  </a:lnTo>
                  <a:cubicBezTo>
                    <a:pt x="12" y="1120"/>
                    <a:pt x="12" y="1132"/>
                    <a:pt x="12" y="1144"/>
                  </a:cubicBezTo>
                  <a:cubicBezTo>
                    <a:pt x="12" y="1156"/>
                    <a:pt x="12" y="1168"/>
                    <a:pt x="12" y="1180"/>
                  </a:cubicBezTo>
                  <a:cubicBezTo>
                    <a:pt x="12" y="1180"/>
                    <a:pt x="0" y="1191"/>
                    <a:pt x="0" y="1191"/>
                  </a:cubicBezTo>
                  <a:lnTo>
                    <a:pt x="0" y="1215"/>
                  </a:lnTo>
                  <a:lnTo>
                    <a:pt x="0" y="3073"/>
                  </a:lnTo>
                  <a:cubicBezTo>
                    <a:pt x="12" y="3061"/>
                    <a:pt x="12" y="3049"/>
                    <a:pt x="12" y="3049"/>
                  </a:cubicBezTo>
                  <a:cubicBezTo>
                    <a:pt x="12" y="3037"/>
                    <a:pt x="12" y="3025"/>
                    <a:pt x="24" y="3013"/>
                  </a:cubicBezTo>
                  <a:cubicBezTo>
                    <a:pt x="24" y="3001"/>
                    <a:pt x="24" y="3001"/>
                    <a:pt x="24" y="2989"/>
                  </a:cubicBezTo>
                  <a:cubicBezTo>
                    <a:pt x="24" y="2977"/>
                    <a:pt x="36" y="2966"/>
                    <a:pt x="36" y="2954"/>
                  </a:cubicBezTo>
                  <a:cubicBezTo>
                    <a:pt x="36" y="2942"/>
                    <a:pt x="48" y="2942"/>
                    <a:pt x="48" y="2930"/>
                  </a:cubicBezTo>
                  <a:lnTo>
                    <a:pt x="60" y="2894"/>
                  </a:lnTo>
                  <a:cubicBezTo>
                    <a:pt x="60" y="2894"/>
                    <a:pt x="72" y="2882"/>
                    <a:pt x="72" y="2870"/>
                  </a:cubicBezTo>
                  <a:cubicBezTo>
                    <a:pt x="72" y="2858"/>
                    <a:pt x="84" y="2846"/>
                    <a:pt x="84" y="2835"/>
                  </a:cubicBezTo>
                  <a:cubicBezTo>
                    <a:pt x="96" y="2835"/>
                    <a:pt x="96" y="2823"/>
                    <a:pt x="107" y="2811"/>
                  </a:cubicBezTo>
                  <a:cubicBezTo>
                    <a:pt x="107" y="2799"/>
                    <a:pt x="119" y="2787"/>
                    <a:pt x="119" y="2775"/>
                  </a:cubicBezTo>
                  <a:cubicBezTo>
                    <a:pt x="131" y="2775"/>
                    <a:pt x="131" y="2763"/>
                    <a:pt x="143" y="2751"/>
                  </a:cubicBezTo>
                  <a:cubicBezTo>
                    <a:pt x="143" y="2739"/>
                    <a:pt x="155" y="2727"/>
                    <a:pt x="167" y="2715"/>
                  </a:cubicBezTo>
                  <a:lnTo>
                    <a:pt x="179" y="2692"/>
                  </a:lnTo>
                  <a:cubicBezTo>
                    <a:pt x="203" y="2680"/>
                    <a:pt x="215" y="2656"/>
                    <a:pt x="238" y="2632"/>
                  </a:cubicBezTo>
                  <a:cubicBezTo>
                    <a:pt x="238" y="2632"/>
                    <a:pt x="250" y="2620"/>
                    <a:pt x="250" y="2620"/>
                  </a:cubicBezTo>
                  <a:cubicBezTo>
                    <a:pt x="262" y="2596"/>
                    <a:pt x="286" y="2585"/>
                    <a:pt x="298" y="2573"/>
                  </a:cubicBezTo>
                  <a:cubicBezTo>
                    <a:pt x="310" y="2561"/>
                    <a:pt x="310" y="2549"/>
                    <a:pt x="322" y="2549"/>
                  </a:cubicBezTo>
                  <a:cubicBezTo>
                    <a:pt x="334" y="2537"/>
                    <a:pt x="346" y="2525"/>
                    <a:pt x="357" y="2525"/>
                  </a:cubicBezTo>
                  <a:cubicBezTo>
                    <a:pt x="357" y="2513"/>
                    <a:pt x="369" y="2501"/>
                    <a:pt x="381" y="2501"/>
                  </a:cubicBezTo>
                  <a:cubicBezTo>
                    <a:pt x="393" y="2489"/>
                    <a:pt x="405" y="2477"/>
                    <a:pt x="417" y="2477"/>
                  </a:cubicBezTo>
                  <a:cubicBezTo>
                    <a:pt x="429" y="2465"/>
                    <a:pt x="441" y="2454"/>
                    <a:pt x="441" y="2454"/>
                  </a:cubicBezTo>
                  <a:cubicBezTo>
                    <a:pt x="453" y="2442"/>
                    <a:pt x="465" y="2430"/>
                    <a:pt x="477" y="2430"/>
                  </a:cubicBezTo>
                  <a:cubicBezTo>
                    <a:pt x="488" y="2418"/>
                    <a:pt x="500" y="2406"/>
                    <a:pt x="512" y="2406"/>
                  </a:cubicBezTo>
                  <a:cubicBezTo>
                    <a:pt x="524" y="2394"/>
                    <a:pt x="536" y="2382"/>
                    <a:pt x="560" y="2382"/>
                  </a:cubicBezTo>
                  <a:cubicBezTo>
                    <a:pt x="572" y="2370"/>
                    <a:pt x="584" y="2358"/>
                    <a:pt x="608" y="2346"/>
                  </a:cubicBezTo>
                  <a:cubicBezTo>
                    <a:pt x="655" y="2323"/>
                    <a:pt x="691" y="2299"/>
                    <a:pt x="750" y="2275"/>
                  </a:cubicBezTo>
                  <a:cubicBezTo>
                    <a:pt x="762" y="2263"/>
                    <a:pt x="774" y="2263"/>
                    <a:pt x="786" y="2251"/>
                  </a:cubicBezTo>
                  <a:cubicBezTo>
                    <a:pt x="822" y="2239"/>
                    <a:pt x="869" y="2215"/>
                    <a:pt x="917" y="2204"/>
                  </a:cubicBezTo>
                  <a:cubicBezTo>
                    <a:pt x="929" y="2192"/>
                    <a:pt x="929" y="2192"/>
                    <a:pt x="941" y="2192"/>
                  </a:cubicBezTo>
                  <a:cubicBezTo>
                    <a:pt x="989" y="2168"/>
                    <a:pt x="1036" y="2156"/>
                    <a:pt x="1084" y="2144"/>
                  </a:cubicBezTo>
                  <a:lnTo>
                    <a:pt x="1191" y="2108"/>
                  </a:lnTo>
                  <a:cubicBezTo>
                    <a:pt x="1215" y="2096"/>
                    <a:pt x="1250" y="2096"/>
                    <a:pt x="1274" y="2084"/>
                  </a:cubicBezTo>
                  <a:cubicBezTo>
                    <a:pt x="1310" y="2073"/>
                    <a:pt x="1358" y="2073"/>
                    <a:pt x="1393" y="2061"/>
                  </a:cubicBezTo>
                  <a:lnTo>
                    <a:pt x="1477" y="2049"/>
                  </a:lnTo>
                  <a:cubicBezTo>
                    <a:pt x="1489" y="2037"/>
                    <a:pt x="1500" y="2037"/>
                    <a:pt x="1512" y="2037"/>
                  </a:cubicBezTo>
                  <a:cubicBezTo>
                    <a:pt x="1560" y="2025"/>
                    <a:pt x="1608" y="2025"/>
                    <a:pt x="1655" y="2013"/>
                  </a:cubicBezTo>
                  <a:lnTo>
                    <a:pt x="1703" y="2013"/>
                  </a:lnTo>
                  <a:cubicBezTo>
                    <a:pt x="1751" y="2001"/>
                    <a:pt x="1810" y="2001"/>
                    <a:pt x="1870" y="2001"/>
                  </a:cubicBezTo>
                  <a:lnTo>
                    <a:pt x="1905" y="2001"/>
                  </a:lnTo>
                  <a:cubicBezTo>
                    <a:pt x="1941" y="1989"/>
                    <a:pt x="1977" y="1989"/>
                    <a:pt x="2012" y="1989"/>
                  </a:cubicBezTo>
                  <a:lnTo>
                    <a:pt x="2132" y="1989"/>
                  </a:lnTo>
                  <a:cubicBezTo>
                    <a:pt x="2155" y="1989"/>
                    <a:pt x="2191" y="1989"/>
                    <a:pt x="2227" y="2001"/>
                  </a:cubicBezTo>
                  <a:lnTo>
                    <a:pt x="2334" y="2001"/>
                  </a:lnTo>
                  <a:cubicBezTo>
                    <a:pt x="2358" y="2001"/>
                    <a:pt x="2393" y="2001"/>
                    <a:pt x="2429" y="2013"/>
                  </a:cubicBezTo>
                  <a:cubicBezTo>
                    <a:pt x="2465" y="2013"/>
                    <a:pt x="2501" y="2013"/>
                    <a:pt x="2536" y="2025"/>
                  </a:cubicBezTo>
                  <a:lnTo>
                    <a:pt x="2620" y="2037"/>
                  </a:lnTo>
                  <a:cubicBezTo>
                    <a:pt x="2667" y="2037"/>
                    <a:pt x="2703" y="2049"/>
                    <a:pt x="2739" y="2049"/>
                  </a:cubicBezTo>
                  <a:cubicBezTo>
                    <a:pt x="2763" y="2061"/>
                    <a:pt x="2798" y="2061"/>
                    <a:pt x="2822" y="2073"/>
                  </a:cubicBezTo>
                  <a:cubicBezTo>
                    <a:pt x="2870" y="2084"/>
                    <a:pt x="2905" y="2096"/>
                    <a:pt x="2953" y="2108"/>
                  </a:cubicBezTo>
                  <a:cubicBezTo>
                    <a:pt x="2977" y="2108"/>
                    <a:pt x="3013" y="2120"/>
                    <a:pt x="3036" y="2120"/>
                  </a:cubicBezTo>
                  <a:lnTo>
                    <a:pt x="3084" y="2144"/>
                  </a:lnTo>
                  <a:cubicBezTo>
                    <a:pt x="3120" y="2156"/>
                    <a:pt x="3167" y="2168"/>
                    <a:pt x="3203" y="2180"/>
                  </a:cubicBezTo>
                  <a:cubicBezTo>
                    <a:pt x="3215" y="2192"/>
                    <a:pt x="3227" y="2192"/>
                    <a:pt x="3239" y="2192"/>
                  </a:cubicBezTo>
                  <a:cubicBezTo>
                    <a:pt x="3286" y="2215"/>
                    <a:pt x="3322" y="2227"/>
                    <a:pt x="3358" y="2239"/>
                  </a:cubicBezTo>
                  <a:cubicBezTo>
                    <a:pt x="3370" y="2251"/>
                    <a:pt x="3394" y="2263"/>
                    <a:pt x="3405" y="2263"/>
                  </a:cubicBezTo>
                  <a:cubicBezTo>
                    <a:pt x="3465" y="2287"/>
                    <a:pt x="3513" y="2323"/>
                    <a:pt x="3560" y="2346"/>
                  </a:cubicBezTo>
                  <a:cubicBezTo>
                    <a:pt x="3977" y="2585"/>
                    <a:pt x="4179" y="2894"/>
                    <a:pt x="4179" y="3216"/>
                  </a:cubicBezTo>
                  <a:lnTo>
                    <a:pt x="4191" y="1227"/>
                  </a:lnTo>
                  <a:cubicBezTo>
                    <a:pt x="4191" y="906"/>
                    <a:pt x="3977" y="596"/>
                    <a:pt x="3572" y="358"/>
                  </a:cubicBezTo>
                  <a:cubicBezTo>
                    <a:pt x="3525" y="334"/>
                    <a:pt x="3465" y="310"/>
                    <a:pt x="3417" y="275"/>
                  </a:cubicBezTo>
                  <a:cubicBezTo>
                    <a:pt x="3394" y="275"/>
                    <a:pt x="3382" y="263"/>
                    <a:pt x="3358" y="251"/>
                  </a:cubicBezTo>
                  <a:cubicBezTo>
                    <a:pt x="3334" y="239"/>
                    <a:pt x="3298" y="227"/>
                    <a:pt x="3263" y="215"/>
                  </a:cubicBezTo>
                  <a:cubicBezTo>
                    <a:pt x="3263" y="215"/>
                    <a:pt x="3251" y="215"/>
                    <a:pt x="3251" y="203"/>
                  </a:cubicBezTo>
                  <a:cubicBezTo>
                    <a:pt x="3239" y="203"/>
                    <a:pt x="3227" y="203"/>
                    <a:pt x="3215" y="191"/>
                  </a:cubicBezTo>
                  <a:cubicBezTo>
                    <a:pt x="3167" y="179"/>
                    <a:pt x="3132" y="168"/>
                    <a:pt x="3084" y="156"/>
                  </a:cubicBezTo>
                  <a:lnTo>
                    <a:pt x="3048" y="144"/>
                  </a:lnTo>
                  <a:cubicBezTo>
                    <a:pt x="3036" y="132"/>
                    <a:pt x="3024" y="132"/>
                    <a:pt x="3013" y="132"/>
                  </a:cubicBezTo>
                  <a:lnTo>
                    <a:pt x="2965" y="120"/>
                  </a:lnTo>
                  <a:cubicBezTo>
                    <a:pt x="2917" y="108"/>
                    <a:pt x="2870" y="96"/>
                    <a:pt x="2834" y="84"/>
                  </a:cubicBezTo>
                  <a:cubicBezTo>
                    <a:pt x="2822" y="84"/>
                    <a:pt x="2810" y="84"/>
                    <a:pt x="2798" y="72"/>
                  </a:cubicBezTo>
                  <a:lnTo>
                    <a:pt x="2739" y="72"/>
                  </a:lnTo>
                  <a:cubicBezTo>
                    <a:pt x="2703" y="60"/>
                    <a:pt x="2667" y="48"/>
                    <a:pt x="2632" y="48"/>
                  </a:cubicBezTo>
                  <a:cubicBezTo>
                    <a:pt x="2620" y="48"/>
                    <a:pt x="2596" y="37"/>
                    <a:pt x="2584" y="37"/>
                  </a:cubicBezTo>
                  <a:lnTo>
                    <a:pt x="2536" y="37"/>
                  </a:lnTo>
                  <a:cubicBezTo>
                    <a:pt x="2501" y="25"/>
                    <a:pt x="2465" y="25"/>
                    <a:pt x="2429" y="25"/>
                  </a:cubicBezTo>
                  <a:cubicBezTo>
                    <a:pt x="2417" y="25"/>
                    <a:pt x="2405" y="13"/>
                    <a:pt x="2382" y="13"/>
                  </a:cubicBezTo>
                  <a:lnTo>
                    <a:pt x="2227" y="13"/>
                  </a:lnTo>
                  <a:cubicBezTo>
                    <a:pt x="2215" y="13"/>
                    <a:pt x="2191" y="1"/>
                    <a:pt x="2179"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6"/>
            <p:cNvSpPr/>
            <p:nvPr/>
          </p:nvSpPr>
          <p:spPr>
            <a:xfrm>
              <a:off x="1144825" y="2913287"/>
              <a:ext cx="385863" cy="192388"/>
            </a:xfrm>
            <a:custGeom>
              <a:rect b="b" l="l" r="r" t="t"/>
              <a:pathLst>
                <a:path extrusionOk="0" h="6014" w="12062">
                  <a:moveTo>
                    <a:pt x="12" y="1"/>
                  </a:moveTo>
                  <a:lnTo>
                    <a:pt x="0" y="1989"/>
                  </a:lnTo>
                  <a:lnTo>
                    <a:pt x="1846" y="2679"/>
                  </a:lnTo>
                  <a:cubicBezTo>
                    <a:pt x="1870" y="2834"/>
                    <a:pt x="1905" y="2989"/>
                    <a:pt x="1977" y="3144"/>
                  </a:cubicBezTo>
                  <a:lnTo>
                    <a:pt x="1286" y="2739"/>
                  </a:lnTo>
                  <a:lnTo>
                    <a:pt x="1286" y="4727"/>
                  </a:lnTo>
                  <a:lnTo>
                    <a:pt x="2239" y="5275"/>
                  </a:lnTo>
                  <a:lnTo>
                    <a:pt x="4191" y="4703"/>
                  </a:lnTo>
                  <a:lnTo>
                    <a:pt x="4203" y="4703"/>
                  </a:lnTo>
                  <a:cubicBezTo>
                    <a:pt x="4263" y="4715"/>
                    <a:pt x="4334" y="4739"/>
                    <a:pt x="4394" y="4751"/>
                  </a:cubicBezTo>
                  <a:cubicBezTo>
                    <a:pt x="4418" y="4763"/>
                    <a:pt x="4441" y="4763"/>
                    <a:pt x="4465" y="4775"/>
                  </a:cubicBezTo>
                  <a:cubicBezTo>
                    <a:pt x="4513" y="4787"/>
                    <a:pt x="4560" y="4787"/>
                    <a:pt x="4608" y="4799"/>
                  </a:cubicBezTo>
                  <a:cubicBezTo>
                    <a:pt x="4608" y="4799"/>
                    <a:pt x="4620" y="4811"/>
                    <a:pt x="4632" y="4811"/>
                  </a:cubicBezTo>
                  <a:cubicBezTo>
                    <a:pt x="4656" y="4811"/>
                    <a:pt x="4668" y="4811"/>
                    <a:pt x="4691" y="4823"/>
                  </a:cubicBezTo>
                  <a:cubicBezTo>
                    <a:pt x="4727" y="4823"/>
                    <a:pt x="4763" y="4834"/>
                    <a:pt x="4799" y="4846"/>
                  </a:cubicBezTo>
                  <a:cubicBezTo>
                    <a:pt x="4834" y="4846"/>
                    <a:pt x="4858" y="4846"/>
                    <a:pt x="4894" y="4858"/>
                  </a:cubicBezTo>
                  <a:cubicBezTo>
                    <a:pt x="4930" y="4858"/>
                    <a:pt x="4965" y="4870"/>
                    <a:pt x="5001" y="4870"/>
                  </a:cubicBezTo>
                  <a:cubicBezTo>
                    <a:pt x="5013" y="4882"/>
                    <a:pt x="5025" y="4882"/>
                    <a:pt x="5037" y="4882"/>
                  </a:cubicBezTo>
                  <a:cubicBezTo>
                    <a:pt x="5060" y="4882"/>
                    <a:pt x="5084" y="4882"/>
                    <a:pt x="5096" y="4894"/>
                  </a:cubicBezTo>
                  <a:lnTo>
                    <a:pt x="5203" y="4906"/>
                  </a:lnTo>
                  <a:cubicBezTo>
                    <a:pt x="5239" y="4906"/>
                    <a:pt x="5263" y="4906"/>
                    <a:pt x="5299" y="4918"/>
                  </a:cubicBezTo>
                  <a:lnTo>
                    <a:pt x="5406" y="4918"/>
                  </a:lnTo>
                  <a:cubicBezTo>
                    <a:pt x="5418" y="4930"/>
                    <a:pt x="5430" y="4930"/>
                    <a:pt x="5441" y="4930"/>
                  </a:cubicBezTo>
                  <a:lnTo>
                    <a:pt x="5477" y="4930"/>
                  </a:lnTo>
                  <a:cubicBezTo>
                    <a:pt x="5572" y="4942"/>
                    <a:pt x="5668" y="4942"/>
                    <a:pt x="5763" y="4942"/>
                  </a:cubicBezTo>
                  <a:lnTo>
                    <a:pt x="6965" y="6013"/>
                  </a:lnTo>
                  <a:lnTo>
                    <a:pt x="8263" y="5811"/>
                  </a:lnTo>
                  <a:lnTo>
                    <a:pt x="8370" y="4537"/>
                  </a:lnTo>
                  <a:cubicBezTo>
                    <a:pt x="8597" y="4453"/>
                    <a:pt x="8799" y="4358"/>
                    <a:pt x="9001" y="4239"/>
                  </a:cubicBezTo>
                  <a:cubicBezTo>
                    <a:pt x="9013" y="4227"/>
                    <a:pt x="9037" y="4215"/>
                    <a:pt x="9061" y="4203"/>
                  </a:cubicBezTo>
                  <a:cubicBezTo>
                    <a:pt x="9073" y="4192"/>
                    <a:pt x="9085" y="4180"/>
                    <a:pt x="9109" y="4180"/>
                  </a:cubicBezTo>
                  <a:cubicBezTo>
                    <a:pt x="9121" y="4168"/>
                    <a:pt x="9144" y="4156"/>
                    <a:pt x="9156" y="4144"/>
                  </a:cubicBezTo>
                  <a:cubicBezTo>
                    <a:pt x="9192" y="4120"/>
                    <a:pt x="9216" y="4108"/>
                    <a:pt x="9240" y="4084"/>
                  </a:cubicBezTo>
                  <a:cubicBezTo>
                    <a:pt x="9251" y="4072"/>
                    <a:pt x="9275" y="4061"/>
                    <a:pt x="9287" y="4049"/>
                  </a:cubicBezTo>
                  <a:cubicBezTo>
                    <a:pt x="9311" y="4037"/>
                    <a:pt x="9335" y="4013"/>
                    <a:pt x="9371" y="3989"/>
                  </a:cubicBezTo>
                  <a:cubicBezTo>
                    <a:pt x="9382" y="3989"/>
                    <a:pt x="9394" y="3977"/>
                    <a:pt x="9406" y="3965"/>
                  </a:cubicBezTo>
                  <a:cubicBezTo>
                    <a:pt x="9442" y="3930"/>
                    <a:pt x="9478" y="3906"/>
                    <a:pt x="9513" y="3870"/>
                  </a:cubicBezTo>
                  <a:lnTo>
                    <a:pt x="11704" y="3811"/>
                  </a:lnTo>
                  <a:lnTo>
                    <a:pt x="12049" y="3060"/>
                  </a:lnTo>
                  <a:lnTo>
                    <a:pt x="12061" y="1072"/>
                  </a:lnTo>
                  <a:lnTo>
                    <a:pt x="12061" y="1072"/>
                  </a:lnTo>
                  <a:lnTo>
                    <a:pt x="11716" y="1822"/>
                  </a:lnTo>
                  <a:lnTo>
                    <a:pt x="9525" y="1894"/>
                  </a:lnTo>
                  <a:cubicBezTo>
                    <a:pt x="9490" y="1917"/>
                    <a:pt x="9454" y="1953"/>
                    <a:pt x="9418" y="1977"/>
                  </a:cubicBezTo>
                  <a:cubicBezTo>
                    <a:pt x="9406" y="1989"/>
                    <a:pt x="9382" y="2001"/>
                    <a:pt x="9371" y="2013"/>
                  </a:cubicBezTo>
                  <a:cubicBezTo>
                    <a:pt x="9347" y="2025"/>
                    <a:pt x="9323" y="2048"/>
                    <a:pt x="9299" y="2072"/>
                  </a:cubicBezTo>
                  <a:cubicBezTo>
                    <a:pt x="9275" y="2084"/>
                    <a:pt x="9263" y="2084"/>
                    <a:pt x="9240" y="2096"/>
                  </a:cubicBezTo>
                  <a:cubicBezTo>
                    <a:pt x="9216" y="2120"/>
                    <a:pt x="9192" y="2132"/>
                    <a:pt x="9168" y="2156"/>
                  </a:cubicBezTo>
                  <a:cubicBezTo>
                    <a:pt x="9144" y="2167"/>
                    <a:pt x="9132" y="2179"/>
                    <a:pt x="9109" y="2191"/>
                  </a:cubicBezTo>
                  <a:cubicBezTo>
                    <a:pt x="9073" y="2215"/>
                    <a:pt x="9037" y="2227"/>
                    <a:pt x="9001" y="2251"/>
                  </a:cubicBezTo>
                  <a:cubicBezTo>
                    <a:pt x="8906" y="2310"/>
                    <a:pt x="8811" y="2358"/>
                    <a:pt x="8704" y="2417"/>
                  </a:cubicBezTo>
                  <a:cubicBezTo>
                    <a:pt x="8597" y="2465"/>
                    <a:pt x="8489" y="2513"/>
                    <a:pt x="8370" y="2548"/>
                  </a:cubicBezTo>
                  <a:lnTo>
                    <a:pt x="8263" y="3822"/>
                  </a:lnTo>
                  <a:lnTo>
                    <a:pt x="6965" y="4025"/>
                  </a:lnTo>
                  <a:lnTo>
                    <a:pt x="5763" y="2953"/>
                  </a:lnTo>
                  <a:cubicBezTo>
                    <a:pt x="5680" y="2953"/>
                    <a:pt x="5584" y="2953"/>
                    <a:pt x="5489" y="2941"/>
                  </a:cubicBezTo>
                  <a:lnTo>
                    <a:pt x="5406" y="2941"/>
                  </a:lnTo>
                  <a:cubicBezTo>
                    <a:pt x="5370" y="2929"/>
                    <a:pt x="5346" y="2929"/>
                    <a:pt x="5311" y="2929"/>
                  </a:cubicBezTo>
                  <a:cubicBezTo>
                    <a:pt x="5275" y="2918"/>
                    <a:pt x="5239" y="2918"/>
                    <a:pt x="5203" y="2918"/>
                  </a:cubicBezTo>
                  <a:lnTo>
                    <a:pt x="5108" y="2906"/>
                  </a:lnTo>
                  <a:cubicBezTo>
                    <a:pt x="5072" y="2894"/>
                    <a:pt x="5037" y="2894"/>
                    <a:pt x="5013" y="2894"/>
                  </a:cubicBezTo>
                  <a:cubicBezTo>
                    <a:pt x="4977" y="2882"/>
                    <a:pt x="4941" y="2882"/>
                    <a:pt x="4894" y="2870"/>
                  </a:cubicBezTo>
                  <a:cubicBezTo>
                    <a:pt x="4870" y="2870"/>
                    <a:pt x="4834" y="2858"/>
                    <a:pt x="4810" y="2858"/>
                  </a:cubicBezTo>
                  <a:cubicBezTo>
                    <a:pt x="4775" y="2846"/>
                    <a:pt x="4739" y="2846"/>
                    <a:pt x="4703" y="2834"/>
                  </a:cubicBezTo>
                  <a:lnTo>
                    <a:pt x="4608" y="2810"/>
                  </a:lnTo>
                  <a:cubicBezTo>
                    <a:pt x="4560" y="2810"/>
                    <a:pt x="4513" y="2798"/>
                    <a:pt x="4465" y="2787"/>
                  </a:cubicBezTo>
                  <a:cubicBezTo>
                    <a:pt x="4441" y="2775"/>
                    <a:pt x="4418" y="2775"/>
                    <a:pt x="4406" y="2763"/>
                  </a:cubicBezTo>
                  <a:cubicBezTo>
                    <a:pt x="4334" y="2751"/>
                    <a:pt x="4275" y="2739"/>
                    <a:pt x="4203" y="2715"/>
                  </a:cubicBezTo>
                  <a:lnTo>
                    <a:pt x="4191" y="2715"/>
                  </a:lnTo>
                  <a:lnTo>
                    <a:pt x="2274" y="3287"/>
                  </a:lnTo>
                  <a:lnTo>
                    <a:pt x="2274" y="1608"/>
                  </a:lnTo>
                  <a:cubicBezTo>
                    <a:pt x="2036" y="1322"/>
                    <a:pt x="1893" y="1013"/>
                    <a:pt x="1858" y="703"/>
                  </a:cubicBezTo>
                  <a:lnTo>
                    <a:pt x="12" y="1"/>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6"/>
            <p:cNvSpPr/>
            <p:nvPr/>
          </p:nvSpPr>
          <p:spPr>
            <a:xfrm>
              <a:off x="1145209" y="2818822"/>
              <a:ext cx="385480" cy="223226"/>
            </a:xfrm>
            <a:custGeom>
              <a:rect b="b" l="l" r="r" t="t"/>
              <a:pathLst>
                <a:path extrusionOk="0" h="6978" w="12050">
                  <a:moveTo>
                    <a:pt x="6019" y="2275"/>
                  </a:moveTo>
                  <a:cubicBezTo>
                    <a:pt x="6555" y="2275"/>
                    <a:pt x="7090" y="2394"/>
                    <a:pt x="7501" y="2632"/>
                  </a:cubicBezTo>
                  <a:cubicBezTo>
                    <a:pt x="8323" y="3108"/>
                    <a:pt x="8323" y="3882"/>
                    <a:pt x="7513" y="4347"/>
                  </a:cubicBezTo>
                  <a:cubicBezTo>
                    <a:pt x="7102" y="4585"/>
                    <a:pt x="6567" y="4704"/>
                    <a:pt x="6031" y="4704"/>
                  </a:cubicBezTo>
                  <a:cubicBezTo>
                    <a:pt x="5495" y="4704"/>
                    <a:pt x="4959" y="4585"/>
                    <a:pt x="4548" y="4347"/>
                  </a:cubicBezTo>
                  <a:cubicBezTo>
                    <a:pt x="3727" y="3882"/>
                    <a:pt x="3727" y="3108"/>
                    <a:pt x="4537" y="2632"/>
                  </a:cubicBezTo>
                  <a:cubicBezTo>
                    <a:pt x="4947" y="2394"/>
                    <a:pt x="5483" y="2275"/>
                    <a:pt x="6019" y="2275"/>
                  </a:cubicBezTo>
                  <a:close/>
                  <a:moveTo>
                    <a:pt x="5084" y="1"/>
                  </a:moveTo>
                  <a:lnTo>
                    <a:pt x="3786" y="203"/>
                  </a:lnTo>
                  <a:lnTo>
                    <a:pt x="3679" y="1477"/>
                  </a:lnTo>
                  <a:cubicBezTo>
                    <a:pt x="3453" y="1560"/>
                    <a:pt x="3251" y="1656"/>
                    <a:pt x="3048" y="1775"/>
                  </a:cubicBezTo>
                  <a:cubicBezTo>
                    <a:pt x="2858" y="1894"/>
                    <a:pt x="2679" y="2013"/>
                    <a:pt x="2536" y="2144"/>
                  </a:cubicBezTo>
                  <a:lnTo>
                    <a:pt x="346" y="2203"/>
                  </a:lnTo>
                  <a:lnTo>
                    <a:pt x="0" y="2954"/>
                  </a:lnTo>
                  <a:lnTo>
                    <a:pt x="1846" y="3656"/>
                  </a:lnTo>
                  <a:cubicBezTo>
                    <a:pt x="1881" y="3966"/>
                    <a:pt x="2024" y="4275"/>
                    <a:pt x="2274" y="4561"/>
                  </a:cubicBezTo>
                  <a:lnTo>
                    <a:pt x="1274" y="5692"/>
                  </a:lnTo>
                  <a:lnTo>
                    <a:pt x="2227" y="6252"/>
                  </a:lnTo>
                  <a:lnTo>
                    <a:pt x="4191" y="5668"/>
                  </a:lnTo>
                  <a:cubicBezTo>
                    <a:pt x="4679" y="5811"/>
                    <a:pt x="5215" y="5894"/>
                    <a:pt x="5763" y="5918"/>
                  </a:cubicBezTo>
                  <a:lnTo>
                    <a:pt x="6965" y="6978"/>
                  </a:lnTo>
                  <a:lnTo>
                    <a:pt x="8263" y="6775"/>
                  </a:lnTo>
                  <a:lnTo>
                    <a:pt x="8370" y="5513"/>
                  </a:lnTo>
                  <a:cubicBezTo>
                    <a:pt x="8585" y="5418"/>
                    <a:pt x="8799" y="5323"/>
                    <a:pt x="8989" y="5204"/>
                  </a:cubicBezTo>
                  <a:cubicBezTo>
                    <a:pt x="9192" y="5097"/>
                    <a:pt x="9359" y="4966"/>
                    <a:pt x="9513" y="4847"/>
                  </a:cubicBezTo>
                  <a:lnTo>
                    <a:pt x="11704" y="4775"/>
                  </a:lnTo>
                  <a:lnTo>
                    <a:pt x="12049" y="4025"/>
                  </a:lnTo>
                  <a:lnTo>
                    <a:pt x="10204" y="3335"/>
                  </a:lnTo>
                  <a:cubicBezTo>
                    <a:pt x="10168" y="3025"/>
                    <a:pt x="10013" y="2703"/>
                    <a:pt x="9775" y="2418"/>
                  </a:cubicBezTo>
                  <a:lnTo>
                    <a:pt x="10763" y="1287"/>
                  </a:lnTo>
                  <a:lnTo>
                    <a:pt x="9811" y="739"/>
                  </a:lnTo>
                  <a:lnTo>
                    <a:pt x="7858" y="1310"/>
                  </a:lnTo>
                  <a:cubicBezTo>
                    <a:pt x="7358" y="1179"/>
                    <a:pt x="6823" y="1096"/>
                    <a:pt x="6287" y="1072"/>
                  </a:cubicBezTo>
                  <a:lnTo>
                    <a:pt x="5084" y="1"/>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6" name="Google Shape;946;p36"/>
          <p:cNvGrpSpPr/>
          <p:nvPr/>
        </p:nvGrpSpPr>
        <p:grpSpPr>
          <a:xfrm>
            <a:off x="6292148" y="921070"/>
            <a:ext cx="969240" cy="1150800"/>
            <a:chOff x="1673102" y="2206764"/>
            <a:chExt cx="335575" cy="398435"/>
          </a:xfrm>
        </p:grpSpPr>
        <p:sp>
          <p:nvSpPr>
            <p:cNvPr id="947" name="Google Shape;947;p36"/>
            <p:cNvSpPr/>
            <p:nvPr/>
          </p:nvSpPr>
          <p:spPr>
            <a:xfrm>
              <a:off x="1743927" y="2534690"/>
              <a:ext cx="97538" cy="70506"/>
            </a:xfrm>
            <a:custGeom>
              <a:rect b="b" l="l" r="r" t="t"/>
              <a:pathLst>
                <a:path extrusionOk="0" h="2204" w="3049">
                  <a:moveTo>
                    <a:pt x="1" y="1"/>
                  </a:moveTo>
                  <a:lnTo>
                    <a:pt x="1561" y="1334"/>
                  </a:lnTo>
                  <a:lnTo>
                    <a:pt x="3049" y="2203"/>
                  </a:lnTo>
                  <a:lnTo>
                    <a:pt x="1489" y="870"/>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6"/>
            <p:cNvSpPr/>
            <p:nvPr/>
          </p:nvSpPr>
          <p:spPr>
            <a:xfrm>
              <a:off x="1673102" y="2206764"/>
              <a:ext cx="324539" cy="377482"/>
            </a:xfrm>
            <a:custGeom>
              <a:rect b="b" l="l" r="r" t="t"/>
              <a:pathLst>
                <a:path extrusionOk="0" h="11800" w="10145">
                  <a:moveTo>
                    <a:pt x="8349" y="1"/>
                  </a:moveTo>
                  <a:cubicBezTo>
                    <a:pt x="8196" y="1"/>
                    <a:pt x="8025" y="52"/>
                    <a:pt x="7847" y="155"/>
                  </a:cubicBezTo>
                  <a:lnTo>
                    <a:pt x="1143" y="4025"/>
                  </a:lnTo>
                  <a:cubicBezTo>
                    <a:pt x="512" y="4382"/>
                    <a:pt x="0" y="5263"/>
                    <a:pt x="12" y="5989"/>
                  </a:cubicBezTo>
                  <a:lnTo>
                    <a:pt x="24" y="10204"/>
                  </a:lnTo>
                  <a:cubicBezTo>
                    <a:pt x="24" y="10561"/>
                    <a:pt x="143" y="10823"/>
                    <a:pt x="346" y="10942"/>
                  </a:cubicBezTo>
                  <a:lnTo>
                    <a:pt x="1834" y="11800"/>
                  </a:lnTo>
                  <a:cubicBezTo>
                    <a:pt x="1631" y="11680"/>
                    <a:pt x="1512" y="11430"/>
                    <a:pt x="1512" y="11073"/>
                  </a:cubicBezTo>
                  <a:lnTo>
                    <a:pt x="1500" y="6858"/>
                  </a:lnTo>
                  <a:cubicBezTo>
                    <a:pt x="1489" y="6132"/>
                    <a:pt x="2001" y="5251"/>
                    <a:pt x="2632" y="4894"/>
                  </a:cubicBezTo>
                  <a:lnTo>
                    <a:pt x="9335" y="1024"/>
                  </a:lnTo>
                  <a:cubicBezTo>
                    <a:pt x="9514" y="914"/>
                    <a:pt x="9685" y="864"/>
                    <a:pt x="9838" y="864"/>
                  </a:cubicBezTo>
                  <a:cubicBezTo>
                    <a:pt x="9951" y="864"/>
                    <a:pt x="10054" y="891"/>
                    <a:pt x="10144" y="941"/>
                  </a:cubicBezTo>
                  <a:lnTo>
                    <a:pt x="8656" y="84"/>
                  </a:lnTo>
                  <a:cubicBezTo>
                    <a:pt x="8565" y="28"/>
                    <a:pt x="8462" y="1"/>
                    <a:pt x="8349"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6"/>
            <p:cNvSpPr/>
            <p:nvPr/>
          </p:nvSpPr>
          <p:spPr>
            <a:xfrm>
              <a:off x="1720702" y="2234435"/>
              <a:ext cx="287974" cy="370764"/>
            </a:xfrm>
            <a:custGeom>
              <a:rect b="b" l="l" r="r" t="t"/>
              <a:pathLst>
                <a:path extrusionOk="0" h="11590" w="9002">
                  <a:moveTo>
                    <a:pt x="8352" y="1"/>
                  </a:moveTo>
                  <a:cubicBezTo>
                    <a:pt x="8199" y="1"/>
                    <a:pt x="8028" y="52"/>
                    <a:pt x="7847" y="159"/>
                  </a:cubicBezTo>
                  <a:lnTo>
                    <a:pt x="1144" y="4029"/>
                  </a:lnTo>
                  <a:cubicBezTo>
                    <a:pt x="513" y="4386"/>
                    <a:pt x="1" y="5267"/>
                    <a:pt x="12" y="5993"/>
                  </a:cubicBezTo>
                  <a:lnTo>
                    <a:pt x="24" y="10208"/>
                  </a:lnTo>
                  <a:cubicBezTo>
                    <a:pt x="24" y="10723"/>
                    <a:pt x="282" y="11017"/>
                    <a:pt x="656" y="11017"/>
                  </a:cubicBezTo>
                  <a:cubicBezTo>
                    <a:pt x="810" y="11017"/>
                    <a:pt x="984" y="10967"/>
                    <a:pt x="1167" y="10863"/>
                  </a:cubicBezTo>
                  <a:lnTo>
                    <a:pt x="2215" y="10256"/>
                  </a:lnTo>
                  <a:lnTo>
                    <a:pt x="3775" y="11589"/>
                  </a:lnTo>
                  <a:lnTo>
                    <a:pt x="3775" y="9351"/>
                  </a:lnTo>
                  <a:lnTo>
                    <a:pt x="7859" y="6994"/>
                  </a:lnTo>
                  <a:cubicBezTo>
                    <a:pt x="8490" y="6624"/>
                    <a:pt x="9002" y="5743"/>
                    <a:pt x="9002" y="5029"/>
                  </a:cubicBezTo>
                  <a:lnTo>
                    <a:pt x="8990" y="814"/>
                  </a:lnTo>
                  <a:cubicBezTo>
                    <a:pt x="8981" y="300"/>
                    <a:pt x="8722" y="1"/>
                    <a:pt x="8352" y="1"/>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6"/>
            <p:cNvSpPr/>
            <p:nvPr/>
          </p:nvSpPr>
          <p:spPr>
            <a:xfrm>
              <a:off x="1769455" y="2438465"/>
              <a:ext cx="27831" cy="35573"/>
            </a:xfrm>
            <a:custGeom>
              <a:rect b="b" l="l" r="r" t="t"/>
              <a:pathLst>
                <a:path extrusionOk="0" h="1112" w="870">
                  <a:moveTo>
                    <a:pt x="627" y="0"/>
                  </a:moveTo>
                  <a:cubicBezTo>
                    <a:pt x="568" y="0"/>
                    <a:pt x="501" y="18"/>
                    <a:pt x="429" y="56"/>
                  </a:cubicBezTo>
                  <a:cubicBezTo>
                    <a:pt x="191" y="199"/>
                    <a:pt x="1" y="532"/>
                    <a:pt x="1" y="806"/>
                  </a:cubicBezTo>
                  <a:cubicBezTo>
                    <a:pt x="1" y="1001"/>
                    <a:pt x="97" y="1112"/>
                    <a:pt x="239" y="1112"/>
                  </a:cubicBezTo>
                  <a:cubicBezTo>
                    <a:pt x="296" y="1112"/>
                    <a:pt x="361" y="1094"/>
                    <a:pt x="429" y="1056"/>
                  </a:cubicBezTo>
                  <a:cubicBezTo>
                    <a:pt x="679" y="913"/>
                    <a:pt x="870" y="580"/>
                    <a:pt x="870" y="306"/>
                  </a:cubicBezTo>
                  <a:cubicBezTo>
                    <a:pt x="870" y="111"/>
                    <a:pt x="773" y="0"/>
                    <a:pt x="6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6"/>
            <p:cNvSpPr/>
            <p:nvPr/>
          </p:nvSpPr>
          <p:spPr>
            <a:xfrm>
              <a:off x="1822398" y="2407819"/>
              <a:ext cx="27831" cy="35765"/>
            </a:xfrm>
            <a:custGeom>
              <a:rect b="b" l="l" r="r" t="t"/>
              <a:pathLst>
                <a:path extrusionOk="0" h="1118" w="870">
                  <a:moveTo>
                    <a:pt x="633" y="1"/>
                  </a:moveTo>
                  <a:cubicBezTo>
                    <a:pt x="575" y="1"/>
                    <a:pt x="510" y="20"/>
                    <a:pt x="441" y="61"/>
                  </a:cubicBezTo>
                  <a:cubicBezTo>
                    <a:pt x="191" y="192"/>
                    <a:pt x="1" y="538"/>
                    <a:pt x="1" y="812"/>
                  </a:cubicBezTo>
                  <a:cubicBezTo>
                    <a:pt x="1" y="1007"/>
                    <a:pt x="97" y="1117"/>
                    <a:pt x="243" y="1117"/>
                  </a:cubicBezTo>
                  <a:cubicBezTo>
                    <a:pt x="302" y="1117"/>
                    <a:pt x="369" y="1099"/>
                    <a:pt x="441" y="1062"/>
                  </a:cubicBezTo>
                  <a:cubicBezTo>
                    <a:pt x="679" y="919"/>
                    <a:pt x="870" y="585"/>
                    <a:pt x="870" y="312"/>
                  </a:cubicBezTo>
                  <a:cubicBezTo>
                    <a:pt x="870" y="117"/>
                    <a:pt x="774" y="1"/>
                    <a:pt x="6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6"/>
            <p:cNvSpPr/>
            <p:nvPr/>
          </p:nvSpPr>
          <p:spPr>
            <a:xfrm>
              <a:off x="1875340" y="2377269"/>
              <a:ext cx="27831" cy="35701"/>
            </a:xfrm>
            <a:custGeom>
              <a:rect b="b" l="l" r="r" t="t"/>
              <a:pathLst>
                <a:path extrusionOk="0" h="1116" w="870">
                  <a:moveTo>
                    <a:pt x="639" y="1"/>
                  </a:moveTo>
                  <a:cubicBezTo>
                    <a:pt x="580" y="1"/>
                    <a:pt x="513" y="21"/>
                    <a:pt x="441" y="64"/>
                  </a:cubicBezTo>
                  <a:cubicBezTo>
                    <a:pt x="191" y="195"/>
                    <a:pt x="1" y="528"/>
                    <a:pt x="1" y="802"/>
                  </a:cubicBezTo>
                  <a:cubicBezTo>
                    <a:pt x="1" y="1003"/>
                    <a:pt x="94" y="1115"/>
                    <a:pt x="237" y="1115"/>
                  </a:cubicBezTo>
                  <a:cubicBezTo>
                    <a:pt x="297" y="1115"/>
                    <a:pt x="366" y="1095"/>
                    <a:pt x="441" y="1052"/>
                  </a:cubicBezTo>
                  <a:cubicBezTo>
                    <a:pt x="679" y="921"/>
                    <a:pt x="870" y="576"/>
                    <a:pt x="870" y="302"/>
                  </a:cubicBezTo>
                  <a:cubicBezTo>
                    <a:pt x="870" y="111"/>
                    <a:pt x="777" y="1"/>
                    <a:pt x="6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6"/>
            <p:cNvSpPr/>
            <p:nvPr/>
          </p:nvSpPr>
          <p:spPr>
            <a:xfrm>
              <a:off x="1928283" y="2346655"/>
              <a:ext cx="27831" cy="35765"/>
            </a:xfrm>
            <a:custGeom>
              <a:rect b="b" l="l" r="r" t="t"/>
              <a:pathLst>
                <a:path extrusionOk="0" h="1118" w="870">
                  <a:moveTo>
                    <a:pt x="631" y="1"/>
                  </a:moveTo>
                  <a:cubicBezTo>
                    <a:pt x="574" y="1"/>
                    <a:pt x="509" y="19"/>
                    <a:pt x="441" y="57"/>
                  </a:cubicBezTo>
                  <a:cubicBezTo>
                    <a:pt x="203" y="199"/>
                    <a:pt x="0" y="533"/>
                    <a:pt x="0" y="807"/>
                  </a:cubicBezTo>
                  <a:cubicBezTo>
                    <a:pt x="0" y="1001"/>
                    <a:pt x="103" y="1118"/>
                    <a:pt x="247" y="1118"/>
                  </a:cubicBezTo>
                  <a:cubicBezTo>
                    <a:pt x="306" y="1118"/>
                    <a:pt x="372" y="1098"/>
                    <a:pt x="441" y="1057"/>
                  </a:cubicBezTo>
                  <a:cubicBezTo>
                    <a:pt x="679" y="914"/>
                    <a:pt x="870" y="580"/>
                    <a:pt x="870" y="307"/>
                  </a:cubicBezTo>
                  <a:cubicBezTo>
                    <a:pt x="870" y="111"/>
                    <a:pt x="773" y="1"/>
                    <a:pt x="6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4" name="Google Shape;954;p36"/>
          <p:cNvGrpSpPr/>
          <p:nvPr/>
        </p:nvGrpSpPr>
        <p:grpSpPr>
          <a:xfrm>
            <a:off x="4890425" y="3989063"/>
            <a:ext cx="579625" cy="557161"/>
            <a:chOff x="304275" y="275275"/>
            <a:chExt cx="579625" cy="557161"/>
          </a:xfrm>
        </p:grpSpPr>
        <p:sp>
          <p:nvSpPr>
            <p:cNvPr id="955" name="Google Shape;955;p36"/>
            <p:cNvSpPr/>
            <p:nvPr/>
          </p:nvSpPr>
          <p:spPr>
            <a:xfrm>
              <a:off x="304275"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6"/>
            <p:cNvSpPr/>
            <p:nvPr/>
          </p:nvSpPr>
          <p:spPr>
            <a:xfrm>
              <a:off x="528838"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6"/>
            <p:cNvSpPr/>
            <p:nvPr/>
          </p:nvSpPr>
          <p:spPr>
            <a:xfrm>
              <a:off x="753400"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6"/>
            <p:cNvSpPr/>
            <p:nvPr/>
          </p:nvSpPr>
          <p:spPr>
            <a:xfrm>
              <a:off x="304275"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6"/>
            <p:cNvSpPr/>
            <p:nvPr/>
          </p:nvSpPr>
          <p:spPr>
            <a:xfrm>
              <a:off x="528838" y="488611"/>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6"/>
            <p:cNvSpPr/>
            <p:nvPr/>
          </p:nvSpPr>
          <p:spPr>
            <a:xfrm>
              <a:off x="753400"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6"/>
            <p:cNvSpPr/>
            <p:nvPr/>
          </p:nvSpPr>
          <p:spPr>
            <a:xfrm>
              <a:off x="304275" y="701936"/>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6"/>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6"/>
            <p:cNvSpPr/>
            <p:nvPr/>
          </p:nvSpPr>
          <p:spPr>
            <a:xfrm>
              <a:off x="753400"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4" name="Google Shape;964;p36"/>
          <p:cNvGrpSpPr/>
          <p:nvPr/>
        </p:nvGrpSpPr>
        <p:grpSpPr>
          <a:xfrm>
            <a:off x="8075650" y="543324"/>
            <a:ext cx="355063" cy="130500"/>
            <a:chOff x="304275" y="701936"/>
            <a:chExt cx="355063" cy="130500"/>
          </a:xfrm>
        </p:grpSpPr>
        <p:sp>
          <p:nvSpPr>
            <p:cNvPr id="965" name="Google Shape;965;p36"/>
            <p:cNvSpPr/>
            <p:nvPr/>
          </p:nvSpPr>
          <p:spPr>
            <a:xfrm>
              <a:off x="304275" y="701936"/>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6"/>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7" name="Google Shape;967;p36"/>
          <p:cNvSpPr/>
          <p:nvPr/>
        </p:nvSpPr>
        <p:spPr>
          <a:xfrm>
            <a:off x="4924200" y="851667"/>
            <a:ext cx="326100" cy="370800"/>
          </a:xfrm>
          <a:prstGeom prst="upArrow">
            <a:avLst>
              <a:gd fmla="val 50000" name="adj1"/>
              <a:gd fmla="val 67875" name="adj2"/>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6"/>
          <p:cNvSpPr/>
          <p:nvPr/>
        </p:nvSpPr>
        <p:spPr>
          <a:xfrm>
            <a:off x="4924200" y="1144960"/>
            <a:ext cx="326100" cy="370800"/>
          </a:xfrm>
          <a:prstGeom prst="upArrow">
            <a:avLst>
              <a:gd fmla="val 50000" name="adj1"/>
              <a:gd fmla="val 67875" name="adj2"/>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69" name="Google Shape;969;p36"/>
          <p:cNvPicPr preferRelativeResize="0"/>
          <p:nvPr/>
        </p:nvPicPr>
        <p:blipFill>
          <a:blip r:embed="rId3">
            <a:alphaModFix/>
          </a:blip>
          <a:stretch>
            <a:fillRect/>
          </a:stretch>
        </p:blipFill>
        <p:spPr>
          <a:xfrm>
            <a:off x="4500600" y="769900"/>
            <a:ext cx="4478700" cy="3776325"/>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37"/>
          <p:cNvSpPr/>
          <p:nvPr/>
        </p:nvSpPr>
        <p:spPr>
          <a:xfrm>
            <a:off x="5250300" y="921150"/>
            <a:ext cx="3301200" cy="3301200"/>
          </a:xfrm>
          <a:prstGeom prst="ellipse">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7"/>
          <p:cNvSpPr/>
          <p:nvPr/>
        </p:nvSpPr>
        <p:spPr>
          <a:xfrm>
            <a:off x="713400" y="168400"/>
            <a:ext cx="3826500" cy="4791300"/>
          </a:xfrm>
          <a:prstGeom prst="plaque">
            <a:avLst>
              <a:gd fmla="val 15355" name="adj"/>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7"/>
          <p:cNvSpPr txBox="1"/>
          <p:nvPr>
            <p:ph type="title"/>
          </p:nvPr>
        </p:nvSpPr>
        <p:spPr>
          <a:xfrm>
            <a:off x="1224900" y="444200"/>
            <a:ext cx="2803500" cy="65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Wiener process</a:t>
            </a:r>
            <a:endParaRPr sz="2400"/>
          </a:p>
        </p:txBody>
      </p:sp>
      <p:sp>
        <p:nvSpPr>
          <p:cNvPr id="977" name="Google Shape;977;p37"/>
          <p:cNvSpPr txBox="1"/>
          <p:nvPr>
            <p:ph idx="1" type="subTitle"/>
          </p:nvPr>
        </p:nvSpPr>
        <p:spPr>
          <a:xfrm>
            <a:off x="713400" y="995075"/>
            <a:ext cx="3787200" cy="377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This can be represented in mathematical equations as follows:</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rPr b="1" lang="en">
                <a:solidFill>
                  <a:srgbClr val="97ACDE"/>
                </a:solidFill>
              </a:rPr>
              <a:t>W(0) = 0, W²(0) = 0</a:t>
            </a:r>
            <a:endParaRPr b="1">
              <a:solidFill>
                <a:srgbClr val="97ACDE"/>
              </a:solidFill>
            </a:endParaRPr>
          </a:p>
          <a:p>
            <a:pPr indent="0" lvl="0" marL="0" rtl="0" algn="ctr">
              <a:spcBef>
                <a:spcPts val="0"/>
              </a:spcBef>
              <a:spcAft>
                <a:spcPts val="0"/>
              </a:spcAft>
              <a:buNone/>
            </a:pPr>
            <a:r>
              <a:t/>
            </a:r>
            <a:endParaRPr sz="1200"/>
          </a:p>
          <a:p>
            <a:pPr indent="0" lvl="0" marL="0" rtl="0" algn="ctr">
              <a:spcBef>
                <a:spcPts val="0"/>
              </a:spcBef>
              <a:spcAft>
                <a:spcPts val="0"/>
              </a:spcAft>
              <a:buNone/>
            </a:pPr>
            <a:r>
              <a:rPr lang="en" sz="1200"/>
              <a:t>For each path p in {1, ..., nPaths}, do the following for each time step t in {1, ..., N}:</a:t>
            </a:r>
            <a:endParaRPr sz="1200"/>
          </a:p>
          <a:p>
            <a:pPr indent="0" lvl="0" marL="0" rtl="0" algn="l">
              <a:spcBef>
                <a:spcPts val="0"/>
              </a:spcBef>
              <a:spcAft>
                <a:spcPts val="0"/>
              </a:spcAft>
              <a:buNone/>
            </a:pPr>
            <a:r>
              <a:t/>
            </a:r>
            <a:endParaRPr sz="1200"/>
          </a:p>
          <a:p>
            <a:pPr indent="0" lvl="0" marL="0" rtl="0" algn="ctr">
              <a:spcBef>
                <a:spcPts val="0"/>
              </a:spcBef>
              <a:spcAft>
                <a:spcPts val="0"/>
              </a:spcAft>
              <a:buNone/>
            </a:pPr>
            <a:r>
              <a:rPr b="1" lang="en">
                <a:solidFill>
                  <a:srgbClr val="97ACDE"/>
                </a:solidFill>
              </a:rPr>
              <a:t>dW = sqrt(dt) * ξ, where ξ ~ N(0,1)</a:t>
            </a:r>
            <a:endParaRPr b="1">
              <a:solidFill>
                <a:srgbClr val="97ACDE"/>
              </a:solidFill>
            </a:endParaRPr>
          </a:p>
          <a:p>
            <a:pPr indent="0" lvl="0" marL="0" rtl="0" algn="ctr">
              <a:spcBef>
                <a:spcPts val="0"/>
              </a:spcBef>
              <a:spcAft>
                <a:spcPts val="0"/>
              </a:spcAft>
              <a:buNone/>
            </a:pPr>
            <a:r>
              <a:t/>
            </a:r>
            <a:endParaRPr b="1">
              <a:solidFill>
                <a:srgbClr val="97ACDE"/>
              </a:solidFill>
            </a:endParaRPr>
          </a:p>
          <a:p>
            <a:pPr indent="0" lvl="0" marL="0" rtl="0" algn="ctr">
              <a:spcBef>
                <a:spcPts val="0"/>
              </a:spcBef>
              <a:spcAft>
                <a:spcPts val="0"/>
              </a:spcAft>
              <a:buNone/>
            </a:pPr>
            <a:r>
              <a:rPr b="1" lang="en">
                <a:solidFill>
                  <a:srgbClr val="97ACDE"/>
                </a:solidFill>
              </a:rPr>
              <a:t>W(t+dt) = W(t) + dW</a:t>
            </a:r>
            <a:endParaRPr b="1">
              <a:solidFill>
                <a:srgbClr val="97ACDE"/>
              </a:solidFill>
            </a:endParaRPr>
          </a:p>
          <a:p>
            <a:pPr indent="0" lvl="0" marL="0" rtl="0" algn="ctr">
              <a:spcBef>
                <a:spcPts val="0"/>
              </a:spcBef>
              <a:spcAft>
                <a:spcPts val="0"/>
              </a:spcAft>
              <a:buNone/>
            </a:pPr>
            <a:r>
              <a:t/>
            </a:r>
            <a:endParaRPr b="1">
              <a:solidFill>
                <a:srgbClr val="97ACDE"/>
              </a:solidFill>
            </a:endParaRPr>
          </a:p>
          <a:p>
            <a:pPr indent="0" lvl="0" marL="0" rtl="0" algn="ctr">
              <a:spcBef>
                <a:spcPts val="0"/>
              </a:spcBef>
              <a:spcAft>
                <a:spcPts val="0"/>
              </a:spcAft>
              <a:buNone/>
            </a:pPr>
            <a:r>
              <a:rPr b="1" lang="en">
                <a:solidFill>
                  <a:srgbClr val="97ACDE"/>
                </a:solidFill>
              </a:rPr>
              <a:t>W²(t+dt) = (W(t+dt))²</a:t>
            </a:r>
            <a:endParaRPr b="1">
              <a:solidFill>
                <a:srgbClr val="97ACDE"/>
              </a:solidFill>
            </a:endParaRPr>
          </a:p>
          <a:p>
            <a:pPr indent="0" lvl="0" marL="0" rtl="0" algn="l">
              <a:spcBef>
                <a:spcPts val="0"/>
              </a:spcBef>
              <a:spcAft>
                <a:spcPts val="0"/>
              </a:spcAft>
              <a:buNone/>
            </a:pPr>
            <a:r>
              <a:t/>
            </a:r>
            <a:endParaRPr b="1">
              <a:solidFill>
                <a:srgbClr val="97ACDE"/>
              </a:solidFill>
            </a:endParaRPr>
          </a:p>
          <a:p>
            <a:pPr indent="0" lvl="0" marL="0" rtl="0" algn="ctr">
              <a:spcBef>
                <a:spcPts val="0"/>
              </a:spcBef>
              <a:spcAft>
                <a:spcPts val="0"/>
              </a:spcAft>
              <a:buNone/>
            </a:pPr>
            <a:r>
              <a:rPr lang="en" sz="1200"/>
              <a:t>Here, ξ is a random variable following a standard normal distribution, ‘N(0,1)’ represents it with mean 0 and standard deviation 1.</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p:txBody>
      </p:sp>
      <p:sp>
        <p:nvSpPr>
          <p:cNvPr id="978" name="Google Shape;978;p37"/>
          <p:cNvSpPr/>
          <p:nvPr/>
        </p:nvSpPr>
        <p:spPr>
          <a:xfrm>
            <a:off x="6889655" y="3091781"/>
            <a:ext cx="1371900" cy="1061700"/>
          </a:xfrm>
          <a:prstGeom prst="roundRect">
            <a:avLst>
              <a:gd fmla="val 18470"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7"/>
          <p:cNvSpPr/>
          <p:nvPr/>
        </p:nvSpPr>
        <p:spPr>
          <a:xfrm>
            <a:off x="5391047" y="1190863"/>
            <a:ext cx="2232900" cy="1455000"/>
          </a:xfrm>
          <a:prstGeom prst="roundRect">
            <a:avLst>
              <a:gd fmla="val 18470" name="adj"/>
            </a:avLst>
          </a:prstGeom>
          <a:noFill/>
          <a:ln cap="flat" cmpd="sng" w="19050">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0" name="Google Shape;980;p37"/>
          <p:cNvGrpSpPr/>
          <p:nvPr/>
        </p:nvGrpSpPr>
        <p:grpSpPr>
          <a:xfrm>
            <a:off x="6349673" y="2925392"/>
            <a:ext cx="1274272" cy="832198"/>
            <a:chOff x="1867218" y="1450268"/>
            <a:chExt cx="674182" cy="440340"/>
          </a:xfrm>
        </p:grpSpPr>
        <p:grpSp>
          <p:nvGrpSpPr>
            <p:cNvPr id="981" name="Google Shape;981;p37"/>
            <p:cNvGrpSpPr/>
            <p:nvPr/>
          </p:nvGrpSpPr>
          <p:grpSpPr>
            <a:xfrm>
              <a:off x="2184843" y="1450268"/>
              <a:ext cx="356557" cy="225208"/>
              <a:chOff x="2641268" y="2275318"/>
              <a:chExt cx="356557" cy="225208"/>
            </a:xfrm>
          </p:grpSpPr>
          <p:sp>
            <p:nvSpPr>
              <p:cNvPr id="982" name="Google Shape;982;p37"/>
              <p:cNvSpPr/>
              <p:nvPr/>
            </p:nvSpPr>
            <p:spPr>
              <a:xfrm>
                <a:off x="2641268" y="2275318"/>
                <a:ext cx="81926" cy="67819"/>
              </a:xfrm>
              <a:custGeom>
                <a:rect b="b" l="l" r="r" t="t"/>
                <a:pathLst>
                  <a:path extrusionOk="0" h="2120" w="2561">
                    <a:moveTo>
                      <a:pt x="1" y="1"/>
                    </a:moveTo>
                    <a:lnTo>
                      <a:pt x="1573" y="2120"/>
                    </a:lnTo>
                    <a:lnTo>
                      <a:pt x="2561" y="417"/>
                    </a:lnTo>
                    <a:lnTo>
                      <a:pt x="1" y="1"/>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7"/>
              <p:cNvSpPr/>
              <p:nvPr/>
            </p:nvSpPr>
            <p:spPr>
              <a:xfrm>
                <a:off x="2685094" y="2286930"/>
                <a:ext cx="306240" cy="211998"/>
              </a:xfrm>
              <a:custGeom>
                <a:rect b="b" l="l" r="r" t="t"/>
                <a:pathLst>
                  <a:path extrusionOk="0" h="6627" w="9573">
                    <a:moveTo>
                      <a:pt x="9566" y="4920"/>
                    </a:moveTo>
                    <a:lnTo>
                      <a:pt x="9573" y="4924"/>
                    </a:lnTo>
                    <a:cubicBezTo>
                      <a:pt x="9571" y="4923"/>
                      <a:pt x="9568" y="4921"/>
                      <a:pt x="9566" y="4920"/>
                    </a:cubicBezTo>
                    <a:close/>
                    <a:moveTo>
                      <a:pt x="1004" y="1"/>
                    </a:moveTo>
                    <a:cubicBezTo>
                      <a:pt x="911" y="1"/>
                      <a:pt x="807" y="34"/>
                      <a:pt x="691" y="102"/>
                    </a:cubicBezTo>
                    <a:cubicBezTo>
                      <a:pt x="310" y="328"/>
                      <a:pt x="0" y="864"/>
                      <a:pt x="0" y="1304"/>
                    </a:cubicBezTo>
                    <a:cubicBezTo>
                      <a:pt x="0" y="1531"/>
                      <a:pt x="72" y="1685"/>
                      <a:pt x="203" y="1757"/>
                    </a:cubicBezTo>
                    <a:lnTo>
                      <a:pt x="8585" y="6627"/>
                    </a:lnTo>
                    <a:cubicBezTo>
                      <a:pt x="8466" y="6555"/>
                      <a:pt x="8382" y="6400"/>
                      <a:pt x="8382" y="6174"/>
                    </a:cubicBezTo>
                    <a:cubicBezTo>
                      <a:pt x="8382" y="5734"/>
                      <a:pt x="8692" y="5198"/>
                      <a:pt x="9073" y="4972"/>
                    </a:cubicBezTo>
                    <a:cubicBezTo>
                      <a:pt x="9191" y="4909"/>
                      <a:pt x="9301" y="4879"/>
                      <a:pt x="9396" y="4879"/>
                    </a:cubicBezTo>
                    <a:cubicBezTo>
                      <a:pt x="9460" y="4879"/>
                      <a:pt x="9518" y="4893"/>
                      <a:pt x="9566" y="4920"/>
                    </a:cubicBezTo>
                    <a:lnTo>
                      <a:pt x="9566" y="4920"/>
                    </a:lnTo>
                    <a:lnTo>
                      <a:pt x="1191" y="54"/>
                    </a:lnTo>
                    <a:cubicBezTo>
                      <a:pt x="1135" y="19"/>
                      <a:pt x="1073" y="1"/>
                      <a:pt x="1004"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7"/>
              <p:cNvSpPr/>
              <p:nvPr/>
            </p:nvSpPr>
            <p:spPr>
              <a:xfrm>
                <a:off x="2953232" y="2442816"/>
                <a:ext cx="44594" cy="57710"/>
              </a:xfrm>
              <a:custGeom>
                <a:rect b="b" l="l" r="r" t="t"/>
                <a:pathLst>
                  <a:path extrusionOk="0" h="1804" w="1394">
                    <a:moveTo>
                      <a:pt x="1009" y="1"/>
                    </a:moveTo>
                    <a:cubicBezTo>
                      <a:pt x="914" y="1"/>
                      <a:pt x="806" y="32"/>
                      <a:pt x="691" y="99"/>
                    </a:cubicBezTo>
                    <a:cubicBezTo>
                      <a:pt x="310" y="325"/>
                      <a:pt x="0" y="861"/>
                      <a:pt x="0" y="1301"/>
                    </a:cubicBezTo>
                    <a:cubicBezTo>
                      <a:pt x="0" y="1621"/>
                      <a:pt x="155" y="1804"/>
                      <a:pt x="384" y="1804"/>
                    </a:cubicBezTo>
                    <a:cubicBezTo>
                      <a:pt x="479" y="1804"/>
                      <a:pt x="587" y="1772"/>
                      <a:pt x="703" y="1706"/>
                    </a:cubicBezTo>
                    <a:cubicBezTo>
                      <a:pt x="1084" y="1480"/>
                      <a:pt x="1393" y="944"/>
                      <a:pt x="1393" y="503"/>
                    </a:cubicBezTo>
                    <a:cubicBezTo>
                      <a:pt x="1393" y="184"/>
                      <a:pt x="1239" y="1"/>
                      <a:pt x="1009" y="1"/>
                    </a:cubicBez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7"/>
              <p:cNvSpPr/>
              <p:nvPr/>
            </p:nvSpPr>
            <p:spPr>
              <a:xfrm>
                <a:off x="2641268" y="2275318"/>
                <a:ext cx="22521" cy="18682"/>
              </a:xfrm>
              <a:custGeom>
                <a:rect b="b" l="l" r="r" t="t"/>
                <a:pathLst>
                  <a:path extrusionOk="0" h="584" w="704">
                    <a:moveTo>
                      <a:pt x="1" y="1"/>
                    </a:moveTo>
                    <a:lnTo>
                      <a:pt x="430" y="584"/>
                    </a:lnTo>
                    <a:cubicBezTo>
                      <a:pt x="561" y="453"/>
                      <a:pt x="656" y="298"/>
                      <a:pt x="703" y="120"/>
                    </a:cubicBez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7"/>
              <p:cNvSpPr/>
              <p:nvPr/>
            </p:nvSpPr>
            <p:spPr>
              <a:xfrm>
                <a:off x="2685478" y="2293616"/>
                <a:ext cx="283783" cy="184742"/>
              </a:xfrm>
              <a:custGeom>
                <a:rect b="b" l="l" r="r" t="t"/>
                <a:pathLst>
                  <a:path extrusionOk="0" h="5775" w="8871">
                    <a:moveTo>
                      <a:pt x="536" y="0"/>
                    </a:moveTo>
                    <a:cubicBezTo>
                      <a:pt x="262" y="226"/>
                      <a:pt x="48" y="595"/>
                      <a:pt x="0" y="941"/>
                    </a:cubicBezTo>
                    <a:lnTo>
                      <a:pt x="8382" y="5775"/>
                    </a:lnTo>
                    <a:cubicBezTo>
                      <a:pt x="8442" y="5453"/>
                      <a:pt x="8632" y="5120"/>
                      <a:pt x="8870" y="4905"/>
                    </a:cubicBezTo>
                    <a:lnTo>
                      <a:pt x="536" y="0"/>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7" name="Google Shape;987;p37"/>
            <p:cNvGrpSpPr/>
            <p:nvPr/>
          </p:nvGrpSpPr>
          <p:grpSpPr>
            <a:xfrm>
              <a:off x="1867218" y="1515015"/>
              <a:ext cx="612481" cy="375593"/>
              <a:chOff x="2323643" y="2340065"/>
              <a:chExt cx="612481" cy="375593"/>
            </a:xfrm>
          </p:grpSpPr>
          <p:sp>
            <p:nvSpPr>
              <p:cNvPr id="988" name="Google Shape;988;p37"/>
              <p:cNvSpPr/>
              <p:nvPr/>
            </p:nvSpPr>
            <p:spPr>
              <a:xfrm>
                <a:off x="2325147" y="2493935"/>
                <a:ext cx="609825" cy="221723"/>
              </a:xfrm>
              <a:custGeom>
                <a:rect b="b" l="l" r="r" t="t"/>
                <a:pathLst>
                  <a:path extrusionOk="0" h="6931" w="19063">
                    <a:moveTo>
                      <a:pt x="1" y="1"/>
                    </a:moveTo>
                    <a:lnTo>
                      <a:pt x="1" y="715"/>
                    </a:lnTo>
                    <a:cubicBezTo>
                      <a:pt x="1" y="775"/>
                      <a:pt x="48" y="846"/>
                      <a:pt x="132" y="894"/>
                    </a:cubicBezTo>
                    <a:lnTo>
                      <a:pt x="10466" y="6859"/>
                    </a:lnTo>
                    <a:cubicBezTo>
                      <a:pt x="10550" y="6906"/>
                      <a:pt x="10663" y="6930"/>
                      <a:pt x="10776" y="6930"/>
                    </a:cubicBezTo>
                    <a:cubicBezTo>
                      <a:pt x="10889" y="6930"/>
                      <a:pt x="11002" y="6906"/>
                      <a:pt x="11086" y="6859"/>
                    </a:cubicBezTo>
                    <a:lnTo>
                      <a:pt x="18932" y="2299"/>
                    </a:lnTo>
                    <a:cubicBezTo>
                      <a:pt x="19015" y="2251"/>
                      <a:pt x="19063" y="2180"/>
                      <a:pt x="19063" y="2120"/>
                    </a:cubicBezTo>
                    <a:lnTo>
                      <a:pt x="19063" y="1418"/>
                    </a:lnTo>
                    <a:cubicBezTo>
                      <a:pt x="19063" y="1477"/>
                      <a:pt x="19015" y="1549"/>
                      <a:pt x="18932" y="1596"/>
                    </a:cubicBezTo>
                    <a:lnTo>
                      <a:pt x="11086" y="6156"/>
                    </a:lnTo>
                    <a:cubicBezTo>
                      <a:pt x="11002" y="6204"/>
                      <a:pt x="10889" y="6228"/>
                      <a:pt x="10776" y="6228"/>
                    </a:cubicBezTo>
                    <a:cubicBezTo>
                      <a:pt x="10663" y="6228"/>
                      <a:pt x="10550" y="6204"/>
                      <a:pt x="10466" y="6156"/>
                    </a:cubicBezTo>
                    <a:lnTo>
                      <a:pt x="132" y="191"/>
                    </a:lnTo>
                    <a:cubicBezTo>
                      <a:pt x="48" y="132"/>
                      <a:pt x="1" y="72"/>
                      <a:pt x="1"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7"/>
              <p:cNvSpPr/>
              <p:nvPr/>
            </p:nvSpPr>
            <p:spPr>
              <a:xfrm>
                <a:off x="2323643" y="2340065"/>
                <a:ext cx="612481" cy="353106"/>
              </a:xfrm>
              <a:custGeom>
                <a:rect b="b" l="l" r="r" t="t"/>
                <a:pathLst>
                  <a:path extrusionOk="0" h="11038" w="19146">
                    <a:moveTo>
                      <a:pt x="8335" y="1"/>
                    </a:moveTo>
                    <a:cubicBezTo>
                      <a:pt x="8221" y="1"/>
                      <a:pt x="8108" y="24"/>
                      <a:pt x="8025" y="72"/>
                    </a:cubicBezTo>
                    <a:lnTo>
                      <a:pt x="179" y="4632"/>
                    </a:lnTo>
                    <a:cubicBezTo>
                      <a:pt x="0" y="4739"/>
                      <a:pt x="12" y="4894"/>
                      <a:pt x="179" y="5001"/>
                    </a:cubicBezTo>
                    <a:lnTo>
                      <a:pt x="10513" y="10966"/>
                    </a:lnTo>
                    <a:cubicBezTo>
                      <a:pt x="10597" y="11014"/>
                      <a:pt x="10710" y="11038"/>
                      <a:pt x="10823" y="11038"/>
                    </a:cubicBezTo>
                    <a:cubicBezTo>
                      <a:pt x="10936" y="11038"/>
                      <a:pt x="11049" y="11014"/>
                      <a:pt x="11133" y="10966"/>
                    </a:cubicBezTo>
                    <a:lnTo>
                      <a:pt x="18979" y="6406"/>
                    </a:lnTo>
                    <a:cubicBezTo>
                      <a:pt x="19145" y="6299"/>
                      <a:pt x="19145" y="6144"/>
                      <a:pt x="18979" y="6049"/>
                    </a:cubicBezTo>
                    <a:lnTo>
                      <a:pt x="8644" y="72"/>
                    </a:lnTo>
                    <a:cubicBezTo>
                      <a:pt x="8561" y="24"/>
                      <a:pt x="8448" y="1"/>
                      <a:pt x="8335" y="1"/>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7"/>
              <p:cNvSpPr/>
              <p:nvPr/>
            </p:nvSpPr>
            <p:spPr>
              <a:xfrm>
                <a:off x="2411615" y="2393008"/>
                <a:ext cx="231991" cy="134102"/>
              </a:xfrm>
              <a:custGeom>
                <a:rect b="b" l="l" r="r" t="t"/>
                <a:pathLst>
                  <a:path extrusionOk="0" h="4192" w="7252">
                    <a:moveTo>
                      <a:pt x="6835" y="1"/>
                    </a:moveTo>
                    <a:lnTo>
                      <a:pt x="1" y="3942"/>
                    </a:lnTo>
                    <a:lnTo>
                      <a:pt x="417" y="4192"/>
                    </a:lnTo>
                    <a:lnTo>
                      <a:pt x="7251" y="239"/>
                    </a:lnTo>
                    <a:lnTo>
                      <a:pt x="68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7"/>
              <p:cNvSpPr/>
              <p:nvPr/>
            </p:nvSpPr>
            <p:spPr>
              <a:xfrm>
                <a:off x="2447027" y="2413577"/>
                <a:ext cx="231991" cy="133718"/>
              </a:xfrm>
              <a:custGeom>
                <a:rect b="b" l="l" r="r" t="t"/>
                <a:pathLst>
                  <a:path extrusionOk="0" h="4180" w="7252">
                    <a:moveTo>
                      <a:pt x="6835" y="1"/>
                    </a:moveTo>
                    <a:lnTo>
                      <a:pt x="1" y="3942"/>
                    </a:lnTo>
                    <a:lnTo>
                      <a:pt x="418" y="4180"/>
                    </a:lnTo>
                    <a:lnTo>
                      <a:pt x="7252" y="239"/>
                    </a:lnTo>
                    <a:lnTo>
                      <a:pt x="68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7"/>
              <p:cNvSpPr/>
              <p:nvPr/>
            </p:nvSpPr>
            <p:spPr>
              <a:xfrm>
                <a:off x="2482472" y="2433762"/>
                <a:ext cx="231959" cy="134102"/>
              </a:xfrm>
              <a:custGeom>
                <a:rect b="b" l="l" r="r" t="t"/>
                <a:pathLst>
                  <a:path extrusionOk="0" h="4192" w="7251">
                    <a:moveTo>
                      <a:pt x="6834" y="1"/>
                    </a:moveTo>
                    <a:lnTo>
                      <a:pt x="0" y="3953"/>
                    </a:lnTo>
                    <a:lnTo>
                      <a:pt x="417" y="4192"/>
                    </a:lnTo>
                    <a:lnTo>
                      <a:pt x="7251" y="239"/>
                    </a:lnTo>
                    <a:lnTo>
                      <a:pt x="68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7"/>
              <p:cNvSpPr/>
              <p:nvPr/>
            </p:nvSpPr>
            <p:spPr>
              <a:xfrm>
                <a:off x="2517884" y="2454332"/>
                <a:ext cx="231608" cy="133718"/>
              </a:xfrm>
              <a:custGeom>
                <a:rect b="b" l="l" r="r" t="t"/>
                <a:pathLst>
                  <a:path extrusionOk="0" h="4180" w="7240">
                    <a:moveTo>
                      <a:pt x="6823" y="1"/>
                    </a:moveTo>
                    <a:lnTo>
                      <a:pt x="0" y="3941"/>
                    </a:lnTo>
                    <a:lnTo>
                      <a:pt x="405" y="4180"/>
                    </a:lnTo>
                    <a:lnTo>
                      <a:pt x="7239" y="239"/>
                    </a:lnTo>
                    <a:lnTo>
                      <a:pt x="68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7"/>
              <p:cNvSpPr/>
              <p:nvPr/>
            </p:nvSpPr>
            <p:spPr>
              <a:xfrm>
                <a:off x="2552913" y="2474517"/>
                <a:ext cx="231991" cy="134102"/>
              </a:xfrm>
              <a:custGeom>
                <a:rect b="b" l="l" r="r" t="t"/>
                <a:pathLst>
                  <a:path extrusionOk="0" h="4192" w="7252">
                    <a:moveTo>
                      <a:pt x="6835" y="1"/>
                    </a:moveTo>
                    <a:lnTo>
                      <a:pt x="1" y="3953"/>
                    </a:lnTo>
                    <a:lnTo>
                      <a:pt x="417" y="4192"/>
                    </a:lnTo>
                    <a:lnTo>
                      <a:pt x="7252" y="239"/>
                    </a:lnTo>
                    <a:lnTo>
                      <a:pt x="68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7"/>
              <p:cNvSpPr/>
              <p:nvPr/>
            </p:nvSpPr>
            <p:spPr>
              <a:xfrm>
                <a:off x="2588358" y="2495087"/>
                <a:ext cx="231959" cy="133718"/>
              </a:xfrm>
              <a:custGeom>
                <a:rect b="b" l="l" r="r" t="t"/>
                <a:pathLst>
                  <a:path extrusionOk="0" h="4180" w="7251">
                    <a:moveTo>
                      <a:pt x="6834" y="0"/>
                    </a:moveTo>
                    <a:lnTo>
                      <a:pt x="0" y="3941"/>
                    </a:lnTo>
                    <a:lnTo>
                      <a:pt x="417" y="4180"/>
                    </a:lnTo>
                    <a:lnTo>
                      <a:pt x="7251" y="239"/>
                    </a:lnTo>
                    <a:lnTo>
                      <a:pt x="68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7"/>
              <p:cNvSpPr/>
              <p:nvPr/>
            </p:nvSpPr>
            <p:spPr>
              <a:xfrm>
                <a:off x="2623770" y="2515272"/>
                <a:ext cx="231608" cy="134102"/>
              </a:xfrm>
              <a:custGeom>
                <a:rect b="b" l="l" r="r" t="t"/>
                <a:pathLst>
                  <a:path extrusionOk="0" h="4192" w="7240">
                    <a:moveTo>
                      <a:pt x="6823" y="1"/>
                    </a:moveTo>
                    <a:lnTo>
                      <a:pt x="0" y="3953"/>
                    </a:lnTo>
                    <a:lnTo>
                      <a:pt x="417" y="4192"/>
                    </a:lnTo>
                    <a:lnTo>
                      <a:pt x="7239" y="239"/>
                    </a:lnTo>
                    <a:lnTo>
                      <a:pt x="68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7" name="Google Shape;997;p37"/>
          <p:cNvGrpSpPr/>
          <p:nvPr/>
        </p:nvGrpSpPr>
        <p:grpSpPr>
          <a:xfrm>
            <a:off x="6987262" y="1689200"/>
            <a:ext cx="1274285" cy="1338094"/>
            <a:chOff x="3171849" y="2550685"/>
            <a:chExt cx="842168" cy="884456"/>
          </a:xfrm>
        </p:grpSpPr>
        <p:sp>
          <p:nvSpPr>
            <p:cNvPr id="998" name="Google Shape;998;p37"/>
            <p:cNvSpPr/>
            <p:nvPr/>
          </p:nvSpPr>
          <p:spPr>
            <a:xfrm>
              <a:off x="3194689" y="2933857"/>
              <a:ext cx="819328" cy="474988"/>
            </a:xfrm>
            <a:custGeom>
              <a:rect b="b" l="l" r="r" t="t"/>
              <a:pathLst>
                <a:path extrusionOk="0" h="14848" w="25612">
                  <a:moveTo>
                    <a:pt x="15812" y="0"/>
                  </a:moveTo>
                  <a:lnTo>
                    <a:pt x="1" y="9192"/>
                  </a:lnTo>
                  <a:lnTo>
                    <a:pt x="9800" y="14848"/>
                  </a:lnTo>
                  <a:lnTo>
                    <a:pt x="25611" y="5656"/>
                  </a:lnTo>
                  <a:lnTo>
                    <a:pt x="15812" y="0"/>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7"/>
            <p:cNvSpPr/>
            <p:nvPr/>
          </p:nvSpPr>
          <p:spPr>
            <a:xfrm>
              <a:off x="3508156" y="3114758"/>
              <a:ext cx="505858" cy="320380"/>
            </a:xfrm>
            <a:custGeom>
              <a:rect b="b" l="l" r="r" t="t"/>
              <a:pathLst>
                <a:path extrusionOk="0" h="10015" w="15813">
                  <a:moveTo>
                    <a:pt x="15812" y="1"/>
                  </a:moveTo>
                  <a:lnTo>
                    <a:pt x="1" y="9193"/>
                  </a:lnTo>
                  <a:lnTo>
                    <a:pt x="1" y="10014"/>
                  </a:lnTo>
                  <a:lnTo>
                    <a:pt x="15812" y="822"/>
                  </a:lnTo>
                  <a:lnTo>
                    <a:pt x="15812" y="1"/>
                  </a:lnTo>
                  <a:close/>
                </a:path>
              </a:pathLst>
            </a:custGeom>
            <a:solidFill>
              <a:srgbClr val="574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7"/>
            <p:cNvSpPr/>
            <p:nvPr/>
          </p:nvSpPr>
          <p:spPr>
            <a:xfrm>
              <a:off x="3171849" y="2844733"/>
              <a:ext cx="336343" cy="590407"/>
            </a:xfrm>
            <a:custGeom>
              <a:rect b="b" l="l" r="r" t="t"/>
              <a:pathLst>
                <a:path extrusionOk="0" h="18456" w="10514">
                  <a:moveTo>
                    <a:pt x="36" y="0"/>
                  </a:moveTo>
                  <a:lnTo>
                    <a:pt x="0" y="12383"/>
                  </a:lnTo>
                  <a:lnTo>
                    <a:pt x="10514" y="18455"/>
                  </a:lnTo>
                  <a:lnTo>
                    <a:pt x="10514" y="17634"/>
                  </a:lnTo>
                  <a:lnTo>
                    <a:pt x="715" y="11978"/>
                  </a:lnTo>
                  <a:lnTo>
                    <a:pt x="750" y="405"/>
                  </a:lnTo>
                  <a:lnTo>
                    <a:pt x="36" y="0"/>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7"/>
            <p:cNvSpPr/>
            <p:nvPr/>
          </p:nvSpPr>
          <p:spPr>
            <a:xfrm>
              <a:off x="3194689" y="2564024"/>
              <a:ext cx="506978" cy="663920"/>
            </a:xfrm>
            <a:custGeom>
              <a:rect b="b" l="l" r="r" t="t"/>
              <a:pathLst>
                <a:path extrusionOk="0" h="20754" w="15848">
                  <a:moveTo>
                    <a:pt x="15848" y="1"/>
                  </a:moveTo>
                  <a:lnTo>
                    <a:pt x="36" y="9180"/>
                  </a:lnTo>
                  <a:lnTo>
                    <a:pt x="1" y="20753"/>
                  </a:lnTo>
                  <a:lnTo>
                    <a:pt x="1" y="20753"/>
                  </a:lnTo>
                  <a:lnTo>
                    <a:pt x="15812" y="11561"/>
                  </a:lnTo>
                  <a:lnTo>
                    <a:pt x="15848" y="1"/>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7"/>
            <p:cNvSpPr/>
            <p:nvPr/>
          </p:nvSpPr>
          <p:spPr>
            <a:xfrm>
              <a:off x="3210684" y="2591823"/>
              <a:ext cx="474604" cy="608290"/>
            </a:xfrm>
            <a:custGeom>
              <a:rect b="b" l="l" r="r" t="t"/>
              <a:pathLst>
                <a:path extrusionOk="0" h="19015" w="14836">
                  <a:moveTo>
                    <a:pt x="14836" y="1"/>
                  </a:moveTo>
                  <a:lnTo>
                    <a:pt x="37" y="8609"/>
                  </a:lnTo>
                  <a:lnTo>
                    <a:pt x="1" y="19015"/>
                  </a:lnTo>
                  <a:lnTo>
                    <a:pt x="14812" y="10407"/>
                  </a:lnTo>
                  <a:lnTo>
                    <a:pt x="148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7"/>
            <p:cNvSpPr/>
            <p:nvPr/>
          </p:nvSpPr>
          <p:spPr>
            <a:xfrm>
              <a:off x="3173000" y="2550685"/>
              <a:ext cx="528667" cy="307040"/>
            </a:xfrm>
            <a:custGeom>
              <a:rect b="b" l="l" r="r" t="t"/>
              <a:pathLst>
                <a:path extrusionOk="0" h="9598" w="16526">
                  <a:moveTo>
                    <a:pt x="15812" y="1"/>
                  </a:moveTo>
                  <a:lnTo>
                    <a:pt x="0" y="9192"/>
                  </a:lnTo>
                  <a:lnTo>
                    <a:pt x="714" y="9597"/>
                  </a:lnTo>
                  <a:lnTo>
                    <a:pt x="16526" y="418"/>
                  </a:lnTo>
                  <a:lnTo>
                    <a:pt x="15812" y="1"/>
                  </a:ln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7"/>
            <p:cNvSpPr/>
            <p:nvPr/>
          </p:nvSpPr>
          <p:spPr>
            <a:xfrm>
              <a:off x="3261740" y="3215333"/>
              <a:ext cx="42291" cy="24408"/>
            </a:xfrm>
            <a:custGeom>
              <a:rect b="b" l="l" r="r" t="t"/>
              <a:pathLst>
                <a:path extrusionOk="0" h="763" w="1322">
                  <a:moveTo>
                    <a:pt x="667" y="0"/>
                  </a:moveTo>
                  <a:lnTo>
                    <a:pt x="0" y="381"/>
                  </a:lnTo>
                  <a:lnTo>
                    <a:pt x="667" y="762"/>
                  </a:lnTo>
                  <a:lnTo>
                    <a:pt x="1322" y="393"/>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7"/>
            <p:cNvSpPr/>
            <p:nvPr/>
          </p:nvSpPr>
          <p:spPr>
            <a:xfrm>
              <a:off x="3291426" y="3198187"/>
              <a:ext cx="42323" cy="24792"/>
            </a:xfrm>
            <a:custGeom>
              <a:rect b="b" l="l" r="r" t="t"/>
              <a:pathLst>
                <a:path extrusionOk="0" h="775" w="1323">
                  <a:moveTo>
                    <a:pt x="656" y="0"/>
                  </a:moveTo>
                  <a:lnTo>
                    <a:pt x="1" y="381"/>
                  </a:lnTo>
                  <a:lnTo>
                    <a:pt x="668" y="774"/>
                  </a:lnTo>
                  <a:lnTo>
                    <a:pt x="1323" y="393"/>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7"/>
            <p:cNvSpPr/>
            <p:nvPr/>
          </p:nvSpPr>
          <p:spPr>
            <a:xfrm>
              <a:off x="3321144" y="3181041"/>
              <a:ext cx="42323" cy="24792"/>
            </a:xfrm>
            <a:custGeom>
              <a:rect b="b" l="l" r="r" t="t"/>
              <a:pathLst>
                <a:path extrusionOk="0" h="775" w="1323">
                  <a:moveTo>
                    <a:pt x="655" y="1"/>
                  </a:moveTo>
                  <a:lnTo>
                    <a:pt x="1" y="382"/>
                  </a:lnTo>
                  <a:lnTo>
                    <a:pt x="667" y="774"/>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7"/>
            <p:cNvSpPr/>
            <p:nvPr/>
          </p:nvSpPr>
          <p:spPr>
            <a:xfrm>
              <a:off x="3350863" y="3163894"/>
              <a:ext cx="42291" cy="24792"/>
            </a:xfrm>
            <a:custGeom>
              <a:rect b="b" l="l" r="r" t="t"/>
              <a:pathLst>
                <a:path extrusionOk="0" h="775" w="1322">
                  <a:moveTo>
                    <a:pt x="655" y="1"/>
                  </a:moveTo>
                  <a:lnTo>
                    <a:pt x="0" y="382"/>
                  </a:lnTo>
                  <a:lnTo>
                    <a:pt x="667" y="775"/>
                  </a:lnTo>
                  <a:lnTo>
                    <a:pt x="1322" y="394"/>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7"/>
            <p:cNvSpPr/>
            <p:nvPr/>
          </p:nvSpPr>
          <p:spPr>
            <a:xfrm>
              <a:off x="3380581" y="3146780"/>
              <a:ext cx="42291" cy="24760"/>
            </a:xfrm>
            <a:custGeom>
              <a:rect b="b" l="l" r="r" t="t"/>
              <a:pathLst>
                <a:path extrusionOk="0" h="774" w="1322">
                  <a:moveTo>
                    <a:pt x="655" y="0"/>
                  </a:moveTo>
                  <a:lnTo>
                    <a:pt x="0" y="381"/>
                  </a:lnTo>
                  <a:lnTo>
                    <a:pt x="655" y="774"/>
                  </a:lnTo>
                  <a:lnTo>
                    <a:pt x="1322" y="393"/>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7"/>
            <p:cNvSpPr/>
            <p:nvPr/>
          </p:nvSpPr>
          <p:spPr>
            <a:xfrm>
              <a:off x="3410268" y="3130017"/>
              <a:ext cx="42323" cy="24408"/>
            </a:xfrm>
            <a:custGeom>
              <a:rect b="b" l="l" r="r" t="t"/>
              <a:pathLst>
                <a:path extrusionOk="0" h="763" w="1323">
                  <a:moveTo>
                    <a:pt x="656" y="0"/>
                  </a:moveTo>
                  <a:lnTo>
                    <a:pt x="1" y="381"/>
                  </a:lnTo>
                  <a:lnTo>
                    <a:pt x="656" y="762"/>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7"/>
            <p:cNvSpPr/>
            <p:nvPr/>
          </p:nvSpPr>
          <p:spPr>
            <a:xfrm>
              <a:off x="3439986" y="3112871"/>
              <a:ext cx="42291" cy="24408"/>
            </a:xfrm>
            <a:custGeom>
              <a:rect b="b" l="l" r="r" t="t"/>
              <a:pathLst>
                <a:path extrusionOk="0" h="763" w="1322">
                  <a:moveTo>
                    <a:pt x="655" y="0"/>
                  </a:moveTo>
                  <a:lnTo>
                    <a:pt x="0" y="381"/>
                  </a:lnTo>
                  <a:lnTo>
                    <a:pt x="655"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7"/>
            <p:cNvSpPr/>
            <p:nvPr/>
          </p:nvSpPr>
          <p:spPr>
            <a:xfrm>
              <a:off x="3469320" y="3095724"/>
              <a:ext cx="42291" cy="24408"/>
            </a:xfrm>
            <a:custGeom>
              <a:rect b="b" l="l" r="r" t="t"/>
              <a:pathLst>
                <a:path extrusionOk="0" h="763" w="1322">
                  <a:moveTo>
                    <a:pt x="667" y="1"/>
                  </a:moveTo>
                  <a:lnTo>
                    <a:pt x="0" y="370"/>
                  </a:lnTo>
                  <a:lnTo>
                    <a:pt x="667" y="763"/>
                  </a:lnTo>
                  <a:lnTo>
                    <a:pt x="1322" y="382"/>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7"/>
            <p:cNvSpPr/>
            <p:nvPr/>
          </p:nvSpPr>
          <p:spPr>
            <a:xfrm>
              <a:off x="3499007" y="3078578"/>
              <a:ext cx="42323" cy="24408"/>
            </a:xfrm>
            <a:custGeom>
              <a:rect b="b" l="l" r="r" t="t"/>
              <a:pathLst>
                <a:path extrusionOk="0" h="763" w="1323">
                  <a:moveTo>
                    <a:pt x="668" y="1"/>
                  </a:moveTo>
                  <a:lnTo>
                    <a:pt x="1" y="382"/>
                  </a:lnTo>
                  <a:lnTo>
                    <a:pt x="668" y="763"/>
                  </a:lnTo>
                  <a:lnTo>
                    <a:pt x="1322" y="382"/>
                  </a:lnTo>
                  <a:lnTo>
                    <a:pt x="6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7"/>
            <p:cNvSpPr/>
            <p:nvPr/>
          </p:nvSpPr>
          <p:spPr>
            <a:xfrm>
              <a:off x="3528725" y="3061463"/>
              <a:ext cx="42323" cy="24408"/>
            </a:xfrm>
            <a:custGeom>
              <a:rect b="b" l="l" r="r" t="t"/>
              <a:pathLst>
                <a:path extrusionOk="0" h="763" w="1323">
                  <a:moveTo>
                    <a:pt x="667" y="0"/>
                  </a:moveTo>
                  <a:lnTo>
                    <a:pt x="1" y="381"/>
                  </a:lnTo>
                  <a:lnTo>
                    <a:pt x="667" y="762"/>
                  </a:lnTo>
                  <a:lnTo>
                    <a:pt x="1322" y="381"/>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7"/>
            <p:cNvSpPr/>
            <p:nvPr/>
          </p:nvSpPr>
          <p:spPr>
            <a:xfrm>
              <a:off x="3558444" y="3044317"/>
              <a:ext cx="42291" cy="24408"/>
            </a:xfrm>
            <a:custGeom>
              <a:rect b="b" l="l" r="r" t="t"/>
              <a:pathLst>
                <a:path extrusionOk="0" h="763" w="1322">
                  <a:moveTo>
                    <a:pt x="655" y="0"/>
                  </a:moveTo>
                  <a:lnTo>
                    <a:pt x="0" y="381"/>
                  </a:lnTo>
                  <a:lnTo>
                    <a:pt x="667"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7"/>
            <p:cNvSpPr/>
            <p:nvPr/>
          </p:nvSpPr>
          <p:spPr>
            <a:xfrm>
              <a:off x="3588130" y="3027170"/>
              <a:ext cx="42323" cy="24408"/>
            </a:xfrm>
            <a:custGeom>
              <a:rect b="b" l="l" r="r" t="t"/>
              <a:pathLst>
                <a:path extrusionOk="0" h="763" w="1323">
                  <a:moveTo>
                    <a:pt x="656" y="0"/>
                  </a:moveTo>
                  <a:lnTo>
                    <a:pt x="1" y="381"/>
                  </a:lnTo>
                  <a:lnTo>
                    <a:pt x="668" y="762"/>
                  </a:lnTo>
                  <a:lnTo>
                    <a:pt x="1323"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7"/>
            <p:cNvSpPr/>
            <p:nvPr/>
          </p:nvSpPr>
          <p:spPr>
            <a:xfrm>
              <a:off x="3617848" y="3010024"/>
              <a:ext cx="42323" cy="24408"/>
            </a:xfrm>
            <a:custGeom>
              <a:rect b="b" l="l" r="r" t="t"/>
              <a:pathLst>
                <a:path extrusionOk="0" h="763" w="1323">
                  <a:moveTo>
                    <a:pt x="655" y="1"/>
                  </a:moveTo>
                  <a:lnTo>
                    <a:pt x="1" y="382"/>
                  </a:lnTo>
                  <a:lnTo>
                    <a:pt x="667"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7"/>
            <p:cNvSpPr/>
            <p:nvPr/>
          </p:nvSpPr>
          <p:spPr>
            <a:xfrm>
              <a:off x="3647567" y="2992877"/>
              <a:ext cx="42291" cy="24408"/>
            </a:xfrm>
            <a:custGeom>
              <a:rect b="b" l="l" r="r" t="t"/>
              <a:pathLst>
                <a:path extrusionOk="0" h="763" w="1322">
                  <a:moveTo>
                    <a:pt x="655" y="1"/>
                  </a:moveTo>
                  <a:lnTo>
                    <a:pt x="0" y="382"/>
                  </a:lnTo>
                  <a:lnTo>
                    <a:pt x="655"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7"/>
            <p:cNvSpPr/>
            <p:nvPr/>
          </p:nvSpPr>
          <p:spPr>
            <a:xfrm>
              <a:off x="3677253" y="2975763"/>
              <a:ext cx="42323" cy="24408"/>
            </a:xfrm>
            <a:custGeom>
              <a:rect b="b" l="l" r="r" t="t"/>
              <a:pathLst>
                <a:path extrusionOk="0" h="763" w="1323">
                  <a:moveTo>
                    <a:pt x="656" y="0"/>
                  </a:moveTo>
                  <a:lnTo>
                    <a:pt x="1" y="381"/>
                  </a:lnTo>
                  <a:lnTo>
                    <a:pt x="656" y="762"/>
                  </a:lnTo>
                  <a:lnTo>
                    <a:pt x="1323"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7"/>
            <p:cNvSpPr/>
            <p:nvPr/>
          </p:nvSpPr>
          <p:spPr>
            <a:xfrm>
              <a:off x="3324951" y="3217605"/>
              <a:ext cx="42323" cy="24408"/>
            </a:xfrm>
            <a:custGeom>
              <a:rect b="b" l="l" r="r" t="t"/>
              <a:pathLst>
                <a:path extrusionOk="0" h="763" w="1323">
                  <a:moveTo>
                    <a:pt x="667" y="1"/>
                  </a:moveTo>
                  <a:lnTo>
                    <a:pt x="1" y="382"/>
                  </a:lnTo>
                  <a:lnTo>
                    <a:pt x="667" y="763"/>
                  </a:lnTo>
                  <a:lnTo>
                    <a:pt x="1322" y="393"/>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7"/>
            <p:cNvSpPr/>
            <p:nvPr/>
          </p:nvSpPr>
          <p:spPr>
            <a:xfrm>
              <a:off x="3354670" y="3200458"/>
              <a:ext cx="42291" cy="24408"/>
            </a:xfrm>
            <a:custGeom>
              <a:rect b="b" l="l" r="r" t="t"/>
              <a:pathLst>
                <a:path extrusionOk="0" h="763" w="1322">
                  <a:moveTo>
                    <a:pt x="667" y="1"/>
                  </a:moveTo>
                  <a:lnTo>
                    <a:pt x="0" y="382"/>
                  </a:lnTo>
                  <a:lnTo>
                    <a:pt x="667" y="763"/>
                  </a:lnTo>
                  <a:lnTo>
                    <a:pt x="1322" y="394"/>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7"/>
            <p:cNvSpPr/>
            <p:nvPr/>
          </p:nvSpPr>
          <p:spPr>
            <a:xfrm>
              <a:off x="3384388" y="3183344"/>
              <a:ext cx="42291" cy="24760"/>
            </a:xfrm>
            <a:custGeom>
              <a:rect b="b" l="l" r="r" t="t"/>
              <a:pathLst>
                <a:path extrusionOk="0" h="774" w="1322">
                  <a:moveTo>
                    <a:pt x="655" y="0"/>
                  </a:moveTo>
                  <a:lnTo>
                    <a:pt x="0" y="381"/>
                  </a:lnTo>
                  <a:lnTo>
                    <a:pt x="667" y="774"/>
                  </a:lnTo>
                  <a:lnTo>
                    <a:pt x="1322" y="393"/>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7"/>
            <p:cNvSpPr/>
            <p:nvPr/>
          </p:nvSpPr>
          <p:spPr>
            <a:xfrm>
              <a:off x="3414074" y="3166197"/>
              <a:ext cx="42323" cy="24792"/>
            </a:xfrm>
            <a:custGeom>
              <a:rect b="b" l="l" r="r" t="t"/>
              <a:pathLst>
                <a:path extrusionOk="0" h="775" w="1323">
                  <a:moveTo>
                    <a:pt x="656" y="0"/>
                  </a:moveTo>
                  <a:lnTo>
                    <a:pt x="1" y="381"/>
                  </a:lnTo>
                  <a:lnTo>
                    <a:pt x="668" y="774"/>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7"/>
            <p:cNvSpPr/>
            <p:nvPr/>
          </p:nvSpPr>
          <p:spPr>
            <a:xfrm>
              <a:off x="3443793" y="3149435"/>
              <a:ext cx="42323" cy="24408"/>
            </a:xfrm>
            <a:custGeom>
              <a:rect b="b" l="l" r="r" t="t"/>
              <a:pathLst>
                <a:path extrusionOk="0" h="763" w="1323">
                  <a:moveTo>
                    <a:pt x="655" y="0"/>
                  </a:moveTo>
                  <a:lnTo>
                    <a:pt x="0" y="369"/>
                  </a:lnTo>
                  <a:lnTo>
                    <a:pt x="667"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7"/>
            <p:cNvSpPr/>
            <p:nvPr/>
          </p:nvSpPr>
          <p:spPr>
            <a:xfrm>
              <a:off x="3473511" y="3131904"/>
              <a:ext cx="42291" cy="24792"/>
            </a:xfrm>
            <a:custGeom>
              <a:rect b="b" l="l" r="r" t="t"/>
              <a:pathLst>
                <a:path extrusionOk="0" h="775" w="1322">
                  <a:moveTo>
                    <a:pt x="655" y="1"/>
                  </a:moveTo>
                  <a:lnTo>
                    <a:pt x="0" y="382"/>
                  </a:lnTo>
                  <a:lnTo>
                    <a:pt x="655" y="775"/>
                  </a:lnTo>
                  <a:lnTo>
                    <a:pt x="1322" y="394"/>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7"/>
            <p:cNvSpPr/>
            <p:nvPr/>
          </p:nvSpPr>
          <p:spPr>
            <a:xfrm>
              <a:off x="3503198" y="3115142"/>
              <a:ext cx="42323" cy="24408"/>
            </a:xfrm>
            <a:custGeom>
              <a:rect b="b" l="l" r="r" t="t"/>
              <a:pathLst>
                <a:path extrusionOk="0" h="763" w="1323">
                  <a:moveTo>
                    <a:pt x="656" y="1"/>
                  </a:moveTo>
                  <a:lnTo>
                    <a:pt x="1" y="382"/>
                  </a:lnTo>
                  <a:lnTo>
                    <a:pt x="656" y="763"/>
                  </a:lnTo>
                  <a:lnTo>
                    <a:pt x="1322" y="382"/>
                  </a:lnTo>
                  <a:lnTo>
                    <a:pt x="65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7"/>
            <p:cNvSpPr/>
            <p:nvPr/>
          </p:nvSpPr>
          <p:spPr>
            <a:xfrm>
              <a:off x="3532916" y="3098027"/>
              <a:ext cx="42323" cy="24408"/>
            </a:xfrm>
            <a:custGeom>
              <a:rect b="b" l="l" r="r" t="t"/>
              <a:pathLst>
                <a:path extrusionOk="0" h="763" w="1323">
                  <a:moveTo>
                    <a:pt x="655" y="0"/>
                  </a:moveTo>
                  <a:lnTo>
                    <a:pt x="1" y="381"/>
                  </a:lnTo>
                  <a:lnTo>
                    <a:pt x="655"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7"/>
            <p:cNvSpPr/>
            <p:nvPr/>
          </p:nvSpPr>
          <p:spPr>
            <a:xfrm>
              <a:off x="3562250" y="3080881"/>
              <a:ext cx="42291" cy="24408"/>
            </a:xfrm>
            <a:custGeom>
              <a:rect b="b" l="l" r="r" t="t"/>
              <a:pathLst>
                <a:path extrusionOk="0" h="763" w="1322">
                  <a:moveTo>
                    <a:pt x="667" y="0"/>
                  </a:moveTo>
                  <a:lnTo>
                    <a:pt x="0" y="369"/>
                  </a:lnTo>
                  <a:lnTo>
                    <a:pt x="667" y="762"/>
                  </a:lnTo>
                  <a:lnTo>
                    <a:pt x="1322" y="381"/>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7"/>
            <p:cNvSpPr/>
            <p:nvPr/>
          </p:nvSpPr>
          <p:spPr>
            <a:xfrm>
              <a:off x="3591937" y="3063735"/>
              <a:ext cx="42323" cy="24408"/>
            </a:xfrm>
            <a:custGeom>
              <a:rect b="b" l="l" r="r" t="t"/>
              <a:pathLst>
                <a:path extrusionOk="0" h="763" w="1323">
                  <a:moveTo>
                    <a:pt x="668" y="0"/>
                  </a:moveTo>
                  <a:lnTo>
                    <a:pt x="1" y="381"/>
                  </a:lnTo>
                  <a:lnTo>
                    <a:pt x="668" y="762"/>
                  </a:lnTo>
                  <a:lnTo>
                    <a:pt x="1323" y="381"/>
                  </a:lnTo>
                  <a:lnTo>
                    <a:pt x="6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7"/>
            <p:cNvSpPr/>
            <p:nvPr/>
          </p:nvSpPr>
          <p:spPr>
            <a:xfrm>
              <a:off x="3621655" y="3046588"/>
              <a:ext cx="42323" cy="24408"/>
            </a:xfrm>
            <a:custGeom>
              <a:rect b="b" l="l" r="r" t="t"/>
              <a:pathLst>
                <a:path extrusionOk="0" h="763" w="1323">
                  <a:moveTo>
                    <a:pt x="667" y="1"/>
                  </a:moveTo>
                  <a:lnTo>
                    <a:pt x="1" y="382"/>
                  </a:lnTo>
                  <a:lnTo>
                    <a:pt x="667" y="763"/>
                  </a:lnTo>
                  <a:lnTo>
                    <a:pt x="1322" y="382"/>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7"/>
            <p:cNvSpPr/>
            <p:nvPr/>
          </p:nvSpPr>
          <p:spPr>
            <a:xfrm>
              <a:off x="3651374" y="3029442"/>
              <a:ext cx="42291" cy="24408"/>
            </a:xfrm>
            <a:custGeom>
              <a:rect b="b" l="l" r="r" t="t"/>
              <a:pathLst>
                <a:path extrusionOk="0" h="763" w="1322">
                  <a:moveTo>
                    <a:pt x="655" y="1"/>
                  </a:moveTo>
                  <a:lnTo>
                    <a:pt x="0" y="382"/>
                  </a:lnTo>
                  <a:lnTo>
                    <a:pt x="667"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7"/>
            <p:cNvSpPr/>
            <p:nvPr/>
          </p:nvSpPr>
          <p:spPr>
            <a:xfrm>
              <a:off x="3681092" y="3012327"/>
              <a:ext cx="42291" cy="24408"/>
            </a:xfrm>
            <a:custGeom>
              <a:rect b="b" l="l" r="r" t="t"/>
              <a:pathLst>
                <a:path extrusionOk="0" h="763" w="1322">
                  <a:moveTo>
                    <a:pt x="655" y="0"/>
                  </a:moveTo>
                  <a:lnTo>
                    <a:pt x="0" y="381"/>
                  </a:lnTo>
                  <a:lnTo>
                    <a:pt x="667"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7"/>
            <p:cNvSpPr/>
            <p:nvPr/>
          </p:nvSpPr>
          <p:spPr>
            <a:xfrm>
              <a:off x="3710778" y="2995181"/>
              <a:ext cx="42323" cy="24408"/>
            </a:xfrm>
            <a:custGeom>
              <a:rect b="b" l="l" r="r" t="t"/>
              <a:pathLst>
                <a:path extrusionOk="0" h="763" w="1323">
                  <a:moveTo>
                    <a:pt x="656" y="0"/>
                  </a:moveTo>
                  <a:lnTo>
                    <a:pt x="1" y="381"/>
                  </a:lnTo>
                  <a:lnTo>
                    <a:pt x="667" y="762"/>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7"/>
            <p:cNvSpPr/>
            <p:nvPr/>
          </p:nvSpPr>
          <p:spPr>
            <a:xfrm>
              <a:off x="3295265" y="3234751"/>
              <a:ext cx="105887" cy="43826"/>
            </a:xfrm>
            <a:custGeom>
              <a:rect b="b" l="l" r="r" t="t"/>
              <a:pathLst>
                <a:path extrusionOk="0" h="1370" w="3310">
                  <a:moveTo>
                    <a:pt x="667" y="0"/>
                  </a:moveTo>
                  <a:lnTo>
                    <a:pt x="0" y="381"/>
                  </a:lnTo>
                  <a:lnTo>
                    <a:pt x="1060" y="989"/>
                  </a:lnTo>
                  <a:lnTo>
                    <a:pt x="1369" y="1179"/>
                  </a:lnTo>
                  <a:lnTo>
                    <a:pt x="1715" y="1370"/>
                  </a:lnTo>
                  <a:lnTo>
                    <a:pt x="2643" y="834"/>
                  </a:lnTo>
                  <a:lnTo>
                    <a:pt x="3131" y="560"/>
                  </a:lnTo>
                  <a:lnTo>
                    <a:pt x="3310" y="453"/>
                  </a:lnTo>
                  <a:lnTo>
                    <a:pt x="2643" y="72"/>
                  </a:lnTo>
                  <a:lnTo>
                    <a:pt x="2465" y="179"/>
                  </a:lnTo>
                  <a:lnTo>
                    <a:pt x="1988" y="453"/>
                  </a:lnTo>
                  <a:lnTo>
                    <a:pt x="1715" y="608"/>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7"/>
            <p:cNvSpPr/>
            <p:nvPr/>
          </p:nvSpPr>
          <p:spPr>
            <a:xfrm>
              <a:off x="3388195" y="3219908"/>
              <a:ext cx="42291" cy="24408"/>
            </a:xfrm>
            <a:custGeom>
              <a:rect b="b" l="l" r="r" t="t"/>
              <a:pathLst>
                <a:path extrusionOk="0" h="763" w="1322">
                  <a:moveTo>
                    <a:pt x="667" y="0"/>
                  </a:moveTo>
                  <a:lnTo>
                    <a:pt x="0" y="381"/>
                  </a:lnTo>
                  <a:lnTo>
                    <a:pt x="667" y="762"/>
                  </a:lnTo>
                  <a:lnTo>
                    <a:pt x="1322" y="381"/>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7"/>
            <p:cNvSpPr/>
            <p:nvPr/>
          </p:nvSpPr>
          <p:spPr>
            <a:xfrm>
              <a:off x="3417881" y="3202762"/>
              <a:ext cx="42323" cy="24408"/>
            </a:xfrm>
            <a:custGeom>
              <a:rect b="b" l="l" r="r" t="t"/>
              <a:pathLst>
                <a:path extrusionOk="0" h="763" w="1323">
                  <a:moveTo>
                    <a:pt x="668" y="0"/>
                  </a:moveTo>
                  <a:lnTo>
                    <a:pt x="1" y="381"/>
                  </a:lnTo>
                  <a:lnTo>
                    <a:pt x="668" y="762"/>
                  </a:lnTo>
                  <a:lnTo>
                    <a:pt x="1322" y="393"/>
                  </a:lnTo>
                  <a:lnTo>
                    <a:pt x="6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7"/>
            <p:cNvSpPr/>
            <p:nvPr/>
          </p:nvSpPr>
          <p:spPr>
            <a:xfrm>
              <a:off x="3447600" y="3185615"/>
              <a:ext cx="42323" cy="24792"/>
            </a:xfrm>
            <a:custGeom>
              <a:rect b="b" l="l" r="r" t="t"/>
              <a:pathLst>
                <a:path extrusionOk="0" h="775" w="1323">
                  <a:moveTo>
                    <a:pt x="667" y="0"/>
                  </a:moveTo>
                  <a:lnTo>
                    <a:pt x="1" y="381"/>
                  </a:lnTo>
                  <a:lnTo>
                    <a:pt x="667" y="774"/>
                  </a:lnTo>
                  <a:lnTo>
                    <a:pt x="1322" y="393"/>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7"/>
            <p:cNvSpPr/>
            <p:nvPr/>
          </p:nvSpPr>
          <p:spPr>
            <a:xfrm>
              <a:off x="3477318" y="3168469"/>
              <a:ext cx="42291" cy="24792"/>
            </a:xfrm>
            <a:custGeom>
              <a:rect b="b" l="l" r="r" t="t"/>
              <a:pathLst>
                <a:path extrusionOk="0" h="775" w="1322">
                  <a:moveTo>
                    <a:pt x="655" y="1"/>
                  </a:moveTo>
                  <a:lnTo>
                    <a:pt x="0" y="382"/>
                  </a:lnTo>
                  <a:lnTo>
                    <a:pt x="667" y="775"/>
                  </a:lnTo>
                  <a:lnTo>
                    <a:pt x="1322" y="394"/>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7"/>
            <p:cNvSpPr/>
            <p:nvPr/>
          </p:nvSpPr>
          <p:spPr>
            <a:xfrm>
              <a:off x="3507004" y="3151322"/>
              <a:ext cx="42323" cy="24792"/>
            </a:xfrm>
            <a:custGeom>
              <a:rect b="b" l="l" r="r" t="t"/>
              <a:pathLst>
                <a:path extrusionOk="0" h="775" w="1323">
                  <a:moveTo>
                    <a:pt x="656" y="1"/>
                  </a:moveTo>
                  <a:lnTo>
                    <a:pt x="1" y="382"/>
                  </a:lnTo>
                  <a:lnTo>
                    <a:pt x="668" y="775"/>
                  </a:lnTo>
                  <a:lnTo>
                    <a:pt x="1322" y="394"/>
                  </a:lnTo>
                  <a:lnTo>
                    <a:pt x="65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7"/>
            <p:cNvSpPr/>
            <p:nvPr/>
          </p:nvSpPr>
          <p:spPr>
            <a:xfrm>
              <a:off x="3536723" y="3134592"/>
              <a:ext cx="42323" cy="24408"/>
            </a:xfrm>
            <a:custGeom>
              <a:rect b="b" l="l" r="r" t="t"/>
              <a:pathLst>
                <a:path extrusionOk="0" h="763" w="1323">
                  <a:moveTo>
                    <a:pt x="655" y="0"/>
                  </a:moveTo>
                  <a:lnTo>
                    <a:pt x="1" y="369"/>
                  </a:lnTo>
                  <a:lnTo>
                    <a:pt x="667"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7"/>
            <p:cNvSpPr/>
            <p:nvPr/>
          </p:nvSpPr>
          <p:spPr>
            <a:xfrm>
              <a:off x="3566441" y="3117061"/>
              <a:ext cx="42291" cy="24792"/>
            </a:xfrm>
            <a:custGeom>
              <a:rect b="b" l="l" r="r" t="t"/>
              <a:pathLst>
                <a:path extrusionOk="0" h="775" w="1322">
                  <a:moveTo>
                    <a:pt x="655" y="0"/>
                  </a:moveTo>
                  <a:lnTo>
                    <a:pt x="0" y="393"/>
                  </a:lnTo>
                  <a:lnTo>
                    <a:pt x="655" y="774"/>
                  </a:lnTo>
                  <a:lnTo>
                    <a:pt x="1322" y="393"/>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7"/>
            <p:cNvSpPr/>
            <p:nvPr/>
          </p:nvSpPr>
          <p:spPr>
            <a:xfrm>
              <a:off x="3596127" y="3100299"/>
              <a:ext cx="42323" cy="24408"/>
            </a:xfrm>
            <a:custGeom>
              <a:rect b="b" l="l" r="r" t="t"/>
              <a:pathLst>
                <a:path extrusionOk="0" h="763" w="1323">
                  <a:moveTo>
                    <a:pt x="656" y="0"/>
                  </a:moveTo>
                  <a:lnTo>
                    <a:pt x="1" y="381"/>
                  </a:lnTo>
                  <a:lnTo>
                    <a:pt x="656" y="762"/>
                  </a:lnTo>
                  <a:lnTo>
                    <a:pt x="1323"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7"/>
            <p:cNvSpPr/>
            <p:nvPr/>
          </p:nvSpPr>
          <p:spPr>
            <a:xfrm>
              <a:off x="3625846" y="3083152"/>
              <a:ext cx="42323" cy="24408"/>
            </a:xfrm>
            <a:custGeom>
              <a:rect b="b" l="l" r="r" t="t"/>
              <a:pathLst>
                <a:path extrusionOk="0" h="763" w="1323">
                  <a:moveTo>
                    <a:pt x="655" y="1"/>
                  </a:moveTo>
                  <a:lnTo>
                    <a:pt x="1" y="382"/>
                  </a:lnTo>
                  <a:lnTo>
                    <a:pt x="655"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7"/>
            <p:cNvSpPr/>
            <p:nvPr/>
          </p:nvSpPr>
          <p:spPr>
            <a:xfrm>
              <a:off x="3655180" y="3066006"/>
              <a:ext cx="42291" cy="24408"/>
            </a:xfrm>
            <a:custGeom>
              <a:rect b="b" l="l" r="r" t="t"/>
              <a:pathLst>
                <a:path extrusionOk="0" h="763" w="1322">
                  <a:moveTo>
                    <a:pt x="667" y="1"/>
                  </a:moveTo>
                  <a:lnTo>
                    <a:pt x="0" y="382"/>
                  </a:lnTo>
                  <a:lnTo>
                    <a:pt x="667" y="763"/>
                  </a:lnTo>
                  <a:lnTo>
                    <a:pt x="1322" y="382"/>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7"/>
            <p:cNvSpPr/>
            <p:nvPr/>
          </p:nvSpPr>
          <p:spPr>
            <a:xfrm>
              <a:off x="3684899" y="3048891"/>
              <a:ext cx="42291" cy="24408"/>
            </a:xfrm>
            <a:custGeom>
              <a:rect b="b" l="l" r="r" t="t"/>
              <a:pathLst>
                <a:path extrusionOk="0" h="763" w="1322">
                  <a:moveTo>
                    <a:pt x="667" y="0"/>
                  </a:moveTo>
                  <a:lnTo>
                    <a:pt x="0" y="381"/>
                  </a:lnTo>
                  <a:lnTo>
                    <a:pt x="667" y="762"/>
                  </a:lnTo>
                  <a:lnTo>
                    <a:pt x="1322" y="381"/>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7"/>
            <p:cNvSpPr/>
            <p:nvPr/>
          </p:nvSpPr>
          <p:spPr>
            <a:xfrm>
              <a:off x="3714585" y="3031745"/>
              <a:ext cx="42323" cy="24408"/>
            </a:xfrm>
            <a:custGeom>
              <a:rect b="b" l="l" r="r" t="t"/>
              <a:pathLst>
                <a:path extrusionOk="0" h="763" w="1323">
                  <a:moveTo>
                    <a:pt x="668" y="0"/>
                  </a:moveTo>
                  <a:lnTo>
                    <a:pt x="1" y="381"/>
                  </a:lnTo>
                  <a:lnTo>
                    <a:pt x="668" y="762"/>
                  </a:lnTo>
                  <a:lnTo>
                    <a:pt x="1322" y="381"/>
                  </a:lnTo>
                  <a:lnTo>
                    <a:pt x="6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7"/>
            <p:cNvSpPr/>
            <p:nvPr/>
          </p:nvSpPr>
          <p:spPr>
            <a:xfrm>
              <a:off x="3744303" y="3014598"/>
              <a:ext cx="42323" cy="24408"/>
            </a:xfrm>
            <a:custGeom>
              <a:rect b="b" l="l" r="r" t="t"/>
              <a:pathLst>
                <a:path extrusionOk="0" h="763" w="1323">
                  <a:moveTo>
                    <a:pt x="655" y="1"/>
                  </a:moveTo>
                  <a:lnTo>
                    <a:pt x="0" y="382"/>
                  </a:lnTo>
                  <a:lnTo>
                    <a:pt x="667"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7"/>
            <p:cNvSpPr/>
            <p:nvPr/>
          </p:nvSpPr>
          <p:spPr>
            <a:xfrm>
              <a:off x="3362667" y="3273587"/>
              <a:ext cx="42291" cy="24408"/>
            </a:xfrm>
            <a:custGeom>
              <a:rect b="b" l="l" r="r" t="t"/>
              <a:pathLst>
                <a:path extrusionOk="0" h="763" w="1322">
                  <a:moveTo>
                    <a:pt x="655" y="1"/>
                  </a:moveTo>
                  <a:lnTo>
                    <a:pt x="0" y="382"/>
                  </a:lnTo>
                  <a:lnTo>
                    <a:pt x="667"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7"/>
            <p:cNvSpPr/>
            <p:nvPr/>
          </p:nvSpPr>
          <p:spPr>
            <a:xfrm>
              <a:off x="3392385" y="3256472"/>
              <a:ext cx="42291" cy="24408"/>
            </a:xfrm>
            <a:custGeom>
              <a:rect b="b" l="l" r="r" t="t"/>
              <a:pathLst>
                <a:path extrusionOk="0" h="763" w="1322">
                  <a:moveTo>
                    <a:pt x="655" y="0"/>
                  </a:moveTo>
                  <a:lnTo>
                    <a:pt x="0" y="381"/>
                  </a:lnTo>
                  <a:lnTo>
                    <a:pt x="655"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7"/>
            <p:cNvSpPr/>
            <p:nvPr/>
          </p:nvSpPr>
          <p:spPr>
            <a:xfrm>
              <a:off x="3422072" y="3239326"/>
              <a:ext cx="42323" cy="24408"/>
            </a:xfrm>
            <a:custGeom>
              <a:rect b="b" l="l" r="r" t="t"/>
              <a:pathLst>
                <a:path extrusionOk="0" h="763" w="1323">
                  <a:moveTo>
                    <a:pt x="656" y="0"/>
                  </a:moveTo>
                  <a:lnTo>
                    <a:pt x="1" y="381"/>
                  </a:lnTo>
                  <a:lnTo>
                    <a:pt x="656" y="762"/>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7"/>
            <p:cNvSpPr/>
            <p:nvPr/>
          </p:nvSpPr>
          <p:spPr>
            <a:xfrm>
              <a:off x="3451406" y="3222179"/>
              <a:ext cx="42323" cy="24408"/>
            </a:xfrm>
            <a:custGeom>
              <a:rect b="b" l="l" r="r" t="t"/>
              <a:pathLst>
                <a:path extrusionOk="0" h="763" w="1323">
                  <a:moveTo>
                    <a:pt x="667" y="0"/>
                  </a:moveTo>
                  <a:lnTo>
                    <a:pt x="1" y="381"/>
                  </a:lnTo>
                  <a:lnTo>
                    <a:pt x="667" y="762"/>
                  </a:lnTo>
                  <a:lnTo>
                    <a:pt x="1322" y="381"/>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7"/>
            <p:cNvSpPr/>
            <p:nvPr/>
          </p:nvSpPr>
          <p:spPr>
            <a:xfrm>
              <a:off x="3481125" y="3205033"/>
              <a:ext cx="42291" cy="24408"/>
            </a:xfrm>
            <a:custGeom>
              <a:rect b="b" l="l" r="r" t="t"/>
              <a:pathLst>
                <a:path extrusionOk="0" h="763" w="1322">
                  <a:moveTo>
                    <a:pt x="667" y="1"/>
                  </a:moveTo>
                  <a:lnTo>
                    <a:pt x="0" y="382"/>
                  </a:lnTo>
                  <a:lnTo>
                    <a:pt x="667" y="763"/>
                  </a:lnTo>
                  <a:lnTo>
                    <a:pt x="1322" y="394"/>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7"/>
            <p:cNvSpPr/>
            <p:nvPr/>
          </p:nvSpPr>
          <p:spPr>
            <a:xfrm>
              <a:off x="3510811" y="3187886"/>
              <a:ext cx="42323" cy="24408"/>
            </a:xfrm>
            <a:custGeom>
              <a:rect b="b" l="l" r="r" t="t"/>
              <a:pathLst>
                <a:path extrusionOk="0" h="763" w="1323">
                  <a:moveTo>
                    <a:pt x="668" y="1"/>
                  </a:moveTo>
                  <a:lnTo>
                    <a:pt x="1" y="382"/>
                  </a:lnTo>
                  <a:lnTo>
                    <a:pt x="668" y="763"/>
                  </a:lnTo>
                  <a:lnTo>
                    <a:pt x="1323" y="394"/>
                  </a:lnTo>
                  <a:lnTo>
                    <a:pt x="6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7"/>
            <p:cNvSpPr/>
            <p:nvPr/>
          </p:nvSpPr>
          <p:spPr>
            <a:xfrm>
              <a:off x="3540529" y="3170772"/>
              <a:ext cx="42323" cy="24792"/>
            </a:xfrm>
            <a:custGeom>
              <a:rect b="b" l="l" r="r" t="t"/>
              <a:pathLst>
                <a:path extrusionOk="0" h="775" w="1323">
                  <a:moveTo>
                    <a:pt x="667" y="0"/>
                  </a:moveTo>
                  <a:lnTo>
                    <a:pt x="1" y="381"/>
                  </a:lnTo>
                  <a:lnTo>
                    <a:pt x="667" y="774"/>
                  </a:lnTo>
                  <a:lnTo>
                    <a:pt x="1322" y="393"/>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7"/>
            <p:cNvSpPr/>
            <p:nvPr/>
          </p:nvSpPr>
          <p:spPr>
            <a:xfrm>
              <a:off x="3570248" y="3153625"/>
              <a:ext cx="42291" cy="24792"/>
            </a:xfrm>
            <a:custGeom>
              <a:rect b="b" l="l" r="r" t="t"/>
              <a:pathLst>
                <a:path extrusionOk="0" h="775" w="1322">
                  <a:moveTo>
                    <a:pt x="655" y="0"/>
                  </a:moveTo>
                  <a:lnTo>
                    <a:pt x="0" y="381"/>
                  </a:lnTo>
                  <a:lnTo>
                    <a:pt x="667" y="774"/>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7"/>
            <p:cNvSpPr/>
            <p:nvPr/>
          </p:nvSpPr>
          <p:spPr>
            <a:xfrm>
              <a:off x="3599966" y="3136479"/>
              <a:ext cx="42291" cy="24792"/>
            </a:xfrm>
            <a:custGeom>
              <a:rect b="b" l="l" r="r" t="t"/>
              <a:pathLst>
                <a:path extrusionOk="0" h="775" w="1322">
                  <a:moveTo>
                    <a:pt x="655" y="1"/>
                  </a:moveTo>
                  <a:lnTo>
                    <a:pt x="0" y="382"/>
                  </a:lnTo>
                  <a:lnTo>
                    <a:pt x="667" y="774"/>
                  </a:lnTo>
                  <a:lnTo>
                    <a:pt x="1322" y="393"/>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7"/>
            <p:cNvSpPr/>
            <p:nvPr/>
          </p:nvSpPr>
          <p:spPr>
            <a:xfrm>
              <a:off x="3629653" y="3119716"/>
              <a:ext cx="42323" cy="24408"/>
            </a:xfrm>
            <a:custGeom>
              <a:rect b="b" l="l" r="r" t="t"/>
              <a:pathLst>
                <a:path extrusionOk="0" h="763" w="1323">
                  <a:moveTo>
                    <a:pt x="656" y="1"/>
                  </a:moveTo>
                  <a:lnTo>
                    <a:pt x="1" y="370"/>
                  </a:lnTo>
                  <a:lnTo>
                    <a:pt x="667" y="763"/>
                  </a:lnTo>
                  <a:lnTo>
                    <a:pt x="1322" y="382"/>
                  </a:lnTo>
                  <a:lnTo>
                    <a:pt x="65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7"/>
            <p:cNvSpPr/>
            <p:nvPr/>
          </p:nvSpPr>
          <p:spPr>
            <a:xfrm>
              <a:off x="3659371" y="3102218"/>
              <a:ext cx="42291" cy="24760"/>
            </a:xfrm>
            <a:custGeom>
              <a:rect b="b" l="l" r="r" t="t"/>
              <a:pathLst>
                <a:path extrusionOk="0" h="774" w="1322">
                  <a:moveTo>
                    <a:pt x="655" y="0"/>
                  </a:moveTo>
                  <a:lnTo>
                    <a:pt x="0" y="393"/>
                  </a:lnTo>
                  <a:lnTo>
                    <a:pt x="655" y="774"/>
                  </a:lnTo>
                  <a:lnTo>
                    <a:pt x="1322" y="393"/>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7"/>
            <p:cNvSpPr/>
            <p:nvPr/>
          </p:nvSpPr>
          <p:spPr>
            <a:xfrm>
              <a:off x="3689089" y="3085456"/>
              <a:ext cx="42291" cy="24408"/>
            </a:xfrm>
            <a:custGeom>
              <a:rect b="b" l="l" r="r" t="t"/>
              <a:pathLst>
                <a:path extrusionOk="0" h="763" w="1322">
                  <a:moveTo>
                    <a:pt x="655" y="0"/>
                  </a:moveTo>
                  <a:lnTo>
                    <a:pt x="0" y="381"/>
                  </a:lnTo>
                  <a:lnTo>
                    <a:pt x="655"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7"/>
            <p:cNvSpPr/>
            <p:nvPr/>
          </p:nvSpPr>
          <p:spPr>
            <a:xfrm>
              <a:off x="3718776" y="3068309"/>
              <a:ext cx="42323" cy="24408"/>
            </a:xfrm>
            <a:custGeom>
              <a:rect b="b" l="l" r="r" t="t"/>
              <a:pathLst>
                <a:path extrusionOk="0" h="763" w="1323">
                  <a:moveTo>
                    <a:pt x="656" y="0"/>
                  </a:moveTo>
                  <a:lnTo>
                    <a:pt x="1" y="369"/>
                  </a:lnTo>
                  <a:lnTo>
                    <a:pt x="656" y="762"/>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7"/>
            <p:cNvSpPr/>
            <p:nvPr/>
          </p:nvSpPr>
          <p:spPr>
            <a:xfrm>
              <a:off x="3748110" y="3051163"/>
              <a:ext cx="42323" cy="24408"/>
            </a:xfrm>
            <a:custGeom>
              <a:rect b="b" l="l" r="r" t="t"/>
              <a:pathLst>
                <a:path extrusionOk="0" h="763" w="1323">
                  <a:moveTo>
                    <a:pt x="667" y="1"/>
                  </a:moveTo>
                  <a:lnTo>
                    <a:pt x="1" y="382"/>
                  </a:lnTo>
                  <a:lnTo>
                    <a:pt x="667" y="763"/>
                  </a:lnTo>
                  <a:lnTo>
                    <a:pt x="1322" y="382"/>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7"/>
            <p:cNvSpPr/>
            <p:nvPr/>
          </p:nvSpPr>
          <p:spPr>
            <a:xfrm>
              <a:off x="3777829" y="3034016"/>
              <a:ext cx="42291" cy="24408"/>
            </a:xfrm>
            <a:custGeom>
              <a:rect b="b" l="l" r="r" t="t"/>
              <a:pathLst>
                <a:path extrusionOk="0" h="763" w="1322">
                  <a:moveTo>
                    <a:pt x="667" y="1"/>
                  </a:moveTo>
                  <a:lnTo>
                    <a:pt x="0" y="382"/>
                  </a:lnTo>
                  <a:lnTo>
                    <a:pt x="667" y="763"/>
                  </a:lnTo>
                  <a:lnTo>
                    <a:pt x="1322" y="382"/>
                  </a:ln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7"/>
            <p:cNvSpPr/>
            <p:nvPr/>
          </p:nvSpPr>
          <p:spPr>
            <a:xfrm>
              <a:off x="3396192" y="3293036"/>
              <a:ext cx="42291" cy="24408"/>
            </a:xfrm>
            <a:custGeom>
              <a:rect b="b" l="l" r="r" t="t"/>
              <a:pathLst>
                <a:path extrusionOk="0" h="763" w="1322">
                  <a:moveTo>
                    <a:pt x="667" y="0"/>
                  </a:moveTo>
                  <a:lnTo>
                    <a:pt x="0" y="381"/>
                  </a:lnTo>
                  <a:lnTo>
                    <a:pt x="667" y="762"/>
                  </a:lnTo>
                  <a:lnTo>
                    <a:pt x="1322" y="381"/>
                  </a:lnTo>
                  <a:lnTo>
                    <a:pt x="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7"/>
            <p:cNvSpPr/>
            <p:nvPr/>
          </p:nvSpPr>
          <p:spPr>
            <a:xfrm>
              <a:off x="3425879" y="3275890"/>
              <a:ext cx="42323" cy="24408"/>
            </a:xfrm>
            <a:custGeom>
              <a:rect b="b" l="l" r="r" t="t"/>
              <a:pathLst>
                <a:path extrusionOk="0" h="763" w="1323">
                  <a:moveTo>
                    <a:pt x="656" y="0"/>
                  </a:moveTo>
                  <a:lnTo>
                    <a:pt x="1" y="381"/>
                  </a:lnTo>
                  <a:lnTo>
                    <a:pt x="668" y="762"/>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7"/>
            <p:cNvSpPr/>
            <p:nvPr/>
          </p:nvSpPr>
          <p:spPr>
            <a:xfrm>
              <a:off x="3455597" y="3258743"/>
              <a:ext cx="42323" cy="24408"/>
            </a:xfrm>
            <a:custGeom>
              <a:rect b="b" l="l" r="r" t="t"/>
              <a:pathLst>
                <a:path extrusionOk="0" h="763" w="1323">
                  <a:moveTo>
                    <a:pt x="655" y="0"/>
                  </a:moveTo>
                  <a:lnTo>
                    <a:pt x="1" y="381"/>
                  </a:lnTo>
                  <a:lnTo>
                    <a:pt x="667" y="762"/>
                  </a:lnTo>
                  <a:lnTo>
                    <a:pt x="1322" y="381"/>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7"/>
            <p:cNvSpPr/>
            <p:nvPr/>
          </p:nvSpPr>
          <p:spPr>
            <a:xfrm>
              <a:off x="3485315" y="3241597"/>
              <a:ext cx="42291" cy="24408"/>
            </a:xfrm>
            <a:custGeom>
              <a:rect b="b" l="l" r="r" t="t"/>
              <a:pathLst>
                <a:path extrusionOk="0" h="763" w="1322">
                  <a:moveTo>
                    <a:pt x="655" y="1"/>
                  </a:moveTo>
                  <a:lnTo>
                    <a:pt x="0" y="382"/>
                  </a:lnTo>
                  <a:lnTo>
                    <a:pt x="667"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7"/>
            <p:cNvSpPr/>
            <p:nvPr/>
          </p:nvSpPr>
          <p:spPr>
            <a:xfrm>
              <a:off x="3515002" y="3122020"/>
              <a:ext cx="220187" cy="126840"/>
            </a:xfrm>
            <a:custGeom>
              <a:rect b="b" l="l" r="r" t="t"/>
              <a:pathLst>
                <a:path extrusionOk="0" h="3965" w="6883">
                  <a:moveTo>
                    <a:pt x="6216" y="0"/>
                  </a:moveTo>
                  <a:lnTo>
                    <a:pt x="5895" y="179"/>
                  </a:lnTo>
                  <a:lnTo>
                    <a:pt x="5561" y="369"/>
                  </a:lnTo>
                  <a:lnTo>
                    <a:pt x="5287" y="524"/>
                  </a:lnTo>
                  <a:lnTo>
                    <a:pt x="4632" y="905"/>
                  </a:lnTo>
                  <a:lnTo>
                    <a:pt x="4371" y="1060"/>
                  </a:lnTo>
                  <a:lnTo>
                    <a:pt x="3704" y="1441"/>
                  </a:lnTo>
                  <a:lnTo>
                    <a:pt x="3442" y="1596"/>
                  </a:lnTo>
                  <a:lnTo>
                    <a:pt x="2775" y="1977"/>
                  </a:lnTo>
                  <a:lnTo>
                    <a:pt x="2513" y="2131"/>
                  </a:lnTo>
                  <a:lnTo>
                    <a:pt x="1846" y="2512"/>
                  </a:lnTo>
                  <a:lnTo>
                    <a:pt x="1584" y="2667"/>
                  </a:lnTo>
                  <a:lnTo>
                    <a:pt x="930" y="3048"/>
                  </a:lnTo>
                  <a:lnTo>
                    <a:pt x="1" y="3584"/>
                  </a:lnTo>
                  <a:lnTo>
                    <a:pt x="656" y="3965"/>
                  </a:lnTo>
                  <a:lnTo>
                    <a:pt x="1584" y="3429"/>
                  </a:lnTo>
                  <a:lnTo>
                    <a:pt x="2251" y="3048"/>
                  </a:lnTo>
                  <a:lnTo>
                    <a:pt x="2513" y="2893"/>
                  </a:lnTo>
                  <a:lnTo>
                    <a:pt x="3168" y="2524"/>
                  </a:lnTo>
                  <a:lnTo>
                    <a:pt x="3442" y="2358"/>
                  </a:lnTo>
                  <a:lnTo>
                    <a:pt x="4097" y="1988"/>
                  </a:lnTo>
                  <a:lnTo>
                    <a:pt x="4371" y="1834"/>
                  </a:lnTo>
                  <a:lnTo>
                    <a:pt x="5025" y="1453"/>
                  </a:lnTo>
                  <a:lnTo>
                    <a:pt x="5299" y="1298"/>
                  </a:lnTo>
                  <a:lnTo>
                    <a:pt x="5954" y="905"/>
                  </a:lnTo>
                  <a:lnTo>
                    <a:pt x="6228" y="762"/>
                  </a:lnTo>
                  <a:lnTo>
                    <a:pt x="6549" y="572"/>
                  </a:lnTo>
                  <a:lnTo>
                    <a:pt x="6883" y="381"/>
                  </a:lnTo>
                  <a:lnTo>
                    <a:pt x="621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7"/>
            <p:cNvSpPr/>
            <p:nvPr/>
          </p:nvSpPr>
          <p:spPr>
            <a:xfrm>
              <a:off x="3722583" y="3104873"/>
              <a:ext cx="42323" cy="24408"/>
            </a:xfrm>
            <a:custGeom>
              <a:rect b="b" l="l" r="r" t="t"/>
              <a:pathLst>
                <a:path extrusionOk="0" h="763" w="1323">
                  <a:moveTo>
                    <a:pt x="656" y="0"/>
                  </a:moveTo>
                  <a:lnTo>
                    <a:pt x="1" y="369"/>
                  </a:lnTo>
                  <a:lnTo>
                    <a:pt x="668" y="762"/>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7"/>
            <p:cNvSpPr/>
            <p:nvPr/>
          </p:nvSpPr>
          <p:spPr>
            <a:xfrm>
              <a:off x="3752301" y="3087727"/>
              <a:ext cx="42323" cy="24408"/>
            </a:xfrm>
            <a:custGeom>
              <a:rect b="b" l="l" r="r" t="t"/>
              <a:pathLst>
                <a:path extrusionOk="0" h="763" w="1323">
                  <a:moveTo>
                    <a:pt x="655" y="1"/>
                  </a:moveTo>
                  <a:lnTo>
                    <a:pt x="1" y="382"/>
                  </a:lnTo>
                  <a:lnTo>
                    <a:pt x="655"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7"/>
            <p:cNvSpPr/>
            <p:nvPr/>
          </p:nvSpPr>
          <p:spPr>
            <a:xfrm>
              <a:off x="3782019" y="3070580"/>
              <a:ext cx="42291" cy="24408"/>
            </a:xfrm>
            <a:custGeom>
              <a:rect b="b" l="l" r="r" t="t"/>
              <a:pathLst>
                <a:path extrusionOk="0" h="763" w="1322">
                  <a:moveTo>
                    <a:pt x="655" y="1"/>
                  </a:moveTo>
                  <a:lnTo>
                    <a:pt x="0" y="382"/>
                  </a:lnTo>
                  <a:lnTo>
                    <a:pt x="655" y="763"/>
                  </a:lnTo>
                  <a:lnTo>
                    <a:pt x="1322" y="382"/>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7"/>
            <p:cNvSpPr/>
            <p:nvPr/>
          </p:nvSpPr>
          <p:spPr>
            <a:xfrm>
              <a:off x="3811706" y="3053466"/>
              <a:ext cx="42323" cy="24376"/>
            </a:xfrm>
            <a:custGeom>
              <a:rect b="b" l="l" r="r" t="t"/>
              <a:pathLst>
                <a:path extrusionOk="0" h="762" w="1323">
                  <a:moveTo>
                    <a:pt x="656" y="0"/>
                  </a:moveTo>
                  <a:lnTo>
                    <a:pt x="1" y="369"/>
                  </a:lnTo>
                  <a:lnTo>
                    <a:pt x="656" y="762"/>
                  </a:lnTo>
                  <a:lnTo>
                    <a:pt x="1322" y="381"/>
                  </a:lnTo>
                  <a:lnTo>
                    <a:pt x="6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7"/>
            <p:cNvSpPr/>
            <p:nvPr/>
          </p:nvSpPr>
          <p:spPr>
            <a:xfrm>
              <a:off x="3579749" y="3148859"/>
              <a:ext cx="255984" cy="146450"/>
            </a:xfrm>
            <a:custGeom>
              <a:rect b="b" l="l" r="r" t="t"/>
              <a:pathLst>
                <a:path extrusionOk="0" h="4578" w="8002">
                  <a:moveTo>
                    <a:pt x="5186" y="0"/>
                  </a:moveTo>
                  <a:cubicBezTo>
                    <a:pt x="5097" y="0"/>
                    <a:pt x="5001" y="21"/>
                    <a:pt x="4930" y="66"/>
                  </a:cubicBezTo>
                  <a:lnTo>
                    <a:pt x="156" y="2828"/>
                  </a:lnTo>
                  <a:cubicBezTo>
                    <a:pt x="13" y="2900"/>
                    <a:pt x="1" y="3019"/>
                    <a:pt x="120" y="3090"/>
                  </a:cubicBezTo>
                  <a:lnTo>
                    <a:pt x="2620" y="4531"/>
                  </a:lnTo>
                  <a:cubicBezTo>
                    <a:pt x="2673" y="4562"/>
                    <a:pt x="2742" y="4578"/>
                    <a:pt x="2815" y="4578"/>
                  </a:cubicBezTo>
                  <a:cubicBezTo>
                    <a:pt x="2907" y="4578"/>
                    <a:pt x="3005" y="4553"/>
                    <a:pt x="3085" y="4507"/>
                  </a:cubicBezTo>
                  <a:lnTo>
                    <a:pt x="7859" y="1757"/>
                  </a:lnTo>
                  <a:cubicBezTo>
                    <a:pt x="7990" y="1673"/>
                    <a:pt x="8002" y="1554"/>
                    <a:pt x="7895" y="1495"/>
                  </a:cubicBezTo>
                  <a:lnTo>
                    <a:pt x="5383" y="42"/>
                  </a:lnTo>
                  <a:cubicBezTo>
                    <a:pt x="5334" y="15"/>
                    <a:pt x="5262" y="0"/>
                    <a:pt x="5186" y="0"/>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2" name="Google Shape;1072;p37"/>
          <p:cNvGrpSpPr/>
          <p:nvPr/>
        </p:nvGrpSpPr>
        <p:grpSpPr>
          <a:xfrm>
            <a:off x="6178493" y="2394232"/>
            <a:ext cx="439171" cy="489186"/>
            <a:chOff x="2092454" y="2863767"/>
            <a:chExt cx="391558" cy="436150"/>
          </a:xfrm>
        </p:grpSpPr>
        <p:sp>
          <p:nvSpPr>
            <p:cNvPr id="1073" name="Google Shape;1073;p37"/>
            <p:cNvSpPr/>
            <p:nvPr/>
          </p:nvSpPr>
          <p:spPr>
            <a:xfrm>
              <a:off x="2092806" y="2863767"/>
              <a:ext cx="391206" cy="226649"/>
            </a:xfrm>
            <a:custGeom>
              <a:rect b="b" l="l" r="r" t="t"/>
              <a:pathLst>
                <a:path extrusionOk="0" h="7085" w="12229">
                  <a:moveTo>
                    <a:pt x="6097" y="1"/>
                  </a:moveTo>
                  <a:lnTo>
                    <a:pt x="1" y="3537"/>
                  </a:lnTo>
                  <a:lnTo>
                    <a:pt x="6133" y="7085"/>
                  </a:lnTo>
                  <a:lnTo>
                    <a:pt x="12229" y="3537"/>
                  </a:lnTo>
                  <a:lnTo>
                    <a:pt x="6097" y="1"/>
                  </a:lnTo>
                  <a:close/>
                </a:path>
              </a:pathLst>
            </a:custGeom>
            <a:gradFill>
              <a:gsLst>
                <a:gs pos="0">
                  <a:schemeClr val="lt2"/>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7"/>
            <p:cNvSpPr/>
            <p:nvPr/>
          </p:nvSpPr>
          <p:spPr>
            <a:xfrm>
              <a:off x="2288583" y="2976883"/>
              <a:ext cx="195427" cy="323035"/>
            </a:xfrm>
            <a:custGeom>
              <a:rect b="b" l="l" r="r" t="t"/>
              <a:pathLst>
                <a:path extrusionOk="0" h="10098" w="6109">
                  <a:moveTo>
                    <a:pt x="6109" y="1"/>
                  </a:moveTo>
                  <a:lnTo>
                    <a:pt x="13" y="3549"/>
                  </a:lnTo>
                  <a:lnTo>
                    <a:pt x="1" y="10097"/>
                  </a:lnTo>
                  <a:lnTo>
                    <a:pt x="6097" y="6561"/>
                  </a:lnTo>
                  <a:lnTo>
                    <a:pt x="6109" y="1"/>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7"/>
            <p:cNvSpPr/>
            <p:nvPr/>
          </p:nvSpPr>
          <p:spPr>
            <a:xfrm>
              <a:off x="2092454" y="2976883"/>
              <a:ext cx="196547" cy="323035"/>
            </a:xfrm>
            <a:custGeom>
              <a:rect b="b" l="l" r="r" t="t"/>
              <a:pathLst>
                <a:path extrusionOk="0" h="10098" w="6144">
                  <a:moveTo>
                    <a:pt x="12" y="1"/>
                  </a:moveTo>
                  <a:lnTo>
                    <a:pt x="0" y="6561"/>
                  </a:lnTo>
                  <a:lnTo>
                    <a:pt x="6132" y="10097"/>
                  </a:lnTo>
                  <a:lnTo>
                    <a:pt x="6144" y="3549"/>
                  </a:lnTo>
                  <a:lnTo>
                    <a:pt x="12" y="1"/>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6" name="Google Shape;1076;p37"/>
          <p:cNvGrpSpPr/>
          <p:nvPr/>
        </p:nvGrpSpPr>
        <p:grpSpPr>
          <a:xfrm>
            <a:off x="5580874" y="1911923"/>
            <a:ext cx="658013" cy="489171"/>
            <a:chOff x="1144825" y="2818822"/>
            <a:chExt cx="385863" cy="286853"/>
          </a:xfrm>
        </p:grpSpPr>
        <p:sp>
          <p:nvSpPr>
            <p:cNvPr id="1077" name="Google Shape;1077;p37"/>
            <p:cNvSpPr/>
            <p:nvPr/>
          </p:nvSpPr>
          <p:spPr>
            <a:xfrm>
              <a:off x="1457524" y="2859961"/>
              <a:ext cx="32022" cy="99841"/>
            </a:xfrm>
            <a:custGeom>
              <a:rect b="b" l="l" r="r" t="t"/>
              <a:pathLst>
                <a:path extrusionOk="0" h="3121" w="1001">
                  <a:moveTo>
                    <a:pt x="1000" y="1"/>
                  </a:moveTo>
                  <a:lnTo>
                    <a:pt x="12" y="1132"/>
                  </a:lnTo>
                  <a:lnTo>
                    <a:pt x="0" y="3120"/>
                  </a:lnTo>
                  <a:lnTo>
                    <a:pt x="1000" y="1989"/>
                  </a:lnTo>
                  <a:lnTo>
                    <a:pt x="1000" y="1"/>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7"/>
            <p:cNvSpPr/>
            <p:nvPr/>
          </p:nvSpPr>
          <p:spPr>
            <a:xfrm>
              <a:off x="1270896" y="2891566"/>
              <a:ext cx="134102" cy="102880"/>
            </a:xfrm>
            <a:custGeom>
              <a:rect b="b" l="l" r="r" t="t"/>
              <a:pathLst>
                <a:path extrusionOk="0" h="3216" w="4192">
                  <a:moveTo>
                    <a:pt x="1965" y="1"/>
                  </a:moveTo>
                  <a:cubicBezTo>
                    <a:pt x="1941" y="1"/>
                    <a:pt x="1929" y="1"/>
                    <a:pt x="1905" y="13"/>
                  </a:cubicBezTo>
                  <a:lnTo>
                    <a:pt x="1870" y="13"/>
                  </a:lnTo>
                  <a:cubicBezTo>
                    <a:pt x="1822" y="13"/>
                    <a:pt x="1774" y="13"/>
                    <a:pt x="1727" y="25"/>
                  </a:cubicBezTo>
                  <a:lnTo>
                    <a:pt x="1667" y="25"/>
                  </a:lnTo>
                  <a:cubicBezTo>
                    <a:pt x="1608" y="37"/>
                    <a:pt x="1560" y="37"/>
                    <a:pt x="1512" y="48"/>
                  </a:cubicBezTo>
                  <a:lnTo>
                    <a:pt x="1477" y="48"/>
                  </a:lnTo>
                  <a:cubicBezTo>
                    <a:pt x="1477" y="60"/>
                    <a:pt x="1465" y="60"/>
                    <a:pt x="1465" y="60"/>
                  </a:cubicBezTo>
                  <a:cubicBezTo>
                    <a:pt x="1441" y="60"/>
                    <a:pt x="1417" y="72"/>
                    <a:pt x="1393" y="72"/>
                  </a:cubicBezTo>
                  <a:cubicBezTo>
                    <a:pt x="1358" y="84"/>
                    <a:pt x="1322" y="84"/>
                    <a:pt x="1286" y="96"/>
                  </a:cubicBezTo>
                  <a:cubicBezTo>
                    <a:pt x="1250" y="108"/>
                    <a:pt x="1227" y="108"/>
                    <a:pt x="1203" y="120"/>
                  </a:cubicBezTo>
                  <a:cubicBezTo>
                    <a:pt x="1167" y="132"/>
                    <a:pt x="1131" y="144"/>
                    <a:pt x="1096" y="156"/>
                  </a:cubicBezTo>
                  <a:lnTo>
                    <a:pt x="1072" y="156"/>
                  </a:lnTo>
                  <a:cubicBezTo>
                    <a:pt x="1024" y="168"/>
                    <a:pt x="989" y="191"/>
                    <a:pt x="941" y="203"/>
                  </a:cubicBezTo>
                  <a:lnTo>
                    <a:pt x="929" y="203"/>
                  </a:lnTo>
                  <a:cubicBezTo>
                    <a:pt x="881" y="227"/>
                    <a:pt x="834" y="251"/>
                    <a:pt x="786" y="263"/>
                  </a:cubicBezTo>
                  <a:cubicBezTo>
                    <a:pt x="774" y="275"/>
                    <a:pt x="762" y="275"/>
                    <a:pt x="750" y="287"/>
                  </a:cubicBezTo>
                  <a:cubicBezTo>
                    <a:pt x="703" y="310"/>
                    <a:pt x="655" y="334"/>
                    <a:pt x="608" y="358"/>
                  </a:cubicBezTo>
                  <a:cubicBezTo>
                    <a:pt x="608" y="358"/>
                    <a:pt x="596" y="370"/>
                    <a:pt x="584" y="370"/>
                  </a:cubicBezTo>
                  <a:cubicBezTo>
                    <a:pt x="584" y="382"/>
                    <a:pt x="572" y="382"/>
                    <a:pt x="560" y="382"/>
                  </a:cubicBezTo>
                  <a:cubicBezTo>
                    <a:pt x="548" y="394"/>
                    <a:pt x="536" y="406"/>
                    <a:pt x="524" y="406"/>
                  </a:cubicBezTo>
                  <a:cubicBezTo>
                    <a:pt x="512" y="418"/>
                    <a:pt x="500" y="429"/>
                    <a:pt x="488" y="429"/>
                  </a:cubicBezTo>
                  <a:cubicBezTo>
                    <a:pt x="477" y="441"/>
                    <a:pt x="465" y="453"/>
                    <a:pt x="453" y="453"/>
                  </a:cubicBezTo>
                  <a:cubicBezTo>
                    <a:pt x="441" y="465"/>
                    <a:pt x="441" y="477"/>
                    <a:pt x="429" y="477"/>
                  </a:cubicBezTo>
                  <a:cubicBezTo>
                    <a:pt x="417" y="489"/>
                    <a:pt x="405" y="501"/>
                    <a:pt x="393" y="513"/>
                  </a:cubicBezTo>
                  <a:cubicBezTo>
                    <a:pt x="381" y="513"/>
                    <a:pt x="369" y="525"/>
                    <a:pt x="369" y="537"/>
                  </a:cubicBezTo>
                  <a:cubicBezTo>
                    <a:pt x="357" y="537"/>
                    <a:pt x="346" y="549"/>
                    <a:pt x="334" y="560"/>
                  </a:cubicBezTo>
                  <a:cubicBezTo>
                    <a:pt x="334" y="560"/>
                    <a:pt x="322" y="560"/>
                    <a:pt x="322" y="572"/>
                  </a:cubicBezTo>
                  <a:lnTo>
                    <a:pt x="310" y="584"/>
                  </a:lnTo>
                  <a:cubicBezTo>
                    <a:pt x="298" y="596"/>
                    <a:pt x="274" y="608"/>
                    <a:pt x="262" y="632"/>
                  </a:cubicBezTo>
                  <a:cubicBezTo>
                    <a:pt x="262" y="632"/>
                    <a:pt x="250" y="632"/>
                    <a:pt x="250" y="644"/>
                  </a:cubicBezTo>
                  <a:cubicBezTo>
                    <a:pt x="227" y="668"/>
                    <a:pt x="215" y="680"/>
                    <a:pt x="191" y="703"/>
                  </a:cubicBezTo>
                  <a:cubicBezTo>
                    <a:pt x="191" y="703"/>
                    <a:pt x="191" y="703"/>
                    <a:pt x="191" y="715"/>
                  </a:cubicBezTo>
                  <a:cubicBezTo>
                    <a:pt x="191" y="715"/>
                    <a:pt x="179" y="715"/>
                    <a:pt x="179" y="727"/>
                  </a:cubicBezTo>
                  <a:cubicBezTo>
                    <a:pt x="167" y="739"/>
                    <a:pt x="167" y="751"/>
                    <a:pt x="155" y="763"/>
                  </a:cubicBezTo>
                  <a:cubicBezTo>
                    <a:pt x="143" y="775"/>
                    <a:pt x="143" y="775"/>
                    <a:pt x="143" y="787"/>
                  </a:cubicBezTo>
                  <a:cubicBezTo>
                    <a:pt x="131" y="799"/>
                    <a:pt x="119" y="810"/>
                    <a:pt x="119" y="822"/>
                  </a:cubicBezTo>
                  <a:cubicBezTo>
                    <a:pt x="119" y="822"/>
                    <a:pt x="107" y="834"/>
                    <a:pt x="107" y="834"/>
                  </a:cubicBezTo>
                  <a:cubicBezTo>
                    <a:pt x="107" y="834"/>
                    <a:pt x="107" y="846"/>
                    <a:pt x="107" y="846"/>
                  </a:cubicBezTo>
                  <a:cubicBezTo>
                    <a:pt x="96" y="858"/>
                    <a:pt x="96" y="870"/>
                    <a:pt x="84" y="882"/>
                  </a:cubicBezTo>
                  <a:cubicBezTo>
                    <a:pt x="84" y="894"/>
                    <a:pt x="72" y="894"/>
                    <a:pt x="72" y="906"/>
                  </a:cubicBezTo>
                  <a:lnTo>
                    <a:pt x="60" y="941"/>
                  </a:lnTo>
                  <a:cubicBezTo>
                    <a:pt x="60" y="941"/>
                    <a:pt x="60" y="953"/>
                    <a:pt x="48" y="953"/>
                  </a:cubicBezTo>
                  <a:lnTo>
                    <a:pt x="48" y="965"/>
                  </a:lnTo>
                  <a:cubicBezTo>
                    <a:pt x="48" y="977"/>
                    <a:pt x="36" y="989"/>
                    <a:pt x="36" y="1001"/>
                  </a:cubicBezTo>
                  <a:cubicBezTo>
                    <a:pt x="36" y="1001"/>
                    <a:pt x="36" y="1013"/>
                    <a:pt x="36" y="1025"/>
                  </a:cubicBezTo>
                  <a:cubicBezTo>
                    <a:pt x="24" y="1037"/>
                    <a:pt x="24" y="1049"/>
                    <a:pt x="24" y="1061"/>
                  </a:cubicBezTo>
                  <a:cubicBezTo>
                    <a:pt x="24" y="1061"/>
                    <a:pt x="24" y="1072"/>
                    <a:pt x="24" y="1072"/>
                  </a:cubicBezTo>
                  <a:cubicBezTo>
                    <a:pt x="24" y="1072"/>
                    <a:pt x="12" y="1084"/>
                    <a:pt x="12" y="1084"/>
                  </a:cubicBezTo>
                  <a:lnTo>
                    <a:pt x="12" y="1120"/>
                  </a:lnTo>
                  <a:cubicBezTo>
                    <a:pt x="12" y="1120"/>
                    <a:pt x="12" y="1132"/>
                    <a:pt x="12" y="1144"/>
                  </a:cubicBezTo>
                  <a:cubicBezTo>
                    <a:pt x="12" y="1156"/>
                    <a:pt x="12" y="1168"/>
                    <a:pt x="12" y="1180"/>
                  </a:cubicBezTo>
                  <a:cubicBezTo>
                    <a:pt x="12" y="1180"/>
                    <a:pt x="0" y="1191"/>
                    <a:pt x="0" y="1191"/>
                  </a:cubicBezTo>
                  <a:lnTo>
                    <a:pt x="0" y="1215"/>
                  </a:lnTo>
                  <a:lnTo>
                    <a:pt x="0" y="3073"/>
                  </a:lnTo>
                  <a:cubicBezTo>
                    <a:pt x="12" y="3061"/>
                    <a:pt x="12" y="3049"/>
                    <a:pt x="12" y="3049"/>
                  </a:cubicBezTo>
                  <a:cubicBezTo>
                    <a:pt x="12" y="3037"/>
                    <a:pt x="12" y="3025"/>
                    <a:pt x="24" y="3013"/>
                  </a:cubicBezTo>
                  <a:cubicBezTo>
                    <a:pt x="24" y="3001"/>
                    <a:pt x="24" y="3001"/>
                    <a:pt x="24" y="2989"/>
                  </a:cubicBezTo>
                  <a:cubicBezTo>
                    <a:pt x="24" y="2977"/>
                    <a:pt x="36" y="2966"/>
                    <a:pt x="36" y="2954"/>
                  </a:cubicBezTo>
                  <a:cubicBezTo>
                    <a:pt x="36" y="2942"/>
                    <a:pt x="48" y="2942"/>
                    <a:pt x="48" y="2930"/>
                  </a:cubicBezTo>
                  <a:lnTo>
                    <a:pt x="60" y="2894"/>
                  </a:lnTo>
                  <a:cubicBezTo>
                    <a:pt x="60" y="2894"/>
                    <a:pt x="72" y="2882"/>
                    <a:pt x="72" y="2870"/>
                  </a:cubicBezTo>
                  <a:cubicBezTo>
                    <a:pt x="72" y="2858"/>
                    <a:pt x="84" y="2846"/>
                    <a:pt x="84" y="2835"/>
                  </a:cubicBezTo>
                  <a:cubicBezTo>
                    <a:pt x="96" y="2835"/>
                    <a:pt x="96" y="2823"/>
                    <a:pt x="107" y="2811"/>
                  </a:cubicBezTo>
                  <a:cubicBezTo>
                    <a:pt x="107" y="2799"/>
                    <a:pt x="119" y="2787"/>
                    <a:pt x="119" y="2775"/>
                  </a:cubicBezTo>
                  <a:cubicBezTo>
                    <a:pt x="131" y="2775"/>
                    <a:pt x="131" y="2763"/>
                    <a:pt x="143" y="2751"/>
                  </a:cubicBezTo>
                  <a:cubicBezTo>
                    <a:pt x="143" y="2739"/>
                    <a:pt x="155" y="2727"/>
                    <a:pt x="167" y="2715"/>
                  </a:cubicBezTo>
                  <a:lnTo>
                    <a:pt x="179" y="2692"/>
                  </a:lnTo>
                  <a:cubicBezTo>
                    <a:pt x="203" y="2680"/>
                    <a:pt x="215" y="2656"/>
                    <a:pt x="238" y="2632"/>
                  </a:cubicBezTo>
                  <a:cubicBezTo>
                    <a:pt x="238" y="2632"/>
                    <a:pt x="250" y="2620"/>
                    <a:pt x="250" y="2620"/>
                  </a:cubicBezTo>
                  <a:cubicBezTo>
                    <a:pt x="262" y="2596"/>
                    <a:pt x="286" y="2585"/>
                    <a:pt x="298" y="2573"/>
                  </a:cubicBezTo>
                  <a:cubicBezTo>
                    <a:pt x="310" y="2561"/>
                    <a:pt x="310" y="2549"/>
                    <a:pt x="322" y="2549"/>
                  </a:cubicBezTo>
                  <a:cubicBezTo>
                    <a:pt x="334" y="2537"/>
                    <a:pt x="346" y="2525"/>
                    <a:pt x="357" y="2525"/>
                  </a:cubicBezTo>
                  <a:cubicBezTo>
                    <a:pt x="357" y="2513"/>
                    <a:pt x="369" y="2501"/>
                    <a:pt x="381" y="2501"/>
                  </a:cubicBezTo>
                  <a:cubicBezTo>
                    <a:pt x="393" y="2489"/>
                    <a:pt x="405" y="2477"/>
                    <a:pt x="417" y="2477"/>
                  </a:cubicBezTo>
                  <a:cubicBezTo>
                    <a:pt x="429" y="2465"/>
                    <a:pt x="441" y="2454"/>
                    <a:pt x="441" y="2454"/>
                  </a:cubicBezTo>
                  <a:cubicBezTo>
                    <a:pt x="453" y="2442"/>
                    <a:pt x="465" y="2430"/>
                    <a:pt x="477" y="2430"/>
                  </a:cubicBezTo>
                  <a:cubicBezTo>
                    <a:pt x="488" y="2418"/>
                    <a:pt x="500" y="2406"/>
                    <a:pt x="512" y="2406"/>
                  </a:cubicBezTo>
                  <a:cubicBezTo>
                    <a:pt x="524" y="2394"/>
                    <a:pt x="536" y="2382"/>
                    <a:pt x="560" y="2382"/>
                  </a:cubicBezTo>
                  <a:cubicBezTo>
                    <a:pt x="572" y="2370"/>
                    <a:pt x="584" y="2358"/>
                    <a:pt x="608" y="2346"/>
                  </a:cubicBezTo>
                  <a:cubicBezTo>
                    <a:pt x="655" y="2323"/>
                    <a:pt x="691" y="2299"/>
                    <a:pt x="750" y="2275"/>
                  </a:cubicBezTo>
                  <a:cubicBezTo>
                    <a:pt x="762" y="2263"/>
                    <a:pt x="774" y="2263"/>
                    <a:pt x="786" y="2251"/>
                  </a:cubicBezTo>
                  <a:cubicBezTo>
                    <a:pt x="822" y="2239"/>
                    <a:pt x="869" y="2215"/>
                    <a:pt x="917" y="2204"/>
                  </a:cubicBezTo>
                  <a:cubicBezTo>
                    <a:pt x="929" y="2192"/>
                    <a:pt x="929" y="2192"/>
                    <a:pt x="941" y="2192"/>
                  </a:cubicBezTo>
                  <a:cubicBezTo>
                    <a:pt x="989" y="2168"/>
                    <a:pt x="1036" y="2156"/>
                    <a:pt x="1084" y="2144"/>
                  </a:cubicBezTo>
                  <a:lnTo>
                    <a:pt x="1191" y="2108"/>
                  </a:lnTo>
                  <a:cubicBezTo>
                    <a:pt x="1215" y="2096"/>
                    <a:pt x="1250" y="2096"/>
                    <a:pt x="1274" y="2084"/>
                  </a:cubicBezTo>
                  <a:cubicBezTo>
                    <a:pt x="1310" y="2073"/>
                    <a:pt x="1358" y="2073"/>
                    <a:pt x="1393" y="2061"/>
                  </a:cubicBezTo>
                  <a:lnTo>
                    <a:pt x="1477" y="2049"/>
                  </a:lnTo>
                  <a:cubicBezTo>
                    <a:pt x="1489" y="2037"/>
                    <a:pt x="1500" y="2037"/>
                    <a:pt x="1512" y="2037"/>
                  </a:cubicBezTo>
                  <a:cubicBezTo>
                    <a:pt x="1560" y="2025"/>
                    <a:pt x="1608" y="2025"/>
                    <a:pt x="1655" y="2013"/>
                  </a:cubicBezTo>
                  <a:lnTo>
                    <a:pt x="1703" y="2013"/>
                  </a:lnTo>
                  <a:cubicBezTo>
                    <a:pt x="1751" y="2001"/>
                    <a:pt x="1810" y="2001"/>
                    <a:pt x="1870" y="2001"/>
                  </a:cubicBezTo>
                  <a:lnTo>
                    <a:pt x="1905" y="2001"/>
                  </a:lnTo>
                  <a:cubicBezTo>
                    <a:pt x="1941" y="1989"/>
                    <a:pt x="1977" y="1989"/>
                    <a:pt x="2012" y="1989"/>
                  </a:cubicBezTo>
                  <a:lnTo>
                    <a:pt x="2132" y="1989"/>
                  </a:lnTo>
                  <a:cubicBezTo>
                    <a:pt x="2155" y="1989"/>
                    <a:pt x="2191" y="1989"/>
                    <a:pt x="2227" y="2001"/>
                  </a:cubicBezTo>
                  <a:lnTo>
                    <a:pt x="2334" y="2001"/>
                  </a:lnTo>
                  <a:cubicBezTo>
                    <a:pt x="2358" y="2001"/>
                    <a:pt x="2393" y="2001"/>
                    <a:pt x="2429" y="2013"/>
                  </a:cubicBezTo>
                  <a:cubicBezTo>
                    <a:pt x="2465" y="2013"/>
                    <a:pt x="2501" y="2013"/>
                    <a:pt x="2536" y="2025"/>
                  </a:cubicBezTo>
                  <a:lnTo>
                    <a:pt x="2620" y="2037"/>
                  </a:lnTo>
                  <a:cubicBezTo>
                    <a:pt x="2667" y="2037"/>
                    <a:pt x="2703" y="2049"/>
                    <a:pt x="2739" y="2049"/>
                  </a:cubicBezTo>
                  <a:cubicBezTo>
                    <a:pt x="2763" y="2061"/>
                    <a:pt x="2798" y="2061"/>
                    <a:pt x="2822" y="2073"/>
                  </a:cubicBezTo>
                  <a:cubicBezTo>
                    <a:pt x="2870" y="2084"/>
                    <a:pt x="2905" y="2096"/>
                    <a:pt x="2953" y="2108"/>
                  </a:cubicBezTo>
                  <a:cubicBezTo>
                    <a:pt x="2977" y="2108"/>
                    <a:pt x="3013" y="2120"/>
                    <a:pt x="3036" y="2120"/>
                  </a:cubicBezTo>
                  <a:lnTo>
                    <a:pt x="3084" y="2144"/>
                  </a:lnTo>
                  <a:cubicBezTo>
                    <a:pt x="3120" y="2156"/>
                    <a:pt x="3167" y="2168"/>
                    <a:pt x="3203" y="2180"/>
                  </a:cubicBezTo>
                  <a:cubicBezTo>
                    <a:pt x="3215" y="2192"/>
                    <a:pt x="3227" y="2192"/>
                    <a:pt x="3239" y="2192"/>
                  </a:cubicBezTo>
                  <a:cubicBezTo>
                    <a:pt x="3286" y="2215"/>
                    <a:pt x="3322" y="2227"/>
                    <a:pt x="3358" y="2239"/>
                  </a:cubicBezTo>
                  <a:cubicBezTo>
                    <a:pt x="3370" y="2251"/>
                    <a:pt x="3394" y="2263"/>
                    <a:pt x="3405" y="2263"/>
                  </a:cubicBezTo>
                  <a:cubicBezTo>
                    <a:pt x="3465" y="2287"/>
                    <a:pt x="3513" y="2323"/>
                    <a:pt x="3560" y="2346"/>
                  </a:cubicBezTo>
                  <a:cubicBezTo>
                    <a:pt x="3977" y="2585"/>
                    <a:pt x="4179" y="2894"/>
                    <a:pt x="4179" y="3216"/>
                  </a:cubicBezTo>
                  <a:lnTo>
                    <a:pt x="4191" y="1227"/>
                  </a:lnTo>
                  <a:cubicBezTo>
                    <a:pt x="4191" y="906"/>
                    <a:pt x="3977" y="596"/>
                    <a:pt x="3572" y="358"/>
                  </a:cubicBezTo>
                  <a:cubicBezTo>
                    <a:pt x="3525" y="334"/>
                    <a:pt x="3465" y="310"/>
                    <a:pt x="3417" y="275"/>
                  </a:cubicBezTo>
                  <a:cubicBezTo>
                    <a:pt x="3394" y="275"/>
                    <a:pt x="3382" y="263"/>
                    <a:pt x="3358" y="251"/>
                  </a:cubicBezTo>
                  <a:cubicBezTo>
                    <a:pt x="3334" y="239"/>
                    <a:pt x="3298" y="227"/>
                    <a:pt x="3263" y="215"/>
                  </a:cubicBezTo>
                  <a:cubicBezTo>
                    <a:pt x="3263" y="215"/>
                    <a:pt x="3251" y="215"/>
                    <a:pt x="3251" y="203"/>
                  </a:cubicBezTo>
                  <a:cubicBezTo>
                    <a:pt x="3239" y="203"/>
                    <a:pt x="3227" y="203"/>
                    <a:pt x="3215" y="191"/>
                  </a:cubicBezTo>
                  <a:cubicBezTo>
                    <a:pt x="3167" y="179"/>
                    <a:pt x="3132" y="168"/>
                    <a:pt x="3084" y="156"/>
                  </a:cubicBezTo>
                  <a:lnTo>
                    <a:pt x="3048" y="144"/>
                  </a:lnTo>
                  <a:cubicBezTo>
                    <a:pt x="3036" y="132"/>
                    <a:pt x="3024" y="132"/>
                    <a:pt x="3013" y="132"/>
                  </a:cubicBezTo>
                  <a:lnTo>
                    <a:pt x="2965" y="120"/>
                  </a:lnTo>
                  <a:cubicBezTo>
                    <a:pt x="2917" y="108"/>
                    <a:pt x="2870" y="96"/>
                    <a:pt x="2834" y="84"/>
                  </a:cubicBezTo>
                  <a:cubicBezTo>
                    <a:pt x="2822" y="84"/>
                    <a:pt x="2810" y="84"/>
                    <a:pt x="2798" y="72"/>
                  </a:cubicBezTo>
                  <a:lnTo>
                    <a:pt x="2739" y="72"/>
                  </a:lnTo>
                  <a:cubicBezTo>
                    <a:pt x="2703" y="60"/>
                    <a:pt x="2667" y="48"/>
                    <a:pt x="2632" y="48"/>
                  </a:cubicBezTo>
                  <a:cubicBezTo>
                    <a:pt x="2620" y="48"/>
                    <a:pt x="2596" y="37"/>
                    <a:pt x="2584" y="37"/>
                  </a:cubicBezTo>
                  <a:lnTo>
                    <a:pt x="2536" y="37"/>
                  </a:lnTo>
                  <a:cubicBezTo>
                    <a:pt x="2501" y="25"/>
                    <a:pt x="2465" y="25"/>
                    <a:pt x="2429" y="25"/>
                  </a:cubicBezTo>
                  <a:cubicBezTo>
                    <a:pt x="2417" y="25"/>
                    <a:pt x="2405" y="13"/>
                    <a:pt x="2382" y="13"/>
                  </a:cubicBezTo>
                  <a:lnTo>
                    <a:pt x="2227" y="13"/>
                  </a:lnTo>
                  <a:cubicBezTo>
                    <a:pt x="2215" y="13"/>
                    <a:pt x="2191" y="1"/>
                    <a:pt x="2179"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7"/>
            <p:cNvSpPr/>
            <p:nvPr/>
          </p:nvSpPr>
          <p:spPr>
            <a:xfrm>
              <a:off x="1144825" y="2913287"/>
              <a:ext cx="385863" cy="192388"/>
            </a:xfrm>
            <a:custGeom>
              <a:rect b="b" l="l" r="r" t="t"/>
              <a:pathLst>
                <a:path extrusionOk="0" h="6014" w="12062">
                  <a:moveTo>
                    <a:pt x="12" y="1"/>
                  </a:moveTo>
                  <a:lnTo>
                    <a:pt x="0" y="1989"/>
                  </a:lnTo>
                  <a:lnTo>
                    <a:pt x="1846" y="2679"/>
                  </a:lnTo>
                  <a:cubicBezTo>
                    <a:pt x="1870" y="2834"/>
                    <a:pt x="1905" y="2989"/>
                    <a:pt x="1977" y="3144"/>
                  </a:cubicBezTo>
                  <a:lnTo>
                    <a:pt x="1286" y="2739"/>
                  </a:lnTo>
                  <a:lnTo>
                    <a:pt x="1286" y="4727"/>
                  </a:lnTo>
                  <a:lnTo>
                    <a:pt x="2239" y="5275"/>
                  </a:lnTo>
                  <a:lnTo>
                    <a:pt x="4191" y="4703"/>
                  </a:lnTo>
                  <a:lnTo>
                    <a:pt x="4203" y="4703"/>
                  </a:lnTo>
                  <a:cubicBezTo>
                    <a:pt x="4263" y="4715"/>
                    <a:pt x="4334" y="4739"/>
                    <a:pt x="4394" y="4751"/>
                  </a:cubicBezTo>
                  <a:cubicBezTo>
                    <a:pt x="4418" y="4763"/>
                    <a:pt x="4441" y="4763"/>
                    <a:pt x="4465" y="4775"/>
                  </a:cubicBezTo>
                  <a:cubicBezTo>
                    <a:pt x="4513" y="4787"/>
                    <a:pt x="4560" y="4787"/>
                    <a:pt x="4608" y="4799"/>
                  </a:cubicBezTo>
                  <a:cubicBezTo>
                    <a:pt x="4608" y="4799"/>
                    <a:pt x="4620" y="4811"/>
                    <a:pt x="4632" y="4811"/>
                  </a:cubicBezTo>
                  <a:cubicBezTo>
                    <a:pt x="4656" y="4811"/>
                    <a:pt x="4668" y="4811"/>
                    <a:pt x="4691" y="4823"/>
                  </a:cubicBezTo>
                  <a:cubicBezTo>
                    <a:pt x="4727" y="4823"/>
                    <a:pt x="4763" y="4834"/>
                    <a:pt x="4799" y="4846"/>
                  </a:cubicBezTo>
                  <a:cubicBezTo>
                    <a:pt x="4834" y="4846"/>
                    <a:pt x="4858" y="4846"/>
                    <a:pt x="4894" y="4858"/>
                  </a:cubicBezTo>
                  <a:cubicBezTo>
                    <a:pt x="4930" y="4858"/>
                    <a:pt x="4965" y="4870"/>
                    <a:pt x="5001" y="4870"/>
                  </a:cubicBezTo>
                  <a:cubicBezTo>
                    <a:pt x="5013" y="4882"/>
                    <a:pt x="5025" y="4882"/>
                    <a:pt x="5037" y="4882"/>
                  </a:cubicBezTo>
                  <a:cubicBezTo>
                    <a:pt x="5060" y="4882"/>
                    <a:pt x="5084" y="4882"/>
                    <a:pt x="5096" y="4894"/>
                  </a:cubicBezTo>
                  <a:lnTo>
                    <a:pt x="5203" y="4906"/>
                  </a:lnTo>
                  <a:cubicBezTo>
                    <a:pt x="5239" y="4906"/>
                    <a:pt x="5263" y="4906"/>
                    <a:pt x="5299" y="4918"/>
                  </a:cubicBezTo>
                  <a:lnTo>
                    <a:pt x="5406" y="4918"/>
                  </a:lnTo>
                  <a:cubicBezTo>
                    <a:pt x="5418" y="4930"/>
                    <a:pt x="5430" y="4930"/>
                    <a:pt x="5441" y="4930"/>
                  </a:cubicBezTo>
                  <a:lnTo>
                    <a:pt x="5477" y="4930"/>
                  </a:lnTo>
                  <a:cubicBezTo>
                    <a:pt x="5572" y="4942"/>
                    <a:pt x="5668" y="4942"/>
                    <a:pt x="5763" y="4942"/>
                  </a:cubicBezTo>
                  <a:lnTo>
                    <a:pt x="6965" y="6013"/>
                  </a:lnTo>
                  <a:lnTo>
                    <a:pt x="8263" y="5811"/>
                  </a:lnTo>
                  <a:lnTo>
                    <a:pt x="8370" y="4537"/>
                  </a:lnTo>
                  <a:cubicBezTo>
                    <a:pt x="8597" y="4453"/>
                    <a:pt x="8799" y="4358"/>
                    <a:pt x="9001" y="4239"/>
                  </a:cubicBezTo>
                  <a:cubicBezTo>
                    <a:pt x="9013" y="4227"/>
                    <a:pt x="9037" y="4215"/>
                    <a:pt x="9061" y="4203"/>
                  </a:cubicBezTo>
                  <a:cubicBezTo>
                    <a:pt x="9073" y="4192"/>
                    <a:pt x="9085" y="4180"/>
                    <a:pt x="9109" y="4180"/>
                  </a:cubicBezTo>
                  <a:cubicBezTo>
                    <a:pt x="9121" y="4168"/>
                    <a:pt x="9144" y="4156"/>
                    <a:pt x="9156" y="4144"/>
                  </a:cubicBezTo>
                  <a:cubicBezTo>
                    <a:pt x="9192" y="4120"/>
                    <a:pt x="9216" y="4108"/>
                    <a:pt x="9240" y="4084"/>
                  </a:cubicBezTo>
                  <a:cubicBezTo>
                    <a:pt x="9251" y="4072"/>
                    <a:pt x="9275" y="4061"/>
                    <a:pt x="9287" y="4049"/>
                  </a:cubicBezTo>
                  <a:cubicBezTo>
                    <a:pt x="9311" y="4037"/>
                    <a:pt x="9335" y="4013"/>
                    <a:pt x="9371" y="3989"/>
                  </a:cubicBezTo>
                  <a:cubicBezTo>
                    <a:pt x="9382" y="3989"/>
                    <a:pt x="9394" y="3977"/>
                    <a:pt x="9406" y="3965"/>
                  </a:cubicBezTo>
                  <a:cubicBezTo>
                    <a:pt x="9442" y="3930"/>
                    <a:pt x="9478" y="3906"/>
                    <a:pt x="9513" y="3870"/>
                  </a:cubicBezTo>
                  <a:lnTo>
                    <a:pt x="11704" y="3811"/>
                  </a:lnTo>
                  <a:lnTo>
                    <a:pt x="12049" y="3060"/>
                  </a:lnTo>
                  <a:lnTo>
                    <a:pt x="12061" y="1072"/>
                  </a:lnTo>
                  <a:lnTo>
                    <a:pt x="12061" y="1072"/>
                  </a:lnTo>
                  <a:lnTo>
                    <a:pt x="11716" y="1822"/>
                  </a:lnTo>
                  <a:lnTo>
                    <a:pt x="9525" y="1894"/>
                  </a:lnTo>
                  <a:cubicBezTo>
                    <a:pt x="9490" y="1917"/>
                    <a:pt x="9454" y="1953"/>
                    <a:pt x="9418" y="1977"/>
                  </a:cubicBezTo>
                  <a:cubicBezTo>
                    <a:pt x="9406" y="1989"/>
                    <a:pt x="9382" y="2001"/>
                    <a:pt x="9371" y="2013"/>
                  </a:cubicBezTo>
                  <a:cubicBezTo>
                    <a:pt x="9347" y="2025"/>
                    <a:pt x="9323" y="2048"/>
                    <a:pt x="9299" y="2072"/>
                  </a:cubicBezTo>
                  <a:cubicBezTo>
                    <a:pt x="9275" y="2084"/>
                    <a:pt x="9263" y="2084"/>
                    <a:pt x="9240" y="2096"/>
                  </a:cubicBezTo>
                  <a:cubicBezTo>
                    <a:pt x="9216" y="2120"/>
                    <a:pt x="9192" y="2132"/>
                    <a:pt x="9168" y="2156"/>
                  </a:cubicBezTo>
                  <a:cubicBezTo>
                    <a:pt x="9144" y="2167"/>
                    <a:pt x="9132" y="2179"/>
                    <a:pt x="9109" y="2191"/>
                  </a:cubicBezTo>
                  <a:cubicBezTo>
                    <a:pt x="9073" y="2215"/>
                    <a:pt x="9037" y="2227"/>
                    <a:pt x="9001" y="2251"/>
                  </a:cubicBezTo>
                  <a:cubicBezTo>
                    <a:pt x="8906" y="2310"/>
                    <a:pt x="8811" y="2358"/>
                    <a:pt x="8704" y="2417"/>
                  </a:cubicBezTo>
                  <a:cubicBezTo>
                    <a:pt x="8597" y="2465"/>
                    <a:pt x="8489" y="2513"/>
                    <a:pt x="8370" y="2548"/>
                  </a:cubicBezTo>
                  <a:lnTo>
                    <a:pt x="8263" y="3822"/>
                  </a:lnTo>
                  <a:lnTo>
                    <a:pt x="6965" y="4025"/>
                  </a:lnTo>
                  <a:lnTo>
                    <a:pt x="5763" y="2953"/>
                  </a:lnTo>
                  <a:cubicBezTo>
                    <a:pt x="5680" y="2953"/>
                    <a:pt x="5584" y="2953"/>
                    <a:pt x="5489" y="2941"/>
                  </a:cubicBezTo>
                  <a:lnTo>
                    <a:pt x="5406" y="2941"/>
                  </a:lnTo>
                  <a:cubicBezTo>
                    <a:pt x="5370" y="2929"/>
                    <a:pt x="5346" y="2929"/>
                    <a:pt x="5311" y="2929"/>
                  </a:cubicBezTo>
                  <a:cubicBezTo>
                    <a:pt x="5275" y="2918"/>
                    <a:pt x="5239" y="2918"/>
                    <a:pt x="5203" y="2918"/>
                  </a:cubicBezTo>
                  <a:lnTo>
                    <a:pt x="5108" y="2906"/>
                  </a:lnTo>
                  <a:cubicBezTo>
                    <a:pt x="5072" y="2894"/>
                    <a:pt x="5037" y="2894"/>
                    <a:pt x="5013" y="2894"/>
                  </a:cubicBezTo>
                  <a:cubicBezTo>
                    <a:pt x="4977" y="2882"/>
                    <a:pt x="4941" y="2882"/>
                    <a:pt x="4894" y="2870"/>
                  </a:cubicBezTo>
                  <a:cubicBezTo>
                    <a:pt x="4870" y="2870"/>
                    <a:pt x="4834" y="2858"/>
                    <a:pt x="4810" y="2858"/>
                  </a:cubicBezTo>
                  <a:cubicBezTo>
                    <a:pt x="4775" y="2846"/>
                    <a:pt x="4739" y="2846"/>
                    <a:pt x="4703" y="2834"/>
                  </a:cubicBezTo>
                  <a:lnTo>
                    <a:pt x="4608" y="2810"/>
                  </a:lnTo>
                  <a:cubicBezTo>
                    <a:pt x="4560" y="2810"/>
                    <a:pt x="4513" y="2798"/>
                    <a:pt x="4465" y="2787"/>
                  </a:cubicBezTo>
                  <a:cubicBezTo>
                    <a:pt x="4441" y="2775"/>
                    <a:pt x="4418" y="2775"/>
                    <a:pt x="4406" y="2763"/>
                  </a:cubicBezTo>
                  <a:cubicBezTo>
                    <a:pt x="4334" y="2751"/>
                    <a:pt x="4275" y="2739"/>
                    <a:pt x="4203" y="2715"/>
                  </a:cubicBezTo>
                  <a:lnTo>
                    <a:pt x="4191" y="2715"/>
                  </a:lnTo>
                  <a:lnTo>
                    <a:pt x="2274" y="3287"/>
                  </a:lnTo>
                  <a:lnTo>
                    <a:pt x="2274" y="1608"/>
                  </a:lnTo>
                  <a:cubicBezTo>
                    <a:pt x="2036" y="1322"/>
                    <a:pt x="1893" y="1013"/>
                    <a:pt x="1858" y="703"/>
                  </a:cubicBezTo>
                  <a:lnTo>
                    <a:pt x="12" y="1"/>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7"/>
            <p:cNvSpPr/>
            <p:nvPr/>
          </p:nvSpPr>
          <p:spPr>
            <a:xfrm>
              <a:off x="1145209" y="2818822"/>
              <a:ext cx="385480" cy="223226"/>
            </a:xfrm>
            <a:custGeom>
              <a:rect b="b" l="l" r="r" t="t"/>
              <a:pathLst>
                <a:path extrusionOk="0" h="6978" w="12050">
                  <a:moveTo>
                    <a:pt x="6019" y="2275"/>
                  </a:moveTo>
                  <a:cubicBezTo>
                    <a:pt x="6555" y="2275"/>
                    <a:pt x="7090" y="2394"/>
                    <a:pt x="7501" y="2632"/>
                  </a:cubicBezTo>
                  <a:cubicBezTo>
                    <a:pt x="8323" y="3108"/>
                    <a:pt x="8323" y="3882"/>
                    <a:pt x="7513" y="4347"/>
                  </a:cubicBezTo>
                  <a:cubicBezTo>
                    <a:pt x="7102" y="4585"/>
                    <a:pt x="6567" y="4704"/>
                    <a:pt x="6031" y="4704"/>
                  </a:cubicBezTo>
                  <a:cubicBezTo>
                    <a:pt x="5495" y="4704"/>
                    <a:pt x="4959" y="4585"/>
                    <a:pt x="4548" y="4347"/>
                  </a:cubicBezTo>
                  <a:cubicBezTo>
                    <a:pt x="3727" y="3882"/>
                    <a:pt x="3727" y="3108"/>
                    <a:pt x="4537" y="2632"/>
                  </a:cubicBezTo>
                  <a:cubicBezTo>
                    <a:pt x="4947" y="2394"/>
                    <a:pt x="5483" y="2275"/>
                    <a:pt x="6019" y="2275"/>
                  </a:cubicBezTo>
                  <a:close/>
                  <a:moveTo>
                    <a:pt x="5084" y="1"/>
                  </a:moveTo>
                  <a:lnTo>
                    <a:pt x="3786" y="203"/>
                  </a:lnTo>
                  <a:lnTo>
                    <a:pt x="3679" y="1477"/>
                  </a:lnTo>
                  <a:cubicBezTo>
                    <a:pt x="3453" y="1560"/>
                    <a:pt x="3251" y="1656"/>
                    <a:pt x="3048" y="1775"/>
                  </a:cubicBezTo>
                  <a:cubicBezTo>
                    <a:pt x="2858" y="1894"/>
                    <a:pt x="2679" y="2013"/>
                    <a:pt x="2536" y="2144"/>
                  </a:cubicBezTo>
                  <a:lnTo>
                    <a:pt x="346" y="2203"/>
                  </a:lnTo>
                  <a:lnTo>
                    <a:pt x="0" y="2954"/>
                  </a:lnTo>
                  <a:lnTo>
                    <a:pt x="1846" y="3656"/>
                  </a:lnTo>
                  <a:cubicBezTo>
                    <a:pt x="1881" y="3966"/>
                    <a:pt x="2024" y="4275"/>
                    <a:pt x="2274" y="4561"/>
                  </a:cubicBezTo>
                  <a:lnTo>
                    <a:pt x="1274" y="5692"/>
                  </a:lnTo>
                  <a:lnTo>
                    <a:pt x="2227" y="6252"/>
                  </a:lnTo>
                  <a:lnTo>
                    <a:pt x="4191" y="5668"/>
                  </a:lnTo>
                  <a:cubicBezTo>
                    <a:pt x="4679" y="5811"/>
                    <a:pt x="5215" y="5894"/>
                    <a:pt x="5763" y="5918"/>
                  </a:cubicBezTo>
                  <a:lnTo>
                    <a:pt x="6965" y="6978"/>
                  </a:lnTo>
                  <a:lnTo>
                    <a:pt x="8263" y="6775"/>
                  </a:lnTo>
                  <a:lnTo>
                    <a:pt x="8370" y="5513"/>
                  </a:lnTo>
                  <a:cubicBezTo>
                    <a:pt x="8585" y="5418"/>
                    <a:pt x="8799" y="5323"/>
                    <a:pt x="8989" y="5204"/>
                  </a:cubicBezTo>
                  <a:cubicBezTo>
                    <a:pt x="9192" y="5097"/>
                    <a:pt x="9359" y="4966"/>
                    <a:pt x="9513" y="4847"/>
                  </a:cubicBezTo>
                  <a:lnTo>
                    <a:pt x="11704" y="4775"/>
                  </a:lnTo>
                  <a:lnTo>
                    <a:pt x="12049" y="4025"/>
                  </a:lnTo>
                  <a:lnTo>
                    <a:pt x="10204" y="3335"/>
                  </a:lnTo>
                  <a:cubicBezTo>
                    <a:pt x="10168" y="3025"/>
                    <a:pt x="10013" y="2703"/>
                    <a:pt x="9775" y="2418"/>
                  </a:cubicBezTo>
                  <a:lnTo>
                    <a:pt x="10763" y="1287"/>
                  </a:lnTo>
                  <a:lnTo>
                    <a:pt x="9811" y="739"/>
                  </a:lnTo>
                  <a:lnTo>
                    <a:pt x="7858" y="1310"/>
                  </a:lnTo>
                  <a:cubicBezTo>
                    <a:pt x="7358" y="1179"/>
                    <a:pt x="6823" y="1096"/>
                    <a:pt x="6287" y="1072"/>
                  </a:cubicBezTo>
                  <a:lnTo>
                    <a:pt x="5084" y="1"/>
                  </a:ln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1" name="Google Shape;1081;p37"/>
          <p:cNvGrpSpPr/>
          <p:nvPr/>
        </p:nvGrpSpPr>
        <p:grpSpPr>
          <a:xfrm>
            <a:off x="6292148" y="921070"/>
            <a:ext cx="969240" cy="1150800"/>
            <a:chOff x="1673102" y="2206764"/>
            <a:chExt cx="335575" cy="398435"/>
          </a:xfrm>
        </p:grpSpPr>
        <p:sp>
          <p:nvSpPr>
            <p:cNvPr id="1082" name="Google Shape;1082;p37"/>
            <p:cNvSpPr/>
            <p:nvPr/>
          </p:nvSpPr>
          <p:spPr>
            <a:xfrm>
              <a:off x="1743927" y="2534690"/>
              <a:ext cx="97538" cy="70506"/>
            </a:xfrm>
            <a:custGeom>
              <a:rect b="b" l="l" r="r" t="t"/>
              <a:pathLst>
                <a:path extrusionOk="0" h="2204" w="3049">
                  <a:moveTo>
                    <a:pt x="1" y="1"/>
                  </a:moveTo>
                  <a:lnTo>
                    <a:pt x="1561" y="1334"/>
                  </a:lnTo>
                  <a:lnTo>
                    <a:pt x="3049" y="2203"/>
                  </a:lnTo>
                  <a:lnTo>
                    <a:pt x="1489" y="870"/>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7"/>
            <p:cNvSpPr/>
            <p:nvPr/>
          </p:nvSpPr>
          <p:spPr>
            <a:xfrm>
              <a:off x="1673102" y="2206764"/>
              <a:ext cx="324539" cy="377482"/>
            </a:xfrm>
            <a:custGeom>
              <a:rect b="b" l="l" r="r" t="t"/>
              <a:pathLst>
                <a:path extrusionOk="0" h="11800" w="10145">
                  <a:moveTo>
                    <a:pt x="8349" y="1"/>
                  </a:moveTo>
                  <a:cubicBezTo>
                    <a:pt x="8196" y="1"/>
                    <a:pt x="8025" y="52"/>
                    <a:pt x="7847" y="155"/>
                  </a:cubicBezTo>
                  <a:lnTo>
                    <a:pt x="1143" y="4025"/>
                  </a:lnTo>
                  <a:cubicBezTo>
                    <a:pt x="512" y="4382"/>
                    <a:pt x="0" y="5263"/>
                    <a:pt x="12" y="5989"/>
                  </a:cubicBezTo>
                  <a:lnTo>
                    <a:pt x="24" y="10204"/>
                  </a:lnTo>
                  <a:cubicBezTo>
                    <a:pt x="24" y="10561"/>
                    <a:pt x="143" y="10823"/>
                    <a:pt x="346" y="10942"/>
                  </a:cubicBezTo>
                  <a:lnTo>
                    <a:pt x="1834" y="11800"/>
                  </a:lnTo>
                  <a:cubicBezTo>
                    <a:pt x="1631" y="11680"/>
                    <a:pt x="1512" y="11430"/>
                    <a:pt x="1512" y="11073"/>
                  </a:cubicBezTo>
                  <a:lnTo>
                    <a:pt x="1500" y="6858"/>
                  </a:lnTo>
                  <a:cubicBezTo>
                    <a:pt x="1489" y="6132"/>
                    <a:pt x="2001" y="5251"/>
                    <a:pt x="2632" y="4894"/>
                  </a:cubicBezTo>
                  <a:lnTo>
                    <a:pt x="9335" y="1024"/>
                  </a:lnTo>
                  <a:cubicBezTo>
                    <a:pt x="9514" y="914"/>
                    <a:pt x="9685" y="864"/>
                    <a:pt x="9838" y="864"/>
                  </a:cubicBezTo>
                  <a:cubicBezTo>
                    <a:pt x="9951" y="864"/>
                    <a:pt x="10054" y="891"/>
                    <a:pt x="10144" y="941"/>
                  </a:cubicBezTo>
                  <a:lnTo>
                    <a:pt x="8656" y="84"/>
                  </a:lnTo>
                  <a:cubicBezTo>
                    <a:pt x="8565" y="28"/>
                    <a:pt x="8462" y="1"/>
                    <a:pt x="8349"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7"/>
            <p:cNvSpPr/>
            <p:nvPr/>
          </p:nvSpPr>
          <p:spPr>
            <a:xfrm>
              <a:off x="1720702" y="2234435"/>
              <a:ext cx="287974" cy="370764"/>
            </a:xfrm>
            <a:custGeom>
              <a:rect b="b" l="l" r="r" t="t"/>
              <a:pathLst>
                <a:path extrusionOk="0" h="11590" w="9002">
                  <a:moveTo>
                    <a:pt x="8352" y="1"/>
                  </a:moveTo>
                  <a:cubicBezTo>
                    <a:pt x="8199" y="1"/>
                    <a:pt x="8028" y="52"/>
                    <a:pt x="7847" y="159"/>
                  </a:cubicBezTo>
                  <a:lnTo>
                    <a:pt x="1144" y="4029"/>
                  </a:lnTo>
                  <a:cubicBezTo>
                    <a:pt x="513" y="4386"/>
                    <a:pt x="1" y="5267"/>
                    <a:pt x="12" y="5993"/>
                  </a:cubicBezTo>
                  <a:lnTo>
                    <a:pt x="24" y="10208"/>
                  </a:lnTo>
                  <a:cubicBezTo>
                    <a:pt x="24" y="10723"/>
                    <a:pt x="282" y="11017"/>
                    <a:pt x="656" y="11017"/>
                  </a:cubicBezTo>
                  <a:cubicBezTo>
                    <a:pt x="810" y="11017"/>
                    <a:pt x="984" y="10967"/>
                    <a:pt x="1167" y="10863"/>
                  </a:cubicBezTo>
                  <a:lnTo>
                    <a:pt x="2215" y="10256"/>
                  </a:lnTo>
                  <a:lnTo>
                    <a:pt x="3775" y="11589"/>
                  </a:lnTo>
                  <a:lnTo>
                    <a:pt x="3775" y="9351"/>
                  </a:lnTo>
                  <a:lnTo>
                    <a:pt x="7859" y="6994"/>
                  </a:lnTo>
                  <a:cubicBezTo>
                    <a:pt x="8490" y="6624"/>
                    <a:pt x="9002" y="5743"/>
                    <a:pt x="9002" y="5029"/>
                  </a:cubicBezTo>
                  <a:lnTo>
                    <a:pt x="8990" y="814"/>
                  </a:lnTo>
                  <a:cubicBezTo>
                    <a:pt x="8981" y="300"/>
                    <a:pt x="8722" y="1"/>
                    <a:pt x="8352" y="1"/>
                  </a:cubicBezTo>
                  <a:close/>
                </a:path>
              </a:pathLst>
            </a:custGeom>
            <a:gradFill>
              <a:gsLst>
                <a:gs pos="0">
                  <a:schemeClr val="dk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7"/>
            <p:cNvSpPr/>
            <p:nvPr/>
          </p:nvSpPr>
          <p:spPr>
            <a:xfrm>
              <a:off x="1769455" y="2438465"/>
              <a:ext cx="27831" cy="35573"/>
            </a:xfrm>
            <a:custGeom>
              <a:rect b="b" l="l" r="r" t="t"/>
              <a:pathLst>
                <a:path extrusionOk="0" h="1112" w="870">
                  <a:moveTo>
                    <a:pt x="627" y="0"/>
                  </a:moveTo>
                  <a:cubicBezTo>
                    <a:pt x="568" y="0"/>
                    <a:pt x="501" y="18"/>
                    <a:pt x="429" y="56"/>
                  </a:cubicBezTo>
                  <a:cubicBezTo>
                    <a:pt x="191" y="199"/>
                    <a:pt x="1" y="532"/>
                    <a:pt x="1" y="806"/>
                  </a:cubicBezTo>
                  <a:cubicBezTo>
                    <a:pt x="1" y="1001"/>
                    <a:pt x="97" y="1112"/>
                    <a:pt x="239" y="1112"/>
                  </a:cubicBezTo>
                  <a:cubicBezTo>
                    <a:pt x="296" y="1112"/>
                    <a:pt x="361" y="1094"/>
                    <a:pt x="429" y="1056"/>
                  </a:cubicBezTo>
                  <a:cubicBezTo>
                    <a:pt x="679" y="913"/>
                    <a:pt x="870" y="580"/>
                    <a:pt x="870" y="306"/>
                  </a:cubicBezTo>
                  <a:cubicBezTo>
                    <a:pt x="870" y="111"/>
                    <a:pt x="773" y="0"/>
                    <a:pt x="6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7"/>
            <p:cNvSpPr/>
            <p:nvPr/>
          </p:nvSpPr>
          <p:spPr>
            <a:xfrm>
              <a:off x="1822398" y="2407819"/>
              <a:ext cx="27831" cy="35765"/>
            </a:xfrm>
            <a:custGeom>
              <a:rect b="b" l="l" r="r" t="t"/>
              <a:pathLst>
                <a:path extrusionOk="0" h="1118" w="870">
                  <a:moveTo>
                    <a:pt x="633" y="1"/>
                  </a:moveTo>
                  <a:cubicBezTo>
                    <a:pt x="575" y="1"/>
                    <a:pt x="510" y="20"/>
                    <a:pt x="441" y="61"/>
                  </a:cubicBezTo>
                  <a:cubicBezTo>
                    <a:pt x="191" y="192"/>
                    <a:pt x="1" y="538"/>
                    <a:pt x="1" y="812"/>
                  </a:cubicBezTo>
                  <a:cubicBezTo>
                    <a:pt x="1" y="1007"/>
                    <a:pt x="97" y="1117"/>
                    <a:pt x="243" y="1117"/>
                  </a:cubicBezTo>
                  <a:cubicBezTo>
                    <a:pt x="302" y="1117"/>
                    <a:pt x="369" y="1099"/>
                    <a:pt x="441" y="1062"/>
                  </a:cubicBezTo>
                  <a:cubicBezTo>
                    <a:pt x="679" y="919"/>
                    <a:pt x="870" y="585"/>
                    <a:pt x="870" y="312"/>
                  </a:cubicBezTo>
                  <a:cubicBezTo>
                    <a:pt x="870" y="117"/>
                    <a:pt x="774" y="1"/>
                    <a:pt x="6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7"/>
            <p:cNvSpPr/>
            <p:nvPr/>
          </p:nvSpPr>
          <p:spPr>
            <a:xfrm>
              <a:off x="1875340" y="2377269"/>
              <a:ext cx="27831" cy="35701"/>
            </a:xfrm>
            <a:custGeom>
              <a:rect b="b" l="l" r="r" t="t"/>
              <a:pathLst>
                <a:path extrusionOk="0" h="1116" w="870">
                  <a:moveTo>
                    <a:pt x="639" y="1"/>
                  </a:moveTo>
                  <a:cubicBezTo>
                    <a:pt x="580" y="1"/>
                    <a:pt x="513" y="21"/>
                    <a:pt x="441" y="64"/>
                  </a:cubicBezTo>
                  <a:cubicBezTo>
                    <a:pt x="191" y="195"/>
                    <a:pt x="1" y="528"/>
                    <a:pt x="1" y="802"/>
                  </a:cubicBezTo>
                  <a:cubicBezTo>
                    <a:pt x="1" y="1003"/>
                    <a:pt x="94" y="1115"/>
                    <a:pt x="237" y="1115"/>
                  </a:cubicBezTo>
                  <a:cubicBezTo>
                    <a:pt x="297" y="1115"/>
                    <a:pt x="366" y="1095"/>
                    <a:pt x="441" y="1052"/>
                  </a:cubicBezTo>
                  <a:cubicBezTo>
                    <a:pt x="679" y="921"/>
                    <a:pt x="870" y="576"/>
                    <a:pt x="870" y="302"/>
                  </a:cubicBezTo>
                  <a:cubicBezTo>
                    <a:pt x="870" y="111"/>
                    <a:pt x="777" y="1"/>
                    <a:pt x="6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7"/>
            <p:cNvSpPr/>
            <p:nvPr/>
          </p:nvSpPr>
          <p:spPr>
            <a:xfrm>
              <a:off x="1928283" y="2346655"/>
              <a:ext cx="27831" cy="35765"/>
            </a:xfrm>
            <a:custGeom>
              <a:rect b="b" l="l" r="r" t="t"/>
              <a:pathLst>
                <a:path extrusionOk="0" h="1118" w="870">
                  <a:moveTo>
                    <a:pt x="631" y="1"/>
                  </a:moveTo>
                  <a:cubicBezTo>
                    <a:pt x="574" y="1"/>
                    <a:pt x="509" y="19"/>
                    <a:pt x="441" y="57"/>
                  </a:cubicBezTo>
                  <a:cubicBezTo>
                    <a:pt x="203" y="199"/>
                    <a:pt x="0" y="533"/>
                    <a:pt x="0" y="807"/>
                  </a:cubicBezTo>
                  <a:cubicBezTo>
                    <a:pt x="0" y="1001"/>
                    <a:pt x="103" y="1118"/>
                    <a:pt x="247" y="1118"/>
                  </a:cubicBezTo>
                  <a:cubicBezTo>
                    <a:pt x="306" y="1118"/>
                    <a:pt x="372" y="1098"/>
                    <a:pt x="441" y="1057"/>
                  </a:cubicBezTo>
                  <a:cubicBezTo>
                    <a:pt x="679" y="914"/>
                    <a:pt x="870" y="580"/>
                    <a:pt x="870" y="307"/>
                  </a:cubicBezTo>
                  <a:cubicBezTo>
                    <a:pt x="870" y="111"/>
                    <a:pt x="773" y="1"/>
                    <a:pt x="6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9" name="Google Shape;1089;p37"/>
          <p:cNvGrpSpPr/>
          <p:nvPr/>
        </p:nvGrpSpPr>
        <p:grpSpPr>
          <a:xfrm>
            <a:off x="4890425" y="3989063"/>
            <a:ext cx="579625" cy="557161"/>
            <a:chOff x="304275" y="275275"/>
            <a:chExt cx="579625" cy="557161"/>
          </a:xfrm>
        </p:grpSpPr>
        <p:sp>
          <p:nvSpPr>
            <p:cNvPr id="1090" name="Google Shape;1090;p37"/>
            <p:cNvSpPr/>
            <p:nvPr/>
          </p:nvSpPr>
          <p:spPr>
            <a:xfrm>
              <a:off x="304275"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7"/>
            <p:cNvSpPr/>
            <p:nvPr/>
          </p:nvSpPr>
          <p:spPr>
            <a:xfrm>
              <a:off x="528838"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7"/>
            <p:cNvSpPr/>
            <p:nvPr/>
          </p:nvSpPr>
          <p:spPr>
            <a:xfrm>
              <a:off x="753400" y="275275"/>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7"/>
            <p:cNvSpPr/>
            <p:nvPr/>
          </p:nvSpPr>
          <p:spPr>
            <a:xfrm>
              <a:off x="304275"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7"/>
            <p:cNvSpPr/>
            <p:nvPr/>
          </p:nvSpPr>
          <p:spPr>
            <a:xfrm>
              <a:off x="528838" y="488611"/>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7"/>
            <p:cNvSpPr/>
            <p:nvPr/>
          </p:nvSpPr>
          <p:spPr>
            <a:xfrm>
              <a:off x="753400" y="488611"/>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7"/>
            <p:cNvSpPr/>
            <p:nvPr/>
          </p:nvSpPr>
          <p:spPr>
            <a:xfrm>
              <a:off x="304275" y="701936"/>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7"/>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7"/>
            <p:cNvSpPr/>
            <p:nvPr/>
          </p:nvSpPr>
          <p:spPr>
            <a:xfrm>
              <a:off x="753400"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37"/>
          <p:cNvGrpSpPr/>
          <p:nvPr/>
        </p:nvGrpSpPr>
        <p:grpSpPr>
          <a:xfrm>
            <a:off x="8075650" y="543324"/>
            <a:ext cx="355063" cy="130500"/>
            <a:chOff x="304275" y="701936"/>
            <a:chExt cx="355063" cy="130500"/>
          </a:xfrm>
        </p:grpSpPr>
        <p:sp>
          <p:nvSpPr>
            <p:cNvPr id="1100" name="Google Shape;1100;p37"/>
            <p:cNvSpPr/>
            <p:nvPr/>
          </p:nvSpPr>
          <p:spPr>
            <a:xfrm>
              <a:off x="304275" y="701936"/>
              <a:ext cx="130500" cy="130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7"/>
            <p:cNvSpPr/>
            <p:nvPr/>
          </p:nvSpPr>
          <p:spPr>
            <a:xfrm>
              <a:off x="528838" y="701936"/>
              <a:ext cx="130500" cy="130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2" name="Google Shape;1102;p37"/>
          <p:cNvSpPr/>
          <p:nvPr/>
        </p:nvSpPr>
        <p:spPr>
          <a:xfrm>
            <a:off x="4924200" y="851667"/>
            <a:ext cx="326100" cy="370800"/>
          </a:xfrm>
          <a:prstGeom prst="upArrow">
            <a:avLst>
              <a:gd fmla="val 50000" name="adj1"/>
              <a:gd fmla="val 67875" name="adj2"/>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7"/>
          <p:cNvSpPr/>
          <p:nvPr/>
        </p:nvSpPr>
        <p:spPr>
          <a:xfrm>
            <a:off x="4924200" y="1144960"/>
            <a:ext cx="326100" cy="370800"/>
          </a:xfrm>
          <a:prstGeom prst="upArrow">
            <a:avLst>
              <a:gd fmla="val 50000" name="adj1"/>
              <a:gd fmla="val 67875" name="adj2"/>
            </a:avLst>
          </a:prstGeom>
          <a:gradFill>
            <a:gsLst>
              <a:gs pos="0">
                <a:schemeClr val="dk1"/>
              </a:gs>
              <a:gs pos="100000">
                <a:srgbClr val="97ACDE">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04" name="Google Shape;1104;p37"/>
          <p:cNvPicPr preferRelativeResize="0"/>
          <p:nvPr/>
        </p:nvPicPr>
        <p:blipFill>
          <a:blip r:embed="rId3">
            <a:alphaModFix/>
          </a:blip>
          <a:stretch>
            <a:fillRect/>
          </a:stretch>
        </p:blipFill>
        <p:spPr>
          <a:xfrm>
            <a:off x="4500600" y="769900"/>
            <a:ext cx="4478700" cy="3776325"/>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p38"/>
          <p:cNvSpPr txBox="1"/>
          <p:nvPr>
            <p:ph type="title"/>
          </p:nvPr>
        </p:nvSpPr>
        <p:spPr>
          <a:xfrm>
            <a:off x="713275" y="445025"/>
            <a:ext cx="7717500" cy="73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a:t>
            </a:r>
            <a:endParaRPr/>
          </a:p>
        </p:txBody>
      </p:sp>
      <p:pic>
        <p:nvPicPr>
          <p:cNvPr id="1110" name="Google Shape;1110;p38"/>
          <p:cNvPicPr preferRelativeResize="0"/>
          <p:nvPr/>
        </p:nvPicPr>
        <p:blipFill>
          <a:blip r:embed="rId3">
            <a:alphaModFix/>
          </a:blip>
          <a:stretch>
            <a:fillRect/>
          </a:stretch>
        </p:blipFill>
        <p:spPr>
          <a:xfrm>
            <a:off x="4523557" y="1152925"/>
            <a:ext cx="4454618" cy="1806936"/>
          </a:xfrm>
          <a:prstGeom prst="rect">
            <a:avLst/>
          </a:prstGeom>
          <a:noFill/>
          <a:ln cap="flat" cmpd="sng" w="38100">
            <a:solidFill>
              <a:schemeClr val="dk2"/>
            </a:solidFill>
            <a:prstDash val="solid"/>
            <a:round/>
            <a:headEnd len="sm" w="sm" type="none"/>
            <a:tailEnd len="sm" w="sm" type="none"/>
          </a:ln>
        </p:spPr>
      </p:pic>
      <p:pic>
        <p:nvPicPr>
          <p:cNvPr id="1111" name="Google Shape;1111;p38"/>
          <p:cNvPicPr preferRelativeResize="0"/>
          <p:nvPr/>
        </p:nvPicPr>
        <p:blipFill>
          <a:blip r:embed="rId4">
            <a:alphaModFix/>
          </a:blip>
          <a:stretch>
            <a:fillRect/>
          </a:stretch>
        </p:blipFill>
        <p:spPr>
          <a:xfrm>
            <a:off x="4523550" y="3030449"/>
            <a:ext cx="4454620" cy="1832551"/>
          </a:xfrm>
          <a:prstGeom prst="rect">
            <a:avLst/>
          </a:prstGeom>
          <a:noFill/>
          <a:ln cap="flat" cmpd="sng" w="38100">
            <a:solidFill>
              <a:schemeClr val="dk2"/>
            </a:solidFill>
            <a:prstDash val="solid"/>
            <a:round/>
            <a:headEnd len="sm" w="sm" type="none"/>
            <a:tailEnd len="sm" w="sm" type="none"/>
          </a:ln>
        </p:spPr>
      </p:pic>
      <p:pic>
        <p:nvPicPr>
          <p:cNvPr id="1112" name="Google Shape;1112;p38"/>
          <p:cNvPicPr preferRelativeResize="0"/>
          <p:nvPr/>
        </p:nvPicPr>
        <p:blipFill>
          <a:blip r:embed="rId5">
            <a:alphaModFix/>
          </a:blip>
          <a:stretch>
            <a:fillRect/>
          </a:stretch>
        </p:blipFill>
        <p:spPr>
          <a:xfrm>
            <a:off x="251925" y="1183925"/>
            <a:ext cx="4057650" cy="3648075"/>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Global Technology Investments Project Proposal by Slidesgo">
  <a:themeElements>
    <a:clrScheme name="Simple Light">
      <a:dk1>
        <a:srgbClr val="97ACDE"/>
      </a:dk1>
      <a:lt1>
        <a:srgbClr val="050B31"/>
      </a:lt1>
      <a:dk2>
        <a:srgbClr val="322457"/>
      </a:dk2>
      <a:lt2>
        <a:srgbClr val="57428A"/>
      </a:lt2>
      <a:accent1>
        <a:srgbClr val="A1FFFD"/>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