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93A"/>
    <a:srgbClr val="EE8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288E90-4E01-41F6-BEBE-185112F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960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4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6A46E-E895-4C24-A3C9-6F3699105A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D08FD2-A39D-45CA-9040-D401C1E701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1AF4B11-4511-6EC0-EC1A-9376ACA57D41}"/>
              </a:ext>
            </a:extLst>
          </p:cNvPr>
          <p:cNvSpPr txBox="1"/>
          <p:nvPr/>
        </p:nvSpPr>
        <p:spPr>
          <a:xfrm>
            <a:off x="3683320" y="3044279"/>
            <a:ext cx="4825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deNewRoman Nerd Font" panose="020B0609020204030204" pitchFamily="49" charset="0"/>
                <a:cs typeface="CodeNewRoman Nerd Font" panose="020B0609020204030204" pitchFamily="49" charset="0"/>
              </a:rPr>
              <a:t>Adapter Pattern</a:t>
            </a:r>
            <a:endParaRPr lang="pt-BR" sz="4400" dirty="0">
              <a:latin typeface="CodeNewRoman Nerd Font" panose="020B0609020204030204" pitchFamily="49" charset="0"/>
              <a:cs typeface="CodeNewRoman Nerd Font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carro antigo&#10;&#10;Descrição gerada automaticamente">
            <a:extLst>
              <a:ext uri="{FF2B5EF4-FFF2-40B4-BE49-F238E27FC236}">
                <a16:creationId xmlns:a16="http://schemas.microsoft.com/office/drawing/2014/main" id="{E02F7E32-76CD-DDD7-8C1B-6291E017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6096000" cy="381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5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9F97D-1FD8-E398-AA81-3B9E5A5B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1"/>
            <a:ext cx="10515600" cy="6391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pt-BR" dirty="0"/>
              <a:t>Integrar Código legado:</a:t>
            </a:r>
          </a:p>
          <a:p>
            <a:pPr marL="457200" lvl="1" indent="0">
              <a:buNone/>
            </a:pPr>
            <a:r>
              <a:rPr lang="pt-BR" dirty="0"/>
              <a:t>Adaptadores permitem o Código legado conversar com classes e funcionalidades modernas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pt-BR" dirty="0"/>
              <a:t>Princípio de responsabilidade única: </a:t>
            </a:r>
          </a:p>
          <a:p>
            <a:pPr marL="457200" lvl="1" indent="0">
              <a:buNone/>
            </a:pPr>
            <a:r>
              <a:rPr lang="pt-BR" dirty="0"/>
              <a:t>Conversões de dados ou interface isoladas das regras de negócio do app</a:t>
            </a:r>
          </a:p>
          <a:p>
            <a:pPr marL="457200" lvl="1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pt-BR" dirty="0"/>
              <a:t>Princípio aberto/fechado: </a:t>
            </a:r>
          </a:p>
          <a:p>
            <a:pPr marL="457200" lvl="1" indent="0">
              <a:buNone/>
            </a:pPr>
            <a:r>
              <a:rPr lang="pt-BR" dirty="0"/>
              <a:t>É possível trabalhar com diversos adaptadores sem acessar ou quebrar o Código quando se utiliza interfaces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4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3902-2510-FDA0-E548-5C508D8D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Estrutura: Target, </a:t>
            </a:r>
            <a:r>
              <a:rPr lang="pt-BR" sz="4000" dirty="0" err="1"/>
              <a:t>Adapter</a:t>
            </a:r>
            <a:r>
              <a:rPr lang="pt-BR" sz="4000" dirty="0"/>
              <a:t> e </a:t>
            </a:r>
            <a:r>
              <a:rPr lang="pt-BR" sz="4000" dirty="0" err="1"/>
              <a:t>Adaptee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755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320DE71-C05B-8521-53B6-46D7986A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93" y="1576644"/>
            <a:ext cx="9853613" cy="37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2F3C1F33-C778-2E26-F3A1-A1598BB2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" y="1174750"/>
            <a:ext cx="1075277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4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odeSlides">
      <a:majorFont>
        <a:latin typeface="CodeNewRoman Nerd Font"/>
        <a:ea typeface=""/>
        <a:cs typeface=""/>
      </a:majorFont>
      <a:minorFont>
        <a:latin typeface="CodeNewRoman Nerd Fon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65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CodeNewRoman Nerd Font</vt:lpstr>
      <vt:lpstr>Office Theme</vt:lpstr>
      <vt:lpstr>Apresentação do PowerPoint</vt:lpstr>
      <vt:lpstr>Apresentação do PowerPoint</vt:lpstr>
      <vt:lpstr>Apresentação do PowerPoint</vt:lpstr>
      <vt:lpstr>Estrutura: Target, Adapter e Adaptee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ENZO HENRICO LEAL MASCIA</dc:creator>
  <cp:lastModifiedBy>ENZO HENRICO LEAL MASCIA</cp:lastModifiedBy>
  <cp:revision>1</cp:revision>
  <dcterms:created xsi:type="dcterms:W3CDTF">2024-05-31T04:31:53Z</dcterms:created>
  <dcterms:modified xsi:type="dcterms:W3CDTF">2024-05-31T08:40:45Z</dcterms:modified>
</cp:coreProperties>
</file>