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lish"/>
      <p:regular r:id="rId21"/>
      <p:bold r:id="rId22"/>
      <p:italic r:id="rId23"/>
      <p:boldItalic r:id="rId24"/>
    </p:embeddedFont>
    <p:embeddedFont>
      <p:font typeface="Lato"/>
      <p:regular r:id="rId25"/>
      <p:bold r:id="rId26"/>
      <p:italic r:id="rId27"/>
      <p:boldItalic r:id="rId28"/>
    </p:embeddedFont>
    <p:embeddedFont>
      <p:font typeface="Anaheim"/>
      <p:regular r:id="rId29"/>
    </p:embeddedFont>
    <p:embeddedFont>
      <p:font typeface="Albert Sans"/>
      <p:regular r:id="rId30"/>
      <p:bold r:id="rId31"/>
      <p:italic r:id="rId32"/>
      <p:boldItalic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ulish-bold.fntdata"/><Relationship Id="rId21" Type="http://schemas.openxmlformats.org/officeDocument/2006/relationships/font" Target="fonts/Mulish-regular.fntdata"/><Relationship Id="rId24" Type="http://schemas.openxmlformats.org/officeDocument/2006/relationships/font" Target="fonts/Mulish-boldItalic.fntdata"/><Relationship Id="rId23" Type="http://schemas.openxmlformats.org/officeDocument/2006/relationships/font" Target="fonts/Mulish-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nahei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bertSans-bold.fntdata"/><Relationship Id="rId30" Type="http://schemas.openxmlformats.org/officeDocument/2006/relationships/font" Target="fonts/AlbertSans-regular.fntdata"/><Relationship Id="rId11" Type="http://schemas.openxmlformats.org/officeDocument/2006/relationships/slide" Target="slides/slide7.xml"/><Relationship Id="rId33" Type="http://schemas.openxmlformats.org/officeDocument/2006/relationships/font" Target="fonts/AlbertSans-boldItalic.fntdata"/><Relationship Id="rId10" Type="http://schemas.openxmlformats.org/officeDocument/2006/relationships/slide" Target="slides/slide6.xml"/><Relationship Id="rId32" Type="http://schemas.openxmlformats.org/officeDocument/2006/relationships/font" Target="fonts/AlbertSans-italic.fntdata"/><Relationship Id="rId13" Type="http://schemas.openxmlformats.org/officeDocument/2006/relationships/slide" Target="slides/slide9.xml"/><Relationship Id="rId35" Type="http://schemas.openxmlformats.org/officeDocument/2006/relationships/font" Target="fonts/DMSans-bold.fntdata"/><Relationship Id="rId12" Type="http://schemas.openxmlformats.org/officeDocument/2006/relationships/slide" Target="slides/slide8.xml"/><Relationship Id="rId34" Type="http://schemas.openxmlformats.org/officeDocument/2006/relationships/font" Target="fonts/DMSans-regular.fntdata"/><Relationship Id="rId15" Type="http://schemas.openxmlformats.org/officeDocument/2006/relationships/slide" Target="slides/slide11.xml"/><Relationship Id="rId37" Type="http://schemas.openxmlformats.org/officeDocument/2006/relationships/font" Target="fonts/DMSans-boldItalic.fntdata"/><Relationship Id="rId14" Type="http://schemas.openxmlformats.org/officeDocument/2006/relationships/slide" Target="slides/slide10.xml"/><Relationship Id="rId36" Type="http://schemas.openxmlformats.org/officeDocument/2006/relationships/font" Target="fonts/DM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f54c1ce9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f54c1ce9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f54c1ce9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1f54c1ce9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1f54c1ce9e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1f54c1ce9e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f54c1ce9e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f54c1ce9e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f54c1ce9ec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f54c1ce9ec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1f54c1ce9ec_0_7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1f54c1ce9ec_0_7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f54c1ce9ec_0_7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f54c1ce9ec_0_7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f54c1ce9ec_0_7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f54c1ce9ec_0_7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1f54c1ce9e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1f54c1ce9e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f54c1ce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1f54c1ce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f54c1ce9e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f54c1ce9e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1f54c1ce9ec_0_7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f54c1ce9ec_0_7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f54c1ce9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f54c1ce9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1f54c1ce9e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1f54c1ce9e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00325" y="1468875"/>
            <a:ext cx="7543800" cy="173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275875" y="3198825"/>
            <a:ext cx="4592400" cy="475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17341" y="-872068"/>
            <a:ext cx="10581139" cy="7505539"/>
            <a:chOff x="-817341" y="-872068"/>
            <a:chExt cx="10581139" cy="7505539"/>
          </a:xfrm>
        </p:grpSpPr>
        <p:grpSp>
          <p:nvGrpSpPr>
            <p:cNvPr id="12" name="Google Shape;12;p2"/>
            <p:cNvGrpSpPr/>
            <p:nvPr/>
          </p:nvGrpSpPr>
          <p:grpSpPr>
            <a:xfrm>
              <a:off x="4353534" y="3189744"/>
              <a:ext cx="5410264" cy="3443726"/>
              <a:chOff x="4353534" y="3189744"/>
              <a:chExt cx="5410264" cy="3443726"/>
            </a:xfrm>
          </p:grpSpPr>
          <p:sp>
            <p:nvSpPr>
              <p:cNvPr id="13" name="Google Shape;13;p2"/>
              <p:cNvSpPr/>
              <p:nvPr/>
            </p:nvSpPr>
            <p:spPr>
              <a:xfrm rot="10800000">
                <a:off x="9569398" y="5312996"/>
                <a:ext cx="194400" cy="194400"/>
              </a:xfrm>
              <a:prstGeom prst="ellipse">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 name="Google Shape;14;p2"/>
              <p:cNvSpPr/>
              <p:nvPr/>
            </p:nvSpPr>
            <p:spPr>
              <a:xfrm rot="10800000">
                <a:off x="7135026" y="62323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rot="10800000">
                <a:off x="7563119" y="37512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rot="10800000">
                <a:off x="8060378" y="53449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rot="10800000">
                <a:off x="9245065" y="6281371"/>
                <a:ext cx="96300" cy="9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rot="10800000">
                <a:off x="8060378" y="65029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rot="10800000">
                <a:off x="8948809" y="4403302"/>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rot="10800000">
                <a:off x="4353534" y="46833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 name="Google Shape;21;p2"/>
              <p:cNvCxnSpPr>
                <a:stCxn id="17" idx="5"/>
                <a:endCxn id="16" idx="1"/>
              </p:cNvCxnSpPr>
              <p:nvPr/>
            </p:nvCxnSpPr>
            <p:spPr>
              <a:xfrm rot="10800000">
                <a:off x="8171668" y="54563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a:stCxn id="18" idx="4"/>
                <a:endCxn id="16" idx="0"/>
              </p:cNvCxnSpPr>
              <p:nvPr/>
            </p:nvCxnSpPr>
            <p:spPr>
              <a:xfrm rot="10800000">
                <a:off x="8125628" y="54754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a:stCxn id="13" idx="6"/>
                <a:endCxn id="16" idx="2"/>
              </p:cNvCxnSpPr>
              <p:nvPr/>
            </p:nvCxnSpPr>
            <p:spPr>
              <a:xfrm rot="10800000">
                <a:off x="8190898" y="54101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a:stCxn id="13" idx="0"/>
                <a:endCxn id="17" idx="3"/>
              </p:cNvCxnSpPr>
              <p:nvPr/>
            </p:nvCxnSpPr>
            <p:spPr>
              <a:xfrm flipH="1">
                <a:off x="9327298" y="55073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a:stCxn id="17" idx="7"/>
                <a:endCxn id="18" idx="2"/>
              </p:cNvCxnSpPr>
              <p:nvPr/>
            </p:nvCxnSpPr>
            <p:spPr>
              <a:xfrm flipH="1">
                <a:off x="8190868" y="63635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a:stCxn id="18" idx="6"/>
                <a:endCxn id="14" idx="2"/>
              </p:cNvCxnSpPr>
              <p:nvPr/>
            </p:nvCxnSpPr>
            <p:spPr>
              <a:xfrm rot="10800000">
                <a:off x="7329278" y="63294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a:stCxn id="16" idx="7"/>
                <a:endCxn id="14" idx="3"/>
              </p:cNvCxnSpPr>
              <p:nvPr/>
            </p:nvCxnSpPr>
            <p:spPr>
              <a:xfrm flipH="1">
                <a:off x="7300989" y="54563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a:stCxn id="13" idx="5"/>
                <a:endCxn id="19" idx="1"/>
              </p:cNvCxnSpPr>
              <p:nvPr/>
            </p:nvCxnSpPr>
            <p:spPr>
              <a:xfrm rot="10800000">
                <a:off x="9060267" y="45146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a:stCxn id="19" idx="7"/>
                <a:endCxn id="16" idx="3"/>
              </p:cNvCxnSpPr>
              <p:nvPr/>
            </p:nvCxnSpPr>
            <p:spPr>
              <a:xfrm flipH="1">
                <a:off x="8171720" y="45146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a:stCxn id="19" idx="7"/>
                <a:endCxn id="15" idx="1"/>
              </p:cNvCxnSpPr>
              <p:nvPr/>
            </p:nvCxnSpPr>
            <p:spPr>
              <a:xfrm rot="10800000">
                <a:off x="7905620" y="4093791"/>
                <a:ext cx="1062300" cy="4209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a:stCxn id="15" idx="0"/>
                <a:endCxn id="16" idx="5"/>
              </p:cNvCxnSpPr>
              <p:nvPr/>
            </p:nvCxnSpPr>
            <p:spPr>
              <a:xfrm>
                <a:off x="7763819" y="4152640"/>
                <a:ext cx="315600" cy="12114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a:stCxn id="15" idx="7"/>
                <a:endCxn id="20" idx="2"/>
              </p:cNvCxnSpPr>
              <p:nvPr/>
            </p:nvCxnSpPr>
            <p:spPr>
              <a:xfrm flipH="1">
                <a:off x="4449703" y="4093857"/>
                <a:ext cx="3172200" cy="6378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a:stCxn id="20" idx="1"/>
                <a:endCxn id="14" idx="5"/>
              </p:cNvCxnSpPr>
              <p:nvPr/>
            </p:nvCxnSpPr>
            <p:spPr>
              <a:xfrm>
                <a:off x="4435731" y="47655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a:stCxn id="17" idx="6"/>
                <a:endCxn id="20" idx="1"/>
              </p:cNvCxnSpPr>
              <p:nvPr/>
            </p:nvCxnSpPr>
            <p:spPr>
              <a:xfrm rot="10800000">
                <a:off x="4435765" y="47656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a:stCxn id="14" idx="4"/>
                <a:endCxn id="15" idx="0"/>
              </p:cNvCxnSpPr>
              <p:nvPr/>
            </p:nvCxnSpPr>
            <p:spPr>
              <a:xfrm flipH="1" rot="10800000">
                <a:off x="7232226" y="4152748"/>
                <a:ext cx="531600" cy="20796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a:stCxn id="13" idx="5"/>
                <a:endCxn id="15" idx="0"/>
              </p:cNvCxnSpPr>
              <p:nvPr/>
            </p:nvCxnSpPr>
            <p:spPr>
              <a:xfrm rot="10800000">
                <a:off x="7763967" y="4152565"/>
                <a:ext cx="1833900" cy="1188900"/>
              </a:xfrm>
              <a:prstGeom prst="straightConnector1">
                <a:avLst/>
              </a:prstGeom>
              <a:noFill/>
              <a:ln cap="flat" cmpd="sng" w="9525">
                <a:solidFill>
                  <a:schemeClr val="dk2"/>
                </a:solidFill>
                <a:prstDash val="solid"/>
                <a:round/>
                <a:headEnd len="med" w="med" type="none"/>
                <a:tailEnd len="med" w="med" type="none"/>
              </a:ln>
            </p:spPr>
          </p:cxnSp>
          <p:sp>
            <p:nvSpPr>
              <p:cNvPr id="37" name="Google Shape;37;p2"/>
              <p:cNvSpPr/>
              <p:nvPr/>
            </p:nvSpPr>
            <p:spPr>
              <a:xfrm rot="10800000">
                <a:off x="5902359" y="40694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 name="Google Shape;38;p2"/>
              <p:cNvCxnSpPr>
                <a:stCxn id="20" idx="2"/>
                <a:endCxn id="37" idx="7"/>
              </p:cNvCxnSpPr>
              <p:nvPr/>
            </p:nvCxnSpPr>
            <p:spPr>
              <a:xfrm flipH="1" rot="10800000">
                <a:off x="4449834" y="41807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39" name="Google Shape;39;p2"/>
              <p:cNvCxnSpPr>
                <a:stCxn id="37" idx="2"/>
                <a:endCxn id="15" idx="6"/>
              </p:cNvCxnSpPr>
              <p:nvPr/>
            </p:nvCxnSpPr>
            <p:spPr>
              <a:xfrm flipH="1" rot="10800000">
                <a:off x="6032859" y="3952013"/>
                <a:ext cx="1530300" cy="18270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a:stCxn id="37" idx="0"/>
                <a:endCxn id="14" idx="4"/>
              </p:cNvCxnSpPr>
              <p:nvPr/>
            </p:nvCxnSpPr>
            <p:spPr>
              <a:xfrm>
                <a:off x="5967609" y="41999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a:stCxn id="37" idx="1"/>
                <a:endCxn id="16" idx="5"/>
              </p:cNvCxnSpPr>
              <p:nvPr/>
            </p:nvCxnSpPr>
            <p:spPr>
              <a:xfrm>
                <a:off x="6013748" y="41808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2" name="Google Shape;42;p2"/>
              <p:cNvSpPr/>
              <p:nvPr/>
            </p:nvSpPr>
            <p:spPr>
              <a:xfrm rot="10800000">
                <a:off x="8782916" y="31897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 name="Google Shape;43;p2"/>
              <p:cNvCxnSpPr>
                <a:stCxn id="15" idx="2"/>
                <a:endCxn id="42" idx="6"/>
              </p:cNvCxnSpPr>
              <p:nvPr/>
            </p:nvCxnSpPr>
            <p:spPr>
              <a:xfrm flipH="1" rot="10800000">
                <a:off x="7964519" y="3286840"/>
                <a:ext cx="818400" cy="66510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a:stCxn id="42" idx="1"/>
                <a:endCxn id="19" idx="5"/>
              </p:cNvCxnSpPr>
              <p:nvPr/>
            </p:nvCxnSpPr>
            <p:spPr>
              <a:xfrm>
                <a:off x="8948847" y="3355675"/>
                <a:ext cx="19200" cy="1066800"/>
              </a:xfrm>
              <a:prstGeom prst="straightConnector1">
                <a:avLst/>
              </a:prstGeom>
              <a:noFill/>
              <a:ln cap="flat" cmpd="sng" w="9525">
                <a:solidFill>
                  <a:schemeClr val="dk2"/>
                </a:solidFill>
                <a:prstDash val="solid"/>
                <a:round/>
                <a:headEnd len="med" w="med" type="none"/>
                <a:tailEnd len="med" w="med" type="none"/>
              </a:ln>
            </p:spPr>
          </p:cxnSp>
        </p:grpSp>
        <p:grpSp>
          <p:nvGrpSpPr>
            <p:cNvPr id="45" name="Google Shape;45;p2"/>
            <p:cNvGrpSpPr/>
            <p:nvPr/>
          </p:nvGrpSpPr>
          <p:grpSpPr>
            <a:xfrm>
              <a:off x="-817341" y="-872068"/>
              <a:ext cx="4052739" cy="3509076"/>
              <a:chOff x="-817341" y="-872068"/>
              <a:chExt cx="4052739" cy="3509076"/>
            </a:xfrm>
          </p:grpSpPr>
          <p:sp>
            <p:nvSpPr>
              <p:cNvPr id="46" name="Google Shape;46;p2"/>
              <p:cNvSpPr/>
              <p:nvPr/>
            </p:nvSpPr>
            <p:spPr>
              <a:xfrm rot="10800000">
                <a:off x="3040998" y="322921"/>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rot="10800000">
                <a:off x="-550449" y="1549860"/>
                <a:ext cx="194400" cy="1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rot="10800000">
                <a:off x="-58406" y="-586660"/>
                <a:ext cx="401400" cy="4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rot="10800000">
                <a:off x="374903" y="662437"/>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rot="10800000">
                <a:off x="1102390" y="1217883"/>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rot="10800000">
                <a:off x="288828" y="2506508"/>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rot="10800000">
                <a:off x="1455496" y="369115"/>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 name="Google Shape;53;p2"/>
              <p:cNvSpPr/>
              <p:nvPr/>
            </p:nvSpPr>
            <p:spPr>
              <a:xfrm rot="10800000">
                <a:off x="-817341" y="534290"/>
                <a:ext cx="96300" cy="96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 name="Google Shape;54;p2"/>
              <p:cNvCxnSpPr>
                <a:stCxn id="50" idx="5"/>
                <a:endCxn id="49" idx="1"/>
              </p:cNvCxnSpPr>
              <p:nvPr/>
            </p:nvCxnSpPr>
            <p:spPr>
              <a:xfrm rot="10800000">
                <a:off x="486193" y="773886"/>
                <a:ext cx="630300" cy="45810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a:stCxn id="51" idx="4"/>
                <a:endCxn id="49" idx="0"/>
              </p:cNvCxnSpPr>
              <p:nvPr/>
            </p:nvCxnSpPr>
            <p:spPr>
              <a:xfrm flipH="1" rot="10800000">
                <a:off x="354078" y="792908"/>
                <a:ext cx="86100" cy="1713600"/>
              </a:xfrm>
              <a:prstGeom prst="straightConnector1">
                <a:avLst/>
              </a:prstGeom>
              <a:noFill/>
              <a:ln cap="flat" cmpd="sng" w="9525">
                <a:solidFill>
                  <a:schemeClr val="dk2"/>
                </a:solidFill>
                <a:prstDash val="solid"/>
                <a:round/>
                <a:headEnd len="med" w="med" type="none"/>
                <a:tailEnd len="med" w="med" type="none"/>
              </a:ln>
            </p:spPr>
          </p:cxnSp>
          <p:cxnSp>
            <p:nvCxnSpPr>
              <p:cNvPr id="56" name="Google Shape;56;p2"/>
              <p:cNvCxnSpPr>
                <a:stCxn id="46" idx="6"/>
                <a:endCxn id="50" idx="3"/>
              </p:cNvCxnSpPr>
              <p:nvPr/>
            </p:nvCxnSpPr>
            <p:spPr>
              <a:xfrm flipH="1">
                <a:off x="1184598" y="420121"/>
                <a:ext cx="1856400" cy="811800"/>
              </a:xfrm>
              <a:prstGeom prst="straightConnector1">
                <a:avLst/>
              </a:prstGeom>
              <a:noFill/>
              <a:ln cap="flat" cmpd="sng" w="9525">
                <a:solidFill>
                  <a:schemeClr val="dk2"/>
                </a:solidFill>
                <a:prstDash val="solid"/>
                <a:round/>
                <a:headEnd len="med" w="med" type="none"/>
                <a:tailEnd len="med" w="med" type="none"/>
              </a:ln>
            </p:spPr>
          </p:cxnSp>
          <p:cxnSp>
            <p:nvCxnSpPr>
              <p:cNvPr id="57" name="Google Shape;57;p2"/>
              <p:cNvCxnSpPr>
                <a:stCxn id="50" idx="7"/>
                <a:endCxn id="51" idx="2"/>
              </p:cNvCxnSpPr>
              <p:nvPr/>
            </p:nvCxnSpPr>
            <p:spPr>
              <a:xfrm flipH="1">
                <a:off x="419293" y="1300080"/>
                <a:ext cx="697200" cy="12717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2"/>
              <p:cNvCxnSpPr>
                <a:stCxn id="51" idx="6"/>
                <a:endCxn id="47" idx="1"/>
              </p:cNvCxnSpPr>
              <p:nvPr/>
            </p:nvCxnSpPr>
            <p:spPr>
              <a:xfrm rot="10800000">
                <a:off x="-384372" y="1715858"/>
                <a:ext cx="673200" cy="8559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2"/>
              <p:cNvCxnSpPr>
                <a:stCxn id="49" idx="7"/>
                <a:endCxn id="47" idx="3"/>
              </p:cNvCxnSpPr>
              <p:nvPr/>
            </p:nvCxnSpPr>
            <p:spPr>
              <a:xfrm flipH="1">
                <a:off x="-384486" y="773825"/>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2"/>
              <p:cNvCxnSpPr>
                <a:stCxn id="46" idx="6"/>
                <a:endCxn id="52" idx="1"/>
              </p:cNvCxnSpPr>
              <p:nvPr/>
            </p:nvCxnSpPr>
            <p:spPr>
              <a:xfrm flipH="1">
                <a:off x="1566798" y="420121"/>
                <a:ext cx="1474200" cy="603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2"/>
              <p:cNvCxnSpPr>
                <a:stCxn id="52" idx="7"/>
                <a:endCxn id="49" idx="2"/>
              </p:cNvCxnSpPr>
              <p:nvPr/>
            </p:nvCxnSpPr>
            <p:spPr>
              <a:xfrm flipH="1">
                <a:off x="505308" y="480503"/>
                <a:ext cx="969300" cy="2472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2"/>
              <p:cNvCxnSpPr>
                <a:stCxn id="52" idx="5"/>
                <a:endCxn id="48" idx="2"/>
              </p:cNvCxnSpPr>
              <p:nvPr/>
            </p:nvCxnSpPr>
            <p:spPr>
              <a:xfrm rot="10800000">
                <a:off x="343008" y="-386074"/>
                <a:ext cx="1131600" cy="7743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2"/>
              <p:cNvCxnSpPr>
                <a:stCxn id="48" idx="0"/>
                <a:endCxn id="49" idx="5"/>
              </p:cNvCxnSpPr>
              <p:nvPr/>
            </p:nvCxnSpPr>
            <p:spPr>
              <a:xfrm>
                <a:off x="142294" y="-185260"/>
                <a:ext cx="251700" cy="8667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2"/>
              <p:cNvCxnSpPr>
                <a:stCxn id="48" idx="7"/>
                <a:endCxn id="53" idx="3"/>
              </p:cNvCxnSpPr>
              <p:nvPr/>
            </p:nvCxnSpPr>
            <p:spPr>
              <a:xfrm flipH="1">
                <a:off x="-735222" y="-244043"/>
                <a:ext cx="735600" cy="7923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2"/>
              <p:cNvCxnSpPr>
                <a:stCxn id="49" idx="6"/>
                <a:endCxn id="53" idx="2"/>
              </p:cNvCxnSpPr>
              <p:nvPr/>
            </p:nvCxnSpPr>
            <p:spPr>
              <a:xfrm rot="10800000">
                <a:off x="-720997" y="582487"/>
                <a:ext cx="1095900" cy="1452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2"/>
              <p:cNvCxnSpPr>
                <a:stCxn id="53" idx="0"/>
                <a:endCxn id="47" idx="5"/>
              </p:cNvCxnSpPr>
              <p:nvPr/>
            </p:nvCxnSpPr>
            <p:spPr>
              <a:xfrm>
                <a:off x="-769191" y="630590"/>
                <a:ext cx="247200" cy="9477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2"/>
              <p:cNvCxnSpPr>
                <a:stCxn id="51" idx="5"/>
                <a:endCxn id="53" idx="1"/>
              </p:cNvCxnSpPr>
              <p:nvPr/>
            </p:nvCxnSpPr>
            <p:spPr>
              <a:xfrm rot="10800000">
                <a:off x="-735161" y="616419"/>
                <a:ext cx="1043100" cy="19092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2"/>
              <p:cNvCxnSpPr>
                <a:stCxn id="50" idx="6"/>
                <a:endCxn id="53" idx="1"/>
              </p:cNvCxnSpPr>
              <p:nvPr/>
            </p:nvCxnSpPr>
            <p:spPr>
              <a:xfrm rot="10800000">
                <a:off x="-735110" y="616533"/>
                <a:ext cx="1837500" cy="6495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2"/>
              <p:cNvCxnSpPr>
                <a:stCxn id="50" idx="4"/>
                <a:endCxn id="48" idx="1"/>
              </p:cNvCxnSpPr>
              <p:nvPr/>
            </p:nvCxnSpPr>
            <p:spPr>
              <a:xfrm rot="10800000">
                <a:off x="284140" y="-244017"/>
                <a:ext cx="866400" cy="14619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2"/>
              <p:cNvCxnSpPr>
                <a:stCxn id="47" idx="4"/>
                <a:endCxn id="48" idx="7"/>
              </p:cNvCxnSpPr>
              <p:nvPr/>
            </p:nvCxnSpPr>
            <p:spPr>
              <a:xfrm flipH="1" rot="10800000">
                <a:off x="-453249" y="-244140"/>
                <a:ext cx="453600" cy="17940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2"/>
              <p:cNvCxnSpPr>
                <a:stCxn id="46" idx="6"/>
                <a:endCxn id="48" idx="1"/>
              </p:cNvCxnSpPr>
              <p:nvPr/>
            </p:nvCxnSpPr>
            <p:spPr>
              <a:xfrm rot="10800000">
                <a:off x="284298" y="-244079"/>
                <a:ext cx="2756700" cy="664200"/>
              </a:xfrm>
              <a:prstGeom prst="straightConnector1">
                <a:avLst/>
              </a:prstGeom>
              <a:noFill/>
              <a:ln cap="flat" cmpd="sng" w="9525">
                <a:solidFill>
                  <a:schemeClr val="dk2"/>
                </a:solidFill>
                <a:prstDash val="solid"/>
                <a:round/>
                <a:headEnd len="med" w="med" type="none"/>
                <a:tailEnd len="med" w="med" type="none"/>
              </a:ln>
            </p:spPr>
          </p:cxnSp>
          <p:sp>
            <p:nvSpPr>
              <p:cNvPr id="72" name="Google Shape;72;p2"/>
              <p:cNvSpPr/>
              <p:nvPr/>
            </p:nvSpPr>
            <p:spPr>
              <a:xfrm rot="10800000">
                <a:off x="-769166" y="-840100"/>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 name="Google Shape;73;p2"/>
              <p:cNvCxnSpPr>
                <a:stCxn id="53" idx="4"/>
                <a:endCxn id="72" idx="7"/>
              </p:cNvCxnSpPr>
              <p:nvPr/>
            </p:nvCxnSpPr>
            <p:spPr>
              <a:xfrm flipH="1" rot="10800000">
                <a:off x="-769191" y="-728710"/>
                <a:ext cx="19200" cy="12630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2"/>
              <p:cNvCxnSpPr>
                <a:stCxn id="72" idx="2"/>
                <a:endCxn id="48" idx="5"/>
              </p:cNvCxnSpPr>
              <p:nvPr/>
            </p:nvCxnSpPr>
            <p:spPr>
              <a:xfrm>
                <a:off x="-638666" y="-774850"/>
                <a:ext cx="639000" cy="2469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2"/>
              <p:cNvCxnSpPr>
                <a:stCxn id="72" idx="0"/>
                <a:endCxn id="47" idx="4"/>
              </p:cNvCxnSpPr>
              <p:nvPr/>
            </p:nvCxnSpPr>
            <p:spPr>
              <a:xfrm>
                <a:off x="-703916" y="-709600"/>
                <a:ext cx="250800" cy="22596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a:stCxn id="72" idx="1"/>
                <a:endCxn id="49" idx="5"/>
              </p:cNvCxnSpPr>
              <p:nvPr/>
            </p:nvCxnSpPr>
            <p:spPr>
              <a:xfrm>
                <a:off x="-657777" y="-728711"/>
                <a:ext cx="1051800" cy="1410300"/>
              </a:xfrm>
              <a:prstGeom prst="straightConnector1">
                <a:avLst/>
              </a:prstGeom>
              <a:noFill/>
              <a:ln cap="flat" cmpd="sng" w="9525">
                <a:solidFill>
                  <a:schemeClr val="dk2"/>
                </a:solidFill>
                <a:prstDash val="solid"/>
                <a:round/>
                <a:headEnd len="med" w="med" type="none"/>
                <a:tailEnd len="med" w="med" type="none"/>
              </a:ln>
            </p:spPr>
          </p:cxnSp>
          <p:sp>
            <p:nvSpPr>
              <p:cNvPr id="77" name="Google Shape;77;p2"/>
              <p:cNvSpPr/>
              <p:nvPr/>
            </p:nvSpPr>
            <p:spPr>
              <a:xfrm rot="10800000">
                <a:off x="374866" y="-872068"/>
                <a:ext cx="194400" cy="194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8" name="Google Shape;78;p2"/>
              <p:cNvCxnSpPr>
                <a:stCxn id="72" idx="2"/>
                <a:endCxn id="77" idx="6"/>
              </p:cNvCxnSpPr>
              <p:nvPr/>
            </p:nvCxnSpPr>
            <p:spPr>
              <a:xfrm>
                <a:off x="-638666" y="-774850"/>
                <a:ext cx="10134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a:stCxn id="77" idx="1"/>
                <a:endCxn id="52" idx="5"/>
              </p:cNvCxnSpPr>
              <p:nvPr/>
            </p:nvCxnSpPr>
            <p:spPr>
              <a:xfrm>
                <a:off x="540797" y="-706138"/>
                <a:ext cx="933900" cy="10944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1" name="Shape 551"/>
        <p:cNvGrpSpPr/>
        <p:nvPr/>
      </p:nvGrpSpPr>
      <p:grpSpPr>
        <a:xfrm>
          <a:off x="0" y="0"/>
          <a:ext cx="0" cy="0"/>
          <a:chOff x="0" y="0"/>
          <a:chExt cx="0" cy="0"/>
        </a:xfrm>
      </p:grpSpPr>
      <p:sp>
        <p:nvSpPr>
          <p:cNvPr id="552" name="Google Shape;552;p11"/>
          <p:cNvSpPr txBox="1"/>
          <p:nvPr>
            <p:ph hasCustomPrompt="1" type="title"/>
          </p:nvPr>
        </p:nvSpPr>
        <p:spPr>
          <a:xfrm>
            <a:off x="1284000" y="1714512"/>
            <a:ext cx="6576000" cy="1207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3" name="Google Shape;553;p11"/>
          <p:cNvSpPr txBox="1"/>
          <p:nvPr>
            <p:ph idx="1" type="subTitle"/>
          </p:nvPr>
        </p:nvSpPr>
        <p:spPr>
          <a:xfrm>
            <a:off x="1284000" y="2922288"/>
            <a:ext cx="6576000" cy="50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54" name="Google Shape;554;p11"/>
          <p:cNvGrpSpPr/>
          <p:nvPr/>
        </p:nvGrpSpPr>
        <p:grpSpPr>
          <a:xfrm>
            <a:off x="-1196147" y="-548842"/>
            <a:ext cx="13880920" cy="6874700"/>
            <a:chOff x="-1196147" y="-548842"/>
            <a:chExt cx="13880920" cy="6874700"/>
          </a:xfrm>
        </p:grpSpPr>
        <p:grpSp>
          <p:nvGrpSpPr>
            <p:cNvPr id="555" name="Google Shape;555;p11"/>
            <p:cNvGrpSpPr/>
            <p:nvPr/>
          </p:nvGrpSpPr>
          <p:grpSpPr>
            <a:xfrm>
              <a:off x="-1196147" y="-548842"/>
              <a:ext cx="3657841" cy="4417628"/>
              <a:chOff x="-1196147" y="-548842"/>
              <a:chExt cx="3657841" cy="4417628"/>
            </a:xfrm>
          </p:grpSpPr>
          <p:sp>
            <p:nvSpPr>
              <p:cNvPr id="556" name="Google Shape;556;p1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1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1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1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1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1" name="Google Shape;561;p1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2" name="Google Shape;562;p1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1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64" name="Google Shape;564;p11"/>
              <p:cNvCxnSpPr>
                <a:stCxn id="560" idx="5"/>
                <a:endCxn id="55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1"/>
              <p:cNvCxnSpPr>
                <a:stCxn id="561" idx="4"/>
                <a:endCxn id="55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1"/>
              <p:cNvCxnSpPr>
                <a:stCxn id="556" idx="6"/>
                <a:endCxn id="56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1"/>
              <p:cNvCxnSpPr>
                <a:stCxn id="560" idx="7"/>
                <a:endCxn id="56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1"/>
              <p:cNvCxnSpPr>
                <a:stCxn id="561" idx="6"/>
                <a:endCxn id="55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1"/>
              <p:cNvCxnSpPr>
                <a:stCxn id="559" idx="7"/>
                <a:endCxn id="55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1"/>
              <p:cNvCxnSpPr>
                <a:stCxn id="556" idx="6"/>
                <a:endCxn id="56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1"/>
              <p:cNvCxnSpPr>
                <a:stCxn id="562" idx="6"/>
                <a:endCxn id="55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1"/>
              <p:cNvCxnSpPr>
                <a:stCxn id="562" idx="6"/>
                <a:endCxn id="55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1"/>
              <p:cNvCxnSpPr>
                <a:stCxn id="558" idx="7"/>
                <a:endCxn id="56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1"/>
              <p:cNvCxnSpPr>
                <a:stCxn id="559" idx="6"/>
                <a:endCxn id="56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1"/>
              <p:cNvCxnSpPr>
                <a:stCxn id="563" idx="0"/>
                <a:endCxn id="55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1"/>
              <p:cNvCxnSpPr>
                <a:stCxn id="561" idx="5"/>
                <a:endCxn id="56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1"/>
              <p:cNvCxnSpPr>
                <a:stCxn id="560" idx="6"/>
                <a:endCxn id="56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1"/>
              <p:cNvCxnSpPr>
                <a:stCxn id="560" idx="4"/>
                <a:endCxn id="55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579" name="Google Shape;579;p1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0" name="Google Shape;580;p11"/>
              <p:cNvCxnSpPr>
                <a:stCxn id="563" idx="4"/>
                <a:endCxn id="57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1"/>
              <p:cNvCxnSpPr>
                <a:stCxn id="579" idx="1"/>
                <a:endCxn id="55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1"/>
              <p:cNvCxnSpPr>
                <a:stCxn id="579" idx="1"/>
                <a:endCxn id="55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583" name="Google Shape;583;p1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4" name="Google Shape;584;p11"/>
              <p:cNvCxnSpPr>
                <a:stCxn id="561" idx="0"/>
                <a:endCxn id="58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1"/>
              <p:cNvCxnSpPr>
                <a:stCxn id="557" idx="0"/>
                <a:endCxn id="58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586" name="Google Shape;586;p11"/>
            <p:cNvGrpSpPr/>
            <p:nvPr/>
          </p:nvGrpSpPr>
          <p:grpSpPr>
            <a:xfrm>
              <a:off x="6988759" y="2308882"/>
              <a:ext cx="5696014" cy="4016976"/>
              <a:chOff x="6988759" y="2308882"/>
              <a:chExt cx="5696014" cy="4016976"/>
            </a:xfrm>
          </p:grpSpPr>
          <p:sp>
            <p:nvSpPr>
              <p:cNvPr id="587" name="Google Shape;587;p1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8" name="Google Shape;588;p1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9" name="Google Shape;589;p1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1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1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11"/>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1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1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95" name="Google Shape;595;p11"/>
              <p:cNvCxnSpPr>
                <a:stCxn id="591" idx="5"/>
                <a:endCxn id="59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a:stCxn id="592" idx="4"/>
                <a:endCxn id="59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1"/>
              <p:cNvCxnSpPr>
                <a:stCxn id="587" idx="6"/>
                <a:endCxn id="59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1"/>
              <p:cNvCxnSpPr>
                <a:stCxn id="587" idx="0"/>
                <a:endCxn id="59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1"/>
              <p:cNvCxnSpPr>
                <a:stCxn id="591" idx="7"/>
                <a:endCxn id="59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1"/>
              <p:cNvCxnSpPr>
                <a:stCxn id="592" idx="6"/>
                <a:endCxn id="58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1"/>
              <p:cNvCxnSpPr>
                <a:stCxn id="590" idx="7"/>
                <a:endCxn id="58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1"/>
              <p:cNvCxnSpPr>
                <a:stCxn id="587" idx="5"/>
                <a:endCxn id="59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1"/>
              <p:cNvCxnSpPr>
                <a:stCxn id="593" idx="7"/>
                <a:endCxn id="59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1"/>
              <p:cNvCxnSpPr>
                <a:stCxn id="593" idx="7"/>
                <a:endCxn id="58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1"/>
              <p:cNvCxnSpPr>
                <a:stCxn id="589" idx="0"/>
                <a:endCxn id="59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1"/>
              <p:cNvCxnSpPr>
                <a:stCxn id="594" idx="1"/>
                <a:endCxn id="58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1"/>
              <p:cNvCxnSpPr>
                <a:stCxn id="591" idx="6"/>
                <a:endCxn id="59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1"/>
              <p:cNvCxnSpPr>
                <a:stCxn id="588" idx="4"/>
                <a:endCxn id="58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609" name="Google Shape;609;p1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0" name="Google Shape;610;p11"/>
              <p:cNvCxnSpPr>
                <a:stCxn id="594" idx="2"/>
                <a:endCxn id="609"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1"/>
              <p:cNvCxnSpPr>
                <a:stCxn id="609" idx="2"/>
                <a:endCxn id="58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1"/>
              <p:cNvCxnSpPr>
                <a:stCxn id="609" idx="0"/>
                <a:endCxn id="58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1"/>
              <p:cNvCxnSpPr>
                <a:stCxn id="609" idx="1"/>
                <a:endCxn id="59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614" name="Google Shape;614;p1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5" name="Google Shape;615;p11"/>
              <p:cNvCxnSpPr>
                <a:stCxn id="589" idx="3"/>
                <a:endCxn id="61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1"/>
              <p:cNvCxnSpPr>
                <a:stCxn id="614" idx="0"/>
                <a:endCxn id="59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617" name="Google Shape;617;p1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8" name="Google Shape;618;p11"/>
              <p:cNvCxnSpPr>
                <a:stCxn id="587" idx="6"/>
                <a:endCxn id="61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1"/>
              <p:cNvCxnSpPr>
                <a:stCxn id="593" idx="0"/>
                <a:endCxn id="61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1"/>
              <p:cNvCxnSpPr>
                <a:stCxn id="617" idx="6"/>
                <a:endCxn id="59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621" name="Google Shape;621;p1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2" name="Google Shape;622;p11"/>
              <p:cNvCxnSpPr>
                <a:stCxn id="614" idx="5"/>
                <a:endCxn id="62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1"/>
              <p:cNvCxnSpPr>
                <a:stCxn id="621" idx="7"/>
                <a:endCxn id="58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1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5" name="Google Shape;625;p11"/>
              <p:cNvCxnSpPr>
                <a:stCxn id="614" idx="0"/>
                <a:endCxn id="62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1"/>
              <p:cNvCxnSpPr>
                <a:stCxn id="624" idx="1"/>
                <a:endCxn id="59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1"/>
              <p:cNvCxnSpPr>
                <a:stCxn id="624" idx="6"/>
                <a:endCxn id="58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29" name="Shape 629"/>
        <p:cNvGrpSpPr/>
        <p:nvPr/>
      </p:nvGrpSpPr>
      <p:grpSpPr>
        <a:xfrm>
          <a:off x="0" y="0"/>
          <a:ext cx="0" cy="0"/>
          <a:chOff x="0" y="0"/>
          <a:chExt cx="0" cy="0"/>
        </a:xfrm>
      </p:grpSpPr>
      <p:sp>
        <p:nvSpPr>
          <p:cNvPr id="630" name="Google Shape;630;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31" name="Google Shape;631;p13"/>
          <p:cNvGrpSpPr/>
          <p:nvPr/>
        </p:nvGrpSpPr>
        <p:grpSpPr>
          <a:xfrm>
            <a:off x="119288" y="163238"/>
            <a:ext cx="8837200" cy="4388712"/>
            <a:chOff x="119288" y="163238"/>
            <a:chExt cx="8837200" cy="4388712"/>
          </a:xfrm>
        </p:grpSpPr>
        <p:grpSp>
          <p:nvGrpSpPr>
            <p:cNvPr id="632" name="Google Shape;632;p13"/>
            <p:cNvGrpSpPr/>
            <p:nvPr/>
          </p:nvGrpSpPr>
          <p:grpSpPr>
            <a:xfrm flipH="1" rot="10800000">
              <a:off x="8658213" y="4229275"/>
              <a:ext cx="298275" cy="322675"/>
              <a:chOff x="8667225" y="681525"/>
              <a:chExt cx="298275" cy="322675"/>
            </a:xfrm>
          </p:grpSpPr>
          <p:sp>
            <p:nvSpPr>
              <p:cNvPr id="633" name="Google Shape;633;p1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13"/>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1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36" name="Google Shape;636;p13"/>
            <p:cNvGrpSpPr/>
            <p:nvPr/>
          </p:nvGrpSpPr>
          <p:grpSpPr>
            <a:xfrm flipH="1" rot="10800000">
              <a:off x="119288" y="163238"/>
              <a:ext cx="406275" cy="563575"/>
              <a:chOff x="140150" y="4340075"/>
              <a:chExt cx="406275" cy="563575"/>
            </a:xfrm>
          </p:grpSpPr>
          <p:sp>
            <p:nvSpPr>
              <p:cNvPr id="637" name="Google Shape;637;p13"/>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1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1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1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41" name="Google Shape;641;p13"/>
          <p:cNvGrpSpPr/>
          <p:nvPr/>
        </p:nvGrpSpPr>
        <p:grpSpPr>
          <a:xfrm>
            <a:off x="-989788" y="-671217"/>
            <a:ext cx="10544675" cy="8105803"/>
            <a:chOff x="-989788" y="-671217"/>
            <a:chExt cx="10544675" cy="8105803"/>
          </a:xfrm>
        </p:grpSpPr>
        <p:grpSp>
          <p:nvGrpSpPr>
            <p:cNvPr id="642" name="Google Shape;642;p13"/>
            <p:cNvGrpSpPr/>
            <p:nvPr/>
          </p:nvGrpSpPr>
          <p:grpSpPr>
            <a:xfrm flipH="1">
              <a:off x="6491263" y="-671217"/>
              <a:ext cx="3063625" cy="3321711"/>
              <a:chOff x="-460575" y="-671217"/>
              <a:chExt cx="3063625" cy="3321711"/>
            </a:xfrm>
          </p:grpSpPr>
          <p:cxnSp>
            <p:nvCxnSpPr>
              <p:cNvPr id="643" name="Google Shape;643;p13"/>
              <p:cNvCxnSpPr>
                <a:stCxn id="644" idx="6"/>
                <a:endCxn id="64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13"/>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6" name="Google Shape;646;p13"/>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13"/>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13"/>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13"/>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50" name="Google Shape;650;p13"/>
              <p:cNvCxnSpPr>
                <a:stCxn id="649" idx="4"/>
                <a:endCxn id="647"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3"/>
              <p:cNvCxnSpPr>
                <a:stCxn id="648" idx="4"/>
                <a:endCxn id="64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3"/>
              <p:cNvCxnSpPr>
                <a:stCxn id="648" idx="5"/>
                <a:endCxn id="649"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3"/>
              <p:cNvCxnSpPr>
                <a:stCxn id="648" idx="0"/>
                <a:endCxn id="64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3"/>
              <p:cNvCxnSpPr>
                <a:stCxn id="648" idx="7"/>
                <a:endCxn id="64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3"/>
              <p:cNvCxnSpPr>
                <a:stCxn id="646" idx="5"/>
                <a:endCxn id="64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3"/>
              <p:cNvCxnSpPr>
                <a:stCxn id="646" idx="6"/>
                <a:endCxn id="64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3"/>
              <p:cNvCxnSpPr>
                <a:stCxn id="658" idx="1"/>
                <a:endCxn id="64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3"/>
              <p:cNvCxnSpPr>
                <a:stCxn id="649" idx="0"/>
                <a:endCxn id="644"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3"/>
              <p:cNvCxnSpPr>
                <a:stCxn id="649" idx="0"/>
                <a:endCxn id="658"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661" name="Google Shape;661;p13"/>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2" name="Google Shape;662;p13"/>
              <p:cNvCxnSpPr>
                <a:stCxn id="646" idx="5"/>
                <a:endCxn id="66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3"/>
              <p:cNvCxnSpPr>
                <a:stCxn id="658" idx="7"/>
                <a:endCxn id="66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3"/>
              <p:cNvCxnSpPr>
                <a:stCxn id="661" idx="6"/>
                <a:endCxn id="64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665" name="Google Shape;665;p13"/>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6" name="Google Shape;666;p13"/>
              <p:cNvCxnSpPr>
                <a:stCxn id="665" idx="0"/>
                <a:endCxn id="64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a:stCxn id="665" idx="6"/>
                <a:endCxn id="64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3"/>
              <p:cNvCxnSpPr>
                <a:stCxn id="665" idx="5"/>
                <a:endCxn id="64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3"/>
              <p:cNvCxnSpPr>
                <a:stCxn id="665" idx="5"/>
                <a:endCxn id="64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658" name="Google Shape;658;p13"/>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13"/>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0" name="Google Shape;670;p13"/>
            <p:cNvGrpSpPr/>
            <p:nvPr/>
          </p:nvGrpSpPr>
          <p:grpSpPr>
            <a:xfrm rot="459949">
              <a:off x="-831023" y="4514858"/>
              <a:ext cx="4123087" cy="2656599"/>
              <a:chOff x="720013" y="4544655"/>
              <a:chExt cx="4122933" cy="2656500"/>
            </a:xfrm>
          </p:grpSpPr>
          <p:sp>
            <p:nvSpPr>
              <p:cNvPr id="671" name="Google Shape;671;p13"/>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2" name="Google Shape;672;p13"/>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3" name="Google Shape;673;p13"/>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13"/>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13"/>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13"/>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13"/>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13"/>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79" name="Google Shape;679;p13"/>
              <p:cNvCxnSpPr>
                <a:stCxn id="675" idx="5"/>
                <a:endCxn id="674" idx="1"/>
              </p:cNvCxnSpPr>
              <p:nvPr/>
            </p:nvCxnSpPr>
            <p:spPr>
              <a:xfrm rot="10340870">
                <a:off x="3060066" y="6057182"/>
                <a:ext cx="335689" cy="845161"/>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3"/>
              <p:cNvCxnSpPr>
                <a:stCxn id="676" idx="4"/>
                <a:endCxn id="674" idx="7"/>
              </p:cNvCxnSpPr>
              <p:nvPr/>
            </p:nvCxnSpPr>
            <p:spPr>
              <a:xfrm rot="-459755">
                <a:off x="1865221" y="6103386"/>
                <a:ext cx="1086704" cy="28766"/>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3"/>
              <p:cNvCxnSpPr>
                <a:stCxn id="671" idx="0"/>
                <a:endCxn id="675" idx="3"/>
              </p:cNvCxnSpPr>
              <p:nvPr/>
            </p:nvCxnSpPr>
            <p:spPr>
              <a:xfrm flipH="1" rot="-459979">
                <a:off x="3359205" y="4907332"/>
                <a:ext cx="1362781" cy="1904031"/>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3"/>
              <p:cNvCxnSpPr>
                <a:stCxn id="675" idx="7"/>
                <a:endCxn id="676" idx="2"/>
              </p:cNvCxnSpPr>
              <p:nvPr/>
            </p:nvCxnSpPr>
            <p:spPr>
              <a:xfrm rot="10340005">
                <a:off x="1943581" y="6132795"/>
                <a:ext cx="1436945" cy="88479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3"/>
              <p:cNvCxnSpPr>
                <a:stCxn id="676" idx="6"/>
                <a:endCxn id="672" idx="1"/>
              </p:cNvCxnSpPr>
              <p:nvPr/>
            </p:nvCxnSpPr>
            <p:spPr>
              <a:xfrm flipH="1" rot="10342167">
                <a:off x="1735733" y="5068157"/>
                <a:ext cx="189781" cy="1123022"/>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3"/>
              <p:cNvCxnSpPr>
                <a:stCxn id="674" idx="5"/>
                <a:endCxn id="672" idx="1"/>
              </p:cNvCxnSpPr>
              <p:nvPr/>
            </p:nvCxnSpPr>
            <p:spPr>
              <a:xfrm rot="10340111">
                <a:off x="1917642" y="4989902"/>
                <a:ext cx="987422" cy="1083988"/>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3"/>
              <p:cNvCxnSpPr>
                <a:stCxn id="671" idx="6"/>
                <a:endCxn id="677" idx="3"/>
              </p:cNvCxnSpPr>
              <p:nvPr/>
            </p:nvCxnSpPr>
            <p:spPr>
              <a:xfrm rot="10340667">
                <a:off x="3820904" y="4643394"/>
                <a:ext cx="727383" cy="146206"/>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3"/>
              <p:cNvCxnSpPr>
                <a:stCxn id="671" idx="7"/>
                <a:endCxn id="674" idx="3"/>
              </p:cNvCxnSpPr>
              <p:nvPr/>
            </p:nvCxnSpPr>
            <p:spPr>
              <a:xfrm flipH="1" rot="-459621">
                <a:off x="2953399" y="4896950"/>
                <a:ext cx="1676663" cy="1022849"/>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3"/>
              <p:cNvCxnSpPr>
                <a:stCxn id="677" idx="7"/>
                <a:endCxn id="673" idx="3"/>
              </p:cNvCxnSpPr>
              <p:nvPr/>
            </p:nvCxnSpPr>
            <p:spPr>
              <a:xfrm flipH="1" rot="-458883">
                <a:off x="3256947" y="4756715"/>
                <a:ext cx="489151" cy="146206"/>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3"/>
              <p:cNvCxnSpPr>
                <a:stCxn id="673" idx="0"/>
                <a:endCxn id="674" idx="5"/>
              </p:cNvCxnSpPr>
              <p:nvPr/>
            </p:nvCxnSpPr>
            <p:spPr>
              <a:xfrm flipH="1" rot="-457956">
                <a:off x="2913686" y="5119069"/>
                <a:ext cx="239421" cy="872103"/>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3"/>
              <p:cNvCxnSpPr>
                <a:stCxn id="678" idx="2"/>
                <a:endCxn id="672" idx="6"/>
              </p:cNvCxnSpPr>
              <p:nvPr/>
            </p:nvCxnSpPr>
            <p:spPr>
              <a:xfrm rot="-459512">
                <a:off x="880378" y="4757982"/>
                <a:ext cx="871171" cy="276969"/>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3"/>
              <p:cNvCxnSpPr>
                <a:stCxn id="675" idx="6"/>
                <a:endCxn id="678" idx="1"/>
              </p:cNvCxnSpPr>
              <p:nvPr/>
            </p:nvCxnSpPr>
            <p:spPr>
              <a:xfrm rot="10340068">
                <a:off x="977936" y="4687960"/>
                <a:ext cx="2307521" cy="2369889"/>
              </a:xfrm>
              <a:prstGeom prst="straightConnector1">
                <a:avLst/>
              </a:prstGeom>
              <a:noFill/>
              <a:ln cap="flat" cmpd="sng" w="9525">
                <a:solidFill>
                  <a:schemeClr val="dk2"/>
                </a:solidFill>
                <a:prstDash val="solid"/>
                <a:round/>
                <a:headEnd len="med" w="med" type="none"/>
                <a:tailEnd len="med" w="med" type="none"/>
              </a:ln>
            </p:spPr>
          </p:cxnSp>
          <p:sp>
            <p:nvSpPr>
              <p:cNvPr id="691" name="Google Shape;691;p13"/>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2" name="Google Shape;692;p13"/>
              <p:cNvCxnSpPr>
                <a:stCxn id="678" idx="3"/>
                <a:endCxn id="691" idx="7"/>
              </p:cNvCxnSpPr>
              <p:nvPr/>
            </p:nvCxnSpPr>
            <p:spPr>
              <a:xfrm rot="-459667">
                <a:off x="868246" y="4693901"/>
                <a:ext cx="1093662" cy="102929"/>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3"/>
              <p:cNvCxnSpPr>
                <a:stCxn id="691" idx="2"/>
                <a:endCxn id="673" idx="6"/>
              </p:cNvCxnSpPr>
              <p:nvPr/>
            </p:nvCxnSpPr>
            <p:spPr>
              <a:xfrm rot="-459508">
                <a:off x="2061896" y="4659992"/>
                <a:ext cx="943213" cy="337216"/>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3"/>
              <p:cNvCxnSpPr>
                <a:stCxn id="691" idx="0"/>
                <a:endCxn id="672" idx="4"/>
              </p:cNvCxnSpPr>
              <p:nvPr/>
            </p:nvCxnSpPr>
            <p:spPr>
              <a:xfrm flipH="1" rot="-463310">
                <a:off x="1838574" y="4757163"/>
                <a:ext cx="160758" cy="174674"/>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3"/>
              <p:cNvCxnSpPr>
                <a:stCxn id="691" idx="1"/>
                <a:endCxn id="674" idx="5"/>
              </p:cNvCxnSpPr>
              <p:nvPr/>
            </p:nvCxnSpPr>
            <p:spPr>
              <a:xfrm rot="-459275">
                <a:off x="2108012" y="4689612"/>
                <a:ext cx="777024" cy="1371563"/>
              </a:xfrm>
              <a:prstGeom prst="straightConnector1">
                <a:avLst/>
              </a:prstGeom>
              <a:noFill/>
              <a:ln cap="flat" cmpd="sng" w="9525">
                <a:solidFill>
                  <a:schemeClr val="dk2"/>
                </a:solidFill>
                <a:prstDash val="solid"/>
                <a:round/>
                <a:headEnd len="med" w="med" type="none"/>
                <a:tailEnd len="med" w="med" type="none"/>
              </a:ln>
            </p:spPr>
          </p:cxnSp>
          <p:sp>
            <p:nvSpPr>
              <p:cNvPr id="696" name="Google Shape;696;p13"/>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7" name="Google Shape;697;p13"/>
              <p:cNvCxnSpPr>
                <a:stCxn id="673" idx="2"/>
                <a:endCxn id="696" idx="7"/>
              </p:cNvCxnSpPr>
              <p:nvPr/>
            </p:nvCxnSpPr>
            <p:spPr>
              <a:xfrm rot="-460738">
                <a:off x="3266626" y="4991469"/>
                <a:ext cx="673540" cy="22105"/>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3"/>
              <p:cNvCxnSpPr>
                <a:stCxn id="696" idx="3"/>
                <a:endCxn id="671" idx="7"/>
              </p:cNvCxnSpPr>
              <p:nvPr/>
            </p:nvCxnSpPr>
            <p:spPr>
              <a:xfrm flipH="1" rot="10340841">
                <a:off x="4051630" y="4823477"/>
                <a:ext cx="509135" cy="6326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3"/>
              <p:cNvCxnSpPr>
                <a:stCxn id="674" idx="4"/>
                <a:endCxn id="696" idx="0"/>
              </p:cNvCxnSpPr>
              <p:nvPr/>
            </p:nvCxnSpPr>
            <p:spPr>
              <a:xfrm flipH="1" rot="10339578">
                <a:off x="2943686" y="5072692"/>
                <a:ext cx="1091878" cy="8617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700" name="Shape 700"/>
        <p:cNvGrpSpPr/>
        <p:nvPr/>
      </p:nvGrpSpPr>
      <p:grpSpPr>
        <a:xfrm>
          <a:off x="0" y="0"/>
          <a:ext cx="0" cy="0"/>
          <a:chOff x="0" y="0"/>
          <a:chExt cx="0" cy="0"/>
        </a:xfrm>
      </p:grpSpPr>
      <p:sp>
        <p:nvSpPr>
          <p:cNvPr id="701" name="Google Shape;701;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2" name="Google Shape;702;p14"/>
          <p:cNvGrpSpPr/>
          <p:nvPr/>
        </p:nvGrpSpPr>
        <p:grpSpPr>
          <a:xfrm>
            <a:off x="190301" y="174004"/>
            <a:ext cx="8808974" cy="4007621"/>
            <a:chOff x="190301" y="174004"/>
            <a:chExt cx="8808974" cy="4007621"/>
          </a:xfrm>
        </p:grpSpPr>
        <p:grpSp>
          <p:nvGrpSpPr>
            <p:cNvPr id="703" name="Google Shape;703;p14"/>
            <p:cNvGrpSpPr/>
            <p:nvPr/>
          </p:nvGrpSpPr>
          <p:grpSpPr>
            <a:xfrm rot="10800000">
              <a:off x="190301" y="3858950"/>
              <a:ext cx="298275" cy="322675"/>
              <a:chOff x="8667225" y="681525"/>
              <a:chExt cx="298275" cy="322675"/>
            </a:xfrm>
          </p:grpSpPr>
          <p:sp>
            <p:nvSpPr>
              <p:cNvPr id="704" name="Google Shape;704;p1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5" name="Google Shape;705;p14"/>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14"/>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7" name="Google Shape;707;p14"/>
            <p:cNvGrpSpPr/>
            <p:nvPr/>
          </p:nvGrpSpPr>
          <p:grpSpPr>
            <a:xfrm rot="-5139163">
              <a:off x="8591694" y="201328"/>
              <a:ext cx="406266" cy="379191"/>
              <a:chOff x="140150" y="4657175"/>
              <a:chExt cx="406275" cy="379200"/>
            </a:xfrm>
          </p:grpSpPr>
          <p:sp>
            <p:nvSpPr>
              <p:cNvPr id="708" name="Google Shape;708;p14"/>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1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1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1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2" name="Google Shape;712;p14"/>
          <p:cNvGrpSpPr/>
          <p:nvPr/>
        </p:nvGrpSpPr>
        <p:grpSpPr>
          <a:xfrm>
            <a:off x="115024" y="-2374836"/>
            <a:ext cx="8971639" cy="9886184"/>
            <a:chOff x="115024" y="-2374836"/>
            <a:chExt cx="8971639" cy="9886184"/>
          </a:xfrm>
        </p:grpSpPr>
        <p:grpSp>
          <p:nvGrpSpPr>
            <p:cNvPr id="713" name="Google Shape;713;p14"/>
            <p:cNvGrpSpPr/>
            <p:nvPr/>
          </p:nvGrpSpPr>
          <p:grpSpPr>
            <a:xfrm flipH="1">
              <a:off x="115024" y="-2374836"/>
              <a:ext cx="3687215" cy="3485542"/>
              <a:chOff x="5337386" y="-2374836"/>
              <a:chExt cx="3687215" cy="3485542"/>
            </a:xfrm>
          </p:grpSpPr>
          <p:sp>
            <p:nvSpPr>
              <p:cNvPr id="714" name="Google Shape;714;p14"/>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14"/>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14"/>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7" name="Google Shape;717;p14"/>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8" name="Google Shape;718;p14"/>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9" name="Google Shape;719;p14"/>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14"/>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14"/>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22" name="Google Shape;722;p14"/>
              <p:cNvCxnSpPr>
                <a:stCxn id="718" idx="5"/>
                <a:endCxn id="71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4"/>
              <p:cNvCxnSpPr>
                <a:stCxn id="719" idx="4"/>
                <a:endCxn id="71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4"/>
              <p:cNvCxnSpPr>
                <a:stCxn id="714" idx="0"/>
                <a:endCxn id="71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4"/>
              <p:cNvCxnSpPr>
                <a:stCxn id="718" idx="6"/>
                <a:endCxn id="71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4"/>
              <p:cNvCxnSpPr>
                <a:stCxn id="719" idx="6"/>
                <a:endCxn id="71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4"/>
              <p:cNvCxnSpPr>
                <a:stCxn id="717" idx="6"/>
                <a:endCxn id="71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4"/>
              <p:cNvCxnSpPr>
                <a:stCxn id="714" idx="6"/>
                <a:endCxn id="72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4"/>
              <p:cNvCxnSpPr>
                <a:stCxn id="714" idx="7"/>
                <a:endCxn id="71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4"/>
              <p:cNvCxnSpPr>
                <a:stCxn id="720" idx="7"/>
                <a:endCxn id="71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4"/>
              <p:cNvCxnSpPr>
                <a:stCxn id="716" idx="0"/>
                <a:endCxn id="71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4"/>
              <p:cNvCxnSpPr>
                <a:stCxn id="721" idx="2"/>
                <a:endCxn id="71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a:stCxn id="719" idx="7"/>
                <a:endCxn id="72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734" name="Google Shape;734;p14"/>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5" name="Google Shape;735;p14"/>
              <p:cNvCxnSpPr>
                <a:stCxn id="721" idx="3"/>
                <a:endCxn id="73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4"/>
              <p:cNvCxnSpPr>
                <a:stCxn id="734" idx="2"/>
                <a:endCxn id="71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a:stCxn id="734" idx="0"/>
                <a:endCxn id="71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a:stCxn id="734" idx="1"/>
                <a:endCxn id="71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14"/>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0" name="Google Shape;740;p14"/>
              <p:cNvCxnSpPr>
                <a:stCxn id="716" idx="2"/>
                <a:endCxn id="73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4"/>
              <p:cNvCxnSpPr>
                <a:stCxn id="739" idx="3"/>
                <a:endCxn id="71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4"/>
              <p:cNvCxnSpPr>
                <a:stCxn id="717" idx="4"/>
                <a:endCxn id="73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743" name="Google Shape;743;p14"/>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4" name="Google Shape;744;p14"/>
              <p:cNvCxnSpPr>
                <a:stCxn id="717" idx="0"/>
                <a:endCxn id="74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4"/>
              <p:cNvCxnSpPr>
                <a:stCxn id="718" idx="7"/>
                <a:endCxn id="74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746" name="Google Shape;746;p14"/>
            <p:cNvGrpSpPr/>
            <p:nvPr/>
          </p:nvGrpSpPr>
          <p:grpSpPr>
            <a:xfrm>
              <a:off x="4731484" y="3997585"/>
              <a:ext cx="4355179" cy="3513764"/>
              <a:chOff x="720009" y="3852908"/>
              <a:chExt cx="4355179" cy="3513764"/>
            </a:xfrm>
          </p:grpSpPr>
          <p:sp>
            <p:nvSpPr>
              <p:cNvPr id="747" name="Google Shape;747;p14"/>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14"/>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14"/>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14"/>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14"/>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14"/>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14"/>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14"/>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55" name="Google Shape;755;p14"/>
              <p:cNvCxnSpPr>
                <a:stCxn id="752" idx="4"/>
                <a:endCxn id="75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4"/>
              <p:cNvCxnSpPr>
                <a:stCxn id="747" idx="7"/>
                <a:endCxn id="75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4"/>
              <p:cNvCxnSpPr>
                <a:stCxn id="751" idx="7"/>
                <a:endCxn id="75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4"/>
              <p:cNvCxnSpPr>
                <a:stCxn id="752" idx="6"/>
                <a:endCxn id="74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4"/>
              <p:cNvCxnSpPr>
                <a:stCxn id="750" idx="7"/>
                <a:endCxn id="74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4"/>
              <p:cNvCxnSpPr>
                <a:stCxn id="747" idx="6"/>
                <a:endCxn id="75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4"/>
              <p:cNvCxnSpPr>
                <a:stCxn id="753" idx="0"/>
                <a:endCxn id="75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4"/>
              <p:cNvCxnSpPr>
                <a:stCxn id="753" idx="5"/>
                <a:endCxn id="74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a:stCxn id="749" idx="0"/>
                <a:endCxn id="75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a:stCxn id="749" idx="7"/>
                <a:endCxn id="75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4"/>
              <p:cNvCxnSpPr>
                <a:stCxn id="750" idx="6"/>
                <a:endCxn id="75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4"/>
              <p:cNvCxnSpPr>
                <a:stCxn id="754" idx="0"/>
                <a:endCxn id="74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4"/>
              <p:cNvCxnSpPr>
                <a:stCxn id="752" idx="5"/>
                <a:endCxn id="75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4"/>
              <p:cNvCxnSpPr>
                <a:stCxn id="751" idx="6"/>
                <a:endCxn id="75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4"/>
              <p:cNvCxnSpPr>
                <a:stCxn id="751" idx="5"/>
                <a:endCxn id="75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4"/>
              <p:cNvCxnSpPr>
                <a:stCxn id="748" idx="4"/>
                <a:endCxn id="74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771" name="Google Shape;771;p14"/>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2" name="Google Shape;772;p14"/>
              <p:cNvCxnSpPr>
                <a:stCxn id="754" idx="4"/>
                <a:endCxn id="77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4"/>
              <p:cNvCxnSpPr>
                <a:stCxn id="771" idx="1"/>
                <a:endCxn id="74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774" name="Google Shape;774;p14"/>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5" name="Google Shape;775;p14"/>
              <p:cNvCxnSpPr>
                <a:stCxn id="771" idx="2"/>
                <a:endCxn id="77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4"/>
              <p:cNvCxnSpPr>
                <a:stCxn id="774" idx="1"/>
                <a:endCxn id="75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4"/>
              <p:cNvCxnSpPr>
                <a:stCxn id="774" idx="7"/>
                <a:endCxn id="74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
    <p:spTree>
      <p:nvGrpSpPr>
        <p:cNvPr id="778" name="Shape 778"/>
        <p:cNvGrpSpPr/>
        <p:nvPr/>
      </p:nvGrpSpPr>
      <p:grpSpPr>
        <a:xfrm>
          <a:off x="0" y="0"/>
          <a:ext cx="0" cy="0"/>
          <a:chOff x="0" y="0"/>
          <a:chExt cx="0" cy="0"/>
        </a:xfrm>
      </p:grpSpPr>
      <p:sp>
        <p:nvSpPr>
          <p:cNvPr id="779" name="Google Shape;779;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80" name="Google Shape;780;p15"/>
          <p:cNvGrpSpPr/>
          <p:nvPr/>
        </p:nvGrpSpPr>
        <p:grpSpPr>
          <a:xfrm>
            <a:off x="119476" y="1141150"/>
            <a:ext cx="7318880" cy="3862644"/>
            <a:chOff x="119476" y="1141150"/>
            <a:chExt cx="7318880" cy="3862644"/>
          </a:xfrm>
        </p:grpSpPr>
        <p:grpSp>
          <p:nvGrpSpPr>
            <p:cNvPr id="781" name="Google Shape;781;p15"/>
            <p:cNvGrpSpPr/>
            <p:nvPr/>
          </p:nvGrpSpPr>
          <p:grpSpPr>
            <a:xfrm rot="10800000">
              <a:off x="119476" y="1141150"/>
              <a:ext cx="298275" cy="322675"/>
              <a:chOff x="8667225" y="681525"/>
              <a:chExt cx="298275" cy="322675"/>
            </a:xfrm>
          </p:grpSpPr>
          <p:sp>
            <p:nvSpPr>
              <p:cNvPr id="782" name="Google Shape;782;p1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1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1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5" name="Google Shape;785;p15"/>
            <p:cNvGrpSpPr/>
            <p:nvPr/>
          </p:nvGrpSpPr>
          <p:grpSpPr>
            <a:xfrm rot="-5139163">
              <a:off x="6960991" y="4509560"/>
              <a:ext cx="254304" cy="683114"/>
              <a:chOff x="140150" y="4353245"/>
              <a:chExt cx="254310" cy="683130"/>
            </a:xfrm>
          </p:grpSpPr>
          <p:sp>
            <p:nvSpPr>
              <p:cNvPr id="786" name="Google Shape;786;p15"/>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7" name="Google Shape;787;p15"/>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15"/>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15"/>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0" name="Google Shape;790;p15"/>
          <p:cNvGrpSpPr/>
          <p:nvPr/>
        </p:nvGrpSpPr>
        <p:grpSpPr>
          <a:xfrm>
            <a:off x="-3264108" y="1062527"/>
            <a:ext cx="12699758" cy="5125916"/>
            <a:chOff x="-3264108" y="1062527"/>
            <a:chExt cx="12699758" cy="5125916"/>
          </a:xfrm>
        </p:grpSpPr>
        <p:grpSp>
          <p:nvGrpSpPr>
            <p:cNvPr id="791" name="Google Shape;791;p15"/>
            <p:cNvGrpSpPr/>
            <p:nvPr/>
          </p:nvGrpSpPr>
          <p:grpSpPr>
            <a:xfrm rot="10800000">
              <a:off x="7825876" y="2716263"/>
              <a:ext cx="1609774" cy="2641456"/>
              <a:chOff x="-225924" y="-192037"/>
              <a:chExt cx="1609774" cy="2641456"/>
            </a:xfrm>
          </p:grpSpPr>
          <p:cxnSp>
            <p:nvCxnSpPr>
              <p:cNvPr id="792" name="Google Shape;792;p15"/>
              <p:cNvCxnSpPr>
                <a:stCxn id="793" idx="7"/>
                <a:endCxn id="794"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794" name="Google Shape;794;p15"/>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15"/>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15"/>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15"/>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15"/>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9" name="Google Shape;799;p15"/>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00" name="Google Shape;800;p15"/>
              <p:cNvCxnSpPr>
                <a:stCxn id="799" idx="4"/>
                <a:endCxn id="796"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5"/>
              <p:cNvCxnSpPr>
                <a:stCxn id="798" idx="4"/>
                <a:endCxn id="796"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5"/>
              <p:cNvCxnSpPr>
                <a:stCxn id="798" idx="5"/>
                <a:endCxn id="799"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5"/>
              <p:cNvCxnSpPr>
                <a:stCxn id="798" idx="0"/>
                <a:endCxn id="795"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5"/>
              <p:cNvCxnSpPr>
                <a:stCxn id="798" idx="7"/>
                <a:endCxn id="793"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5"/>
              <p:cNvCxnSpPr>
                <a:stCxn id="795" idx="5"/>
                <a:endCxn id="793"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5"/>
              <p:cNvCxnSpPr>
                <a:stCxn id="795" idx="6"/>
                <a:endCxn id="794"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5"/>
              <p:cNvCxnSpPr>
                <a:stCxn id="797" idx="2"/>
                <a:endCxn id="795"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5"/>
              <p:cNvCxnSpPr>
                <a:stCxn id="799" idx="0"/>
                <a:endCxn id="793"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5"/>
              <p:cNvCxnSpPr>
                <a:stCxn id="799" idx="0"/>
                <a:endCxn id="797"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15"/>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0" name="Google Shape;810;p15"/>
            <p:cNvGrpSpPr/>
            <p:nvPr/>
          </p:nvGrpSpPr>
          <p:grpSpPr>
            <a:xfrm rot="2030497">
              <a:off x="-2581586" y="1819329"/>
              <a:ext cx="3816850" cy="3612312"/>
              <a:chOff x="-100549" y="47919"/>
              <a:chExt cx="4607849" cy="4360923"/>
            </a:xfrm>
          </p:grpSpPr>
          <p:sp>
            <p:nvSpPr>
              <p:cNvPr id="811" name="Google Shape;811;p15"/>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15"/>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3" name="Google Shape;813;p15"/>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4" name="Google Shape;814;p15"/>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15"/>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15"/>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15"/>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15"/>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19" name="Google Shape;819;p15"/>
              <p:cNvCxnSpPr>
                <a:stCxn id="815" idx="5"/>
                <a:endCxn id="814"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5"/>
              <p:cNvCxnSpPr>
                <a:stCxn id="816" idx="4"/>
                <a:endCxn id="814"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5"/>
              <p:cNvCxnSpPr>
                <a:stCxn id="811" idx="6"/>
                <a:endCxn id="814"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5"/>
              <p:cNvCxnSpPr>
                <a:stCxn id="811" idx="0"/>
                <a:endCxn id="815"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5"/>
              <p:cNvCxnSpPr>
                <a:stCxn id="815" idx="7"/>
                <a:endCxn id="816"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5"/>
              <p:cNvCxnSpPr>
                <a:stCxn id="816" idx="6"/>
                <a:endCxn id="812"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5"/>
              <p:cNvCxnSpPr>
                <a:stCxn id="814" idx="7"/>
                <a:endCxn id="812"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5"/>
              <p:cNvCxnSpPr>
                <a:stCxn id="811" idx="5"/>
                <a:endCxn id="817"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5"/>
              <p:cNvCxnSpPr>
                <a:stCxn id="817" idx="7"/>
                <a:endCxn id="814"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5"/>
              <p:cNvCxnSpPr>
                <a:stCxn id="817" idx="5"/>
                <a:endCxn id="813"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5"/>
              <p:cNvCxnSpPr>
                <a:stCxn id="813" idx="0"/>
                <a:endCxn id="814"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5"/>
              <p:cNvCxnSpPr>
                <a:stCxn id="813" idx="7"/>
                <a:endCxn id="818"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5"/>
              <p:cNvCxnSpPr>
                <a:stCxn id="814" idx="6"/>
                <a:endCxn id="818"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5"/>
              <p:cNvCxnSpPr>
                <a:stCxn id="818" idx="0"/>
                <a:endCxn id="812"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5"/>
              <p:cNvCxnSpPr>
                <a:stCxn id="815" idx="4"/>
                <a:endCxn id="813"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5"/>
              <p:cNvCxnSpPr>
                <a:stCxn id="812" idx="4"/>
                <a:endCxn id="813"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5"/>
              <p:cNvCxnSpPr>
                <a:stCxn id="811" idx="5"/>
                <a:endCxn id="813"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836" name="Google Shape;836;p15"/>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37" name="Google Shape;837;p15"/>
              <p:cNvCxnSpPr>
                <a:stCxn id="818" idx="4"/>
                <a:endCxn id="836"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5"/>
              <p:cNvCxnSpPr>
                <a:stCxn id="836" idx="2"/>
                <a:endCxn id="813"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5"/>
              <p:cNvCxnSpPr>
                <a:stCxn id="836" idx="0"/>
                <a:endCxn id="812"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5"/>
              <p:cNvCxnSpPr>
                <a:stCxn id="836" idx="1"/>
                <a:endCxn id="814"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841" name="Google Shape;841;p15"/>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42" name="Google Shape;842;p15"/>
              <p:cNvCxnSpPr>
                <a:stCxn id="836" idx="2"/>
                <a:endCxn id="841"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5"/>
              <p:cNvCxnSpPr>
                <a:stCxn id="841" idx="1"/>
                <a:endCxn id="817"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
    <p:spTree>
      <p:nvGrpSpPr>
        <p:cNvPr id="844" name="Shape 844"/>
        <p:cNvGrpSpPr/>
        <p:nvPr/>
      </p:nvGrpSpPr>
      <p:grpSpPr>
        <a:xfrm>
          <a:off x="0" y="0"/>
          <a:ext cx="0" cy="0"/>
          <a:chOff x="0" y="0"/>
          <a:chExt cx="0" cy="0"/>
        </a:xfrm>
      </p:grpSpPr>
      <p:sp>
        <p:nvSpPr>
          <p:cNvPr id="845" name="Google Shape;84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6" name="Google Shape;846;p16"/>
          <p:cNvGrpSpPr/>
          <p:nvPr/>
        </p:nvGrpSpPr>
        <p:grpSpPr>
          <a:xfrm>
            <a:off x="3132451" y="3639438"/>
            <a:ext cx="5812012" cy="1415987"/>
            <a:chOff x="3132451" y="3639438"/>
            <a:chExt cx="5812012" cy="1415987"/>
          </a:xfrm>
        </p:grpSpPr>
        <p:grpSp>
          <p:nvGrpSpPr>
            <p:cNvPr id="847" name="Google Shape;847;p16"/>
            <p:cNvGrpSpPr/>
            <p:nvPr/>
          </p:nvGrpSpPr>
          <p:grpSpPr>
            <a:xfrm flipH="1" rot="10800000">
              <a:off x="8538188" y="3639438"/>
              <a:ext cx="406275" cy="563575"/>
              <a:chOff x="140150" y="4340075"/>
              <a:chExt cx="406275" cy="563575"/>
            </a:xfrm>
          </p:grpSpPr>
          <p:sp>
            <p:nvSpPr>
              <p:cNvPr id="848" name="Google Shape;848;p1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9" name="Google Shape;849;p16"/>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6"/>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6"/>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52" name="Google Shape;852;p16"/>
            <p:cNvGrpSpPr/>
            <p:nvPr/>
          </p:nvGrpSpPr>
          <p:grpSpPr>
            <a:xfrm rot="10800000">
              <a:off x="3132451" y="4732750"/>
              <a:ext cx="298275" cy="322675"/>
              <a:chOff x="8667225" y="681525"/>
              <a:chExt cx="298275" cy="322675"/>
            </a:xfrm>
          </p:grpSpPr>
          <p:sp>
            <p:nvSpPr>
              <p:cNvPr id="853" name="Google Shape;853;p1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56" name="Google Shape;856;p16"/>
          <p:cNvGrpSpPr/>
          <p:nvPr/>
        </p:nvGrpSpPr>
        <p:grpSpPr>
          <a:xfrm>
            <a:off x="-497962" y="-2402532"/>
            <a:ext cx="9442425" cy="7984626"/>
            <a:chOff x="-497962" y="-2402532"/>
            <a:chExt cx="9442425" cy="7984626"/>
          </a:xfrm>
        </p:grpSpPr>
        <p:grpSp>
          <p:nvGrpSpPr>
            <p:cNvPr id="857" name="Google Shape;857;p16"/>
            <p:cNvGrpSpPr/>
            <p:nvPr/>
          </p:nvGrpSpPr>
          <p:grpSpPr>
            <a:xfrm>
              <a:off x="4589284" y="-2402532"/>
              <a:ext cx="4355179" cy="2890037"/>
              <a:chOff x="4589284" y="-2402532"/>
              <a:chExt cx="4355179" cy="2890037"/>
            </a:xfrm>
          </p:grpSpPr>
          <p:sp>
            <p:nvSpPr>
              <p:cNvPr id="858" name="Google Shape;858;p16"/>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6"/>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6"/>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1" name="Google Shape;861;p16"/>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2" name="Google Shape;862;p16"/>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3" name="Google Shape;863;p16"/>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6"/>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6"/>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66" name="Google Shape;866;p16"/>
              <p:cNvCxnSpPr>
                <a:stCxn id="862" idx="5"/>
                <a:endCxn id="86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a:stCxn id="863" idx="4"/>
                <a:endCxn id="86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a:stCxn id="858" idx="6"/>
                <a:endCxn id="86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a:stCxn id="862" idx="7"/>
                <a:endCxn id="86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a:stCxn id="863" idx="6"/>
                <a:endCxn id="85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a:stCxn id="861" idx="7"/>
                <a:endCxn id="85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a:stCxn id="858" idx="6"/>
                <a:endCxn id="86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a:stCxn id="864" idx="6"/>
                <a:endCxn id="86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a:stCxn id="864" idx="5"/>
                <a:endCxn id="86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a:stCxn id="860" idx="0"/>
                <a:endCxn id="86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a:stCxn id="860" idx="7"/>
                <a:endCxn id="86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a:stCxn id="861" idx="6"/>
                <a:endCxn id="86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a:stCxn id="865" idx="0"/>
                <a:endCxn id="85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a:stCxn id="863" idx="5"/>
                <a:endCxn id="86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a:stCxn id="862" idx="6"/>
                <a:endCxn id="86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a:stCxn id="862" idx="4"/>
                <a:endCxn id="86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a:stCxn id="859" idx="4"/>
                <a:endCxn id="86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883" name="Google Shape;883;p16"/>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4" name="Google Shape;884;p16"/>
              <p:cNvCxnSpPr>
                <a:stCxn id="865" idx="4"/>
                <a:endCxn id="88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a:stCxn id="883" idx="1"/>
                <a:endCxn id="86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a:stCxn id="883" idx="0"/>
                <a:endCxn id="85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a:stCxn id="883" idx="1"/>
                <a:endCxn id="86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888" name="Google Shape;888;p16"/>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9" name="Google Shape;889;p16"/>
              <p:cNvCxnSpPr>
                <a:stCxn id="883" idx="2"/>
                <a:endCxn id="88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a:stCxn id="888" idx="1"/>
                <a:endCxn id="86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a:stCxn id="888" idx="7"/>
                <a:endCxn id="86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892" name="Google Shape;892;p16"/>
            <p:cNvGrpSpPr/>
            <p:nvPr/>
          </p:nvGrpSpPr>
          <p:grpSpPr>
            <a:xfrm flipH="1" rot="10800000">
              <a:off x="-497962" y="2260383"/>
              <a:ext cx="3063625" cy="3321711"/>
              <a:chOff x="-460575" y="-671217"/>
              <a:chExt cx="3063625" cy="3321711"/>
            </a:xfrm>
          </p:grpSpPr>
          <p:cxnSp>
            <p:nvCxnSpPr>
              <p:cNvPr id="893" name="Google Shape;893;p16"/>
              <p:cNvCxnSpPr>
                <a:stCxn id="894" idx="6"/>
                <a:endCxn id="89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895" name="Google Shape;895;p16"/>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6"/>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6"/>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6"/>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6"/>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00" name="Google Shape;900;p16"/>
              <p:cNvCxnSpPr>
                <a:stCxn id="899" idx="4"/>
                <a:endCxn id="89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a:stCxn id="898" idx="4"/>
                <a:endCxn id="89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a:stCxn id="898" idx="5"/>
                <a:endCxn id="89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a:stCxn id="898" idx="0"/>
                <a:endCxn id="89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a:stCxn id="898" idx="7"/>
                <a:endCxn id="89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a:stCxn id="896" idx="5"/>
                <a:endCxn id="89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a:stCxn id="896" idx="6"/>
                <a:endCxn id="89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a:stCxn id="908" idx="1"/>
                <a:endCxn id="89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a:stCxn id="899" idx="0"/>
                <a:endCxn id="89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a:stCxn id="899" idx="0"/>
                <a:endCxn id="90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16"/>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2" name="Google Shape;912;p16"/>
              <p:cNvCxnSpPr>
                <a:stCxn id="896" idx="5"/>
                <a:endCxn id="91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16"/>
              <p:cNvCxnSpPr>
                <a:stCxn id="908" idx="7"/>
                <a:endCxn id="91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16"/>
              <p:cNvCxnSpPr>
                <a:stCxn id="911" idx="6"/>
                <a:endCxn id="89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915" name="Google Shape;915;p16"/>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6" name="Google Shape;916;p16"/>
              <p:cNvCxnSpPr>
                <a:stCxn id="915" idx="0"/>
                <a:endCxn id="89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6"/>
              <p:cNvCxnSpPr>
                <a:stCxn id="915" idx="6"/>
                <a:endCxn id="89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6"/>
              <p:cNvCxnSpPr>
                <a:stCxn id="915" idx="5"/>
                <a:endCxn id="89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16"/>
              <p:cNvCxnSpPr>
                <a:stCxn id="915" idx="5"/>
                <a:endCxn id="89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908" name="Google Shape;908;p16"/>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6"/>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920" name="Shape 920"/>
        <p:cNvGrpSpPr/>
        <p:nvPr/>
      </p:nvGrpSpPr>
      <p:grpSpPr>
        <a:xfrm>
          <a:off x="0" y="0"/>
          <a:ext cx="0" cy="0"/>
          <a:chOff x="0" y="0"/>
          <a:chExt cx="0" cy="0"/>
        </a:xfrm>
      </p:grpSpPr>
      <p:sp>
        <p:nvSpPr>
          <p:cNvPr id="921" name="Google Shape;92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2" name="Google Shape;922;p17"/>
          <p:cNvSpPr txBox="1"/>
          <p:nvPr>
            <p:ph idx="1" type="body"/>
          </p:nvPr>
        </p:nvSpPr>
        <p:spPr>
          <a:xfrm>
            <a:off x="720000" y="1215751"/>
            <a:ext cx="7704000" cy="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923" name="Google Shape;923;p17"/>
          <p:cNvGrpSpPr/>
          <p:nvPr/>
        </p:nvGrpSpPr>
        <p:grpSpPr>
          <a:xfrm>
            <a:off x="119476" y="1141150"/>
            <a:ext cx="7318880" cy="3862644"/>
            <a:chOff x="119476" y="1141150"/>
            <a:chExt cx="7318880" cy="3862644"/>
          </a:xfrm>
        </p:grpSpPr>
        <p:grpSp>
          <p:nvGrpSpPr>
            <p:cNvPr id="924" name="Google Shape;924;p17"/>
            <p:cNvGrpSpPr/>
            <p:nvPr/>
          </p:nvGrpSpPr>
          <p:grpSpPr>
            <a:xfrm rot="10800000">
              <a:off x="119476" y="1141150"/>
              <a:ext cx="298275" cy="322675"/>
              <a:chOff x="8667225" y="681525"/>
              <a:chExt cx="298275" cy="322675"/>
            </a:xfrm>
          </p:grpSpPr>
          <p:sp>
            <p:nvSpPr>
              <p:cNvPr id="925" name="Google Shape;925;p17"/>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7"/>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7"/>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8" name="Google Shape;928;p17"/>
            <p:cNvGrpSpPr/>
            <p:nvPr/>
          </p:nvGrpSpPr>
          <p:grpSpPr>
            <a:xfrm rot="-5139163">
              <a:off x="6960991" y="4509560"/>
              <a:ext cx="254304" cy="683114"/>
              <a:chOff x="140150" y="4353245"/>
              <a:chExt cx="254310" cy="683130"/>
            </a:xfrm>
          </p:grpSpPr>
          <p:sp>
            <p:nvSpPr>
              <p:cNvPr id="929" name="Google Shape;929;p17"/>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0" name="Google Shape;930;p17"/>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7"/>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7"/>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3" name="Google Shape;933;p17"/>
          <p:cNvGrpSpPr/>
          <p:nvPr/>
        </p:nvGrpSpPr>
        <p:grpSpPr>
          <a:xfrm>
            <a:off x="-3264108" y="1062527"/>
            <a:ext cx="12699758" cy="5125916"/>
            <a:chOff x="-3264108" y="1062527"/>
            <a:chExt cx="12699758" cy="5125916"/>
          </a:xfrm>
        </p:grpSpPr>
        <p:grpSp>
          <p:nvGrpSpPr>
            <p:cNvPr id="934" name="Google Shape;934;p17"/>
            <p:cNvGrpSpPr/>
            <p:nvPr/>
          </p:nvGrpSpPr>
          <p:grpSpPr>
            <a:xfrm rot="10800000">
              <a:off x="7825876" y="2716263"/>
              <a:ext cx="1609774" cy="2641456"/>
              <a:chOff x="-225924" y="-192037"/>
              <a:chExt cx="1609774" cy="2641456"/>
            </a:xfrm>
          </p:grpSpPr>
          <p:cxnSp>
            <p:nvCxnSpPr>
              <p:cNvPr id="935" name="Google Shape;935;p17"/>
              <p:cNvCxnSpPr>
                <a:stCxn id="936" idx="7"/>
                <a:endCxn id="93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937" name="Google Shape;937;p1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2" name="Google Shape;942;p1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3" name="Google Shape;943;p17"/>
              <p:cNvCxnSpPr>
                <a:stCxn id="942" idx="4"/>
                <a:endCxn id="93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a:stCxn id="941" idx="4"/>
                <a:endCxn id="93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a:stCxn id="941" idx="5"/>
                <a:endCxn id="94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a:stCxn id="941" idx="0"/>
                <a:endCxn id="93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a:stCxn id="941" idx="7"/>
                <a:endCxn id="93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a:stCxn id="938" idx="5"/>
                <a:endCxn id="93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a:stCxn id="938" idx="6"/>
                <a:endCxn id="93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a:stCxn id="940" idx="2"/>
                <a:endCxn id="93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a:stCxn id="942" idx="0"/>
                <a:endCxn id="93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a:stCxn id="942" idx="0"/>
                <a:endCxn id="94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1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3" name="Google Shape;953;p17"/>
            <p:cNvGrpSpPr/>
            <p:nvPr/>
          </p:nvGrpSpPr>
          <p:grpSpPr>
            <a:xfrm rot="2030497">
              <a:off x="-2581586" y="1819329"/>
              <a:ext cx="3816850" cy="3612312"/>
              <a:chOff x="-100549" y="47919"/>
              <a:chExt cx="4607849" cy="4360923"/>
            </a:xfrm>
          </p:grpSpPr>
          <p:sp>
            <p:nvSpPr>
              <p:cNvPr id="954" name="Google Shape;954;p17"/>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7"/>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6" name="Google Shape;956;p17"/>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7" name="Google Shape;957;p17"/>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7"/>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7"/>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7"/>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7"/>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62" name="Google Shape;962;p17"/>
              <p:cNvCxnSpPr>
                <a:stCxn id="958" idx="5"/>
                <a:endCxn id="957"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a:stCxn id="959" idx="4"/>
                <a:endCxn id="957"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a:stCxn id="954" idx="6"/>
                <a:endCxn id="957"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a:stCxn id="954" idx="0"/>
                <a:endCxn id="958"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a:stCxn id="958" idx="7"/>
                <a:endCxn id="959"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a:stCxn id="959" idx="6"/>
                <a:endCxn id="955"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a:stCxn id="957" idx="7"/>
                <a:endCxn id="955"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a:stCxn id="954" idx="5"/>
                <a:endCxn id="960"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a:stCxn id="960" idx="7"/>
                <a:endCxn id="957"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a:stCxn id="960" idx="5"/>
                <a:endCxn id="956"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a:stCxn id="956" idx="0"/>
                <a:endCxn id="957"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a:stCxn id="956" idx="7"/>
                <a:endCxn id="961"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a:stCxn id="957" idx="6"/>
                <a:endCxn id="961"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a:stCxn id="961" idx="0"/>
                <a:endCxn id="955"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a:stCxn id="958" idx="4"/>
                <a:endCxn id="956"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a:stCxn id="955" idx="4"/>
                <a:endCxn id="956"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a:stCxn id="954" idx="5"/>
                <a:endCxn id="956"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979" name="Google Shape;979;p17"/>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0" name="Google Shape;980;p17"/>
              <p:cNvCxnSpPr>
                <a:stCxn id="961" idx="4"/>
                <a:endCxn id="979"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a:stCxn id="979" idx="2"/>
                <a:endCxn id="956"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a:stCxn id="979" idx="0"/>
                <a:endCxn id="955"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a:stCxn id="979" idx="1"/>
                <a:endCxn id="957"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984" name="Google Shape;984;p17"/>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5" name="Google Shape;985;p17"/>
              <p:cNvCxnSpPr>
                <a:stCxn id="979" idx="2"/>
                <a:endCxn id="984"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a:stCxn id="984" idx="1"/>
                <a:endCxn id="960"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87" name="Shape 987"/>
        <p:cNvGrpSpPr/>
        <p:nvPr/>
      </p:nvGrpSpPr>
      <p:grpSpPr>
        <a:xfrm>
          <a:off x="0" y="0"/>
          <a:ext cx="0" cy="0"/>
          <a:chOff x="0" y="0"/>
          <a:chExt cx="0" cy="0"/>
        </a:xfrm>
      </p:grpSpPr>
      <p:sp>
        <p:nvSpPr>
          <p:cNvPr id="988" name="Google Shape;98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9" name="Google Shape;989;p18"/>
          <p:cNvSpPr txBox="1"/>
          <p:nvPr>
            <p:ph idx="1" type="subTitle"/>
          </p:nvPr>
        </p:nvSpPr>
        <p:spPr>
          <a:xfrm>
            <a:off x="1200900" y="170655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0" name="Google Shape;990;p18"/>
          <p:cNvSpPr txBox="1"/>
          <p:nvPr>
            <p:ph idx="2" type="subTitle"/>
          </p:nvPr>
        </p:nvSpPr>
        <p:spPr>
          <a:xfrm>
            <a:off x="1200900" y="277580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18"/>
          <p:cNvSpPr txBox="1"/>
          <p:nvPr>
            <p:ph idx="3" type="subTitle"/>
          </p:nvPr>
        </p:nvSpPr>
        <p:spPr>
          <a:xfrm>
            <a:off x="1200900" y="3845049"/>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2" name="Google Shape;992;p18"/>
          <p:cNvSpPr txBox="1"/>
          <p:nvPr>
            <p:ph idx="4" type="subTitle"/>
          </p:nvPr>
        </p:nvSpPr>
        <p:spPr>
          <a:xfrm>
            <a:off x="1200900" y="124390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3" name="Google Shape;993;p18"/>
          <p:cNvSpPr txBox="1"/>
          <p:nvPr>
            <p:ph idx="5" type="subTitle"/>
          </p:nvPr>
        </p:nvSpPr>
        <p:spPr>
          <a:xfrm>
            <a:off x="1200900" y="231315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4" name="Google Shape;994;p18"/>
          <p:cNvSpPr txBox="1"/>
          <p:nvPr>
            <p:ph idx="6" type="subTitle"/>
          </p:nvPr>
        </p:nvSpPr>
        <p:spPr>
          <a:xfrm>
            <a:off x="1200900" y="3382388"/>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995" name="Google Shape;995;p18"/>
          <p:cNvGrpSpPr/>
          <p:nvPr/>
        </p:nvGrpSpPr>
        <p:grpSpPr>
          <a:xfrm>
            <a:off x="190301" y="174004"/>
            <a:ext cx="8808974" cy="4007621"/>
            <a:chOff x="190301" y="174004"/>
            <a:chExt cx="8808974" cy="4007621"/>
          </a:xfrm>
        </p:grpSpPr>
        <p:grpSp>
          <p:nvGrpSpPr>
            <p:cNvPr id="996" name="Google Shape;996;p18"/>
            <p:cNvGrpSpPr/>
            <p:nvPr/>
          </p:nvGrpSpPr>
          <p:grpSpPr>
            <a:xfrm rot="10800000">
              <a:off x="190301" y="3858950"/>
              <a:ext cx="298275" cy="322675"/>
              <a:chOff x="8667225" y="681525"/>
              <a:chExt cx="298275" cy="322675"/>
            </a:xfrm>
          </p:grpSpPr>
          <p:sp>
            <p:nvSpPr>
              <p:cNvPr id="997" name="Google Shape;997;p18"/>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8"/>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9" name="Google Shape;999;p18"/>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00" name="Google Shape;1000;p18"/>
            <p:cNvGrpSpPr/>
            <p:nvPr/>
          </p:nvGrpSpPr>
          <p:grpSpPr>
            <a:xfrm rot="-5139163">
              <a:off x="8591694" y="201328"/>
              <a:ext cx="406266" cy="379191"/>
              <a:chOff x="140150" y="4657175"/>
              <a:chExt cx="406275" cy="379200"/>
            </a:xfrm>
          </p:grpSpPr>
          <p:sp>
            <p:nvSpPr>
              <p:cNvPr id="1001" name="Google Shape;1001;p18"/>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8"/>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8"/>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8"/>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05" name="Google Shape;1005;p18"/>
          <p:cNvGrpSpPr/>
          <p:nvPr/>
        </p:nvGrpSpPr>
        <p:grpSpPr>
          <a:xfrm>
            <a:off x="115024" y="-2374836"/>
            <a:ext cx="8971639" cy="9886184"/>
            <a:chOff x="115024" y="-2374836"/>
            <a:chExt cx="8971639" cy="9886184"/>
          </a:xfrm>
        </p:grpSpPr>
        <p:grpSp>
          <p:nvGrpSpPr>
            <p:cNvPr id="1006" name="Google Shape;1006;p18"/>
            <p:cNvGrpSpPr/>
            <p:nvPr/>
          </p:nvGrpSpPr>
          <p:grpSpPr>
            <a:xfrm flipH="1">
              <a:off x="115024" y="-2374836"/>
              <a:ext cx="3687215" cy="3485542"/>
              <a:chOff x="5337386" y="-2374836"/>
              <a:chExt cx="3687215" cy="3485542"/>
            </a:xfrm>
          </p:grpSpPr>
          <p:sp>
            <p:nvSpPr>
              <p:cNvPr id="1007" name="Google Shape;1007;p18"/>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8"/>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8"/>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8"/>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8"/>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8"/>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3" name="Google Shape;1013;p18"/>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4" name="Google Shape;1014;p18"/>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15" name="Google Shape;1015;p18"/>
              <p:cNvCxnSpPr>
                <a:stCxn id="1011" idx="5"/>
                <a:endCxn id="1010"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8"/>
              <p:cNvCxnSpPr>
                <a:stCxn id="1012" idx="4"/>
                <a:endCxn id="1010"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8"/>
              <p:cNvCxnSpPr>
                <a:stCxn id="1007" idx="0"/>
                <a:endCxn id="1011"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8"/>
              <p:cNvCxnSpPr>
                <a:stCxn id="1011" idx="6"/>
                <a:endCxn id="1012"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8"/>
              <p:cNvCxnSpPr>
                <a:stCxn id="1012" idx="6"/>
                <a:endCxn id="1008"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8"/>
              <p:cNvCxnSpPr>
                <a:stCxn id="1010" idx="6"/>
                <a:endCxn id="1008"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8"/>
              <p:cNvCxnSpPr>
                <a:stCxn id="1007" idx="6"/>
                <a:endCxn id="1013"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8"/>
              <p:cNvCxnSpPr>
                <a:stCxn id="1007" idx="7"/>
                <a:endCxn id="1010"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8"/>
              <p:cNvCxnSpPr>
                <a:stCxn id="1013" idx="7"/>
                <a:endCxn id="1009"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8"/>
              <p:cNvCxnSpPr>
                <a:stCxn id="1009" idx="0"/>
                <a:endCxn id="1010"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8"/>
              <p:cNvCxnSpPr>
                <a:stCxn id="1014" idx="2"/>
                <a:endCxn id="1008"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8"/>
              <p:cNvCxnSpPr>
                <a:stCxn id="1012" idx="7"/>
                <a:endCxn id="1014"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027" name="Google Shape;1027;p18"/>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28" name="Google Shape;1028;p18"/>
              <p:cNvCxnSpPr>
                <a:stCxn id="1014" idx="3"/>
                <a:endCxn id="1027"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8"/>
              <p:cNvCxnSpPr>
                <a:stCxn id="1027" idx="2"/>
                <a:endCxn id="1009"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8"/>
              <p:cNvCxnSpPr>
                <a:stCxn id="1027" idx="0"/>
                <a:endCxn id="1008"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8"/>
              <p:cNvCxnSpPr>
                <a:stCxn id="1027" idx="1"/>
                <a:endCxn id="1010"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032" name="Google Shape;1032;p18"/>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3" name="Google Shape;1033;p18"/>
              <p:cNvCxnSpPr>
                <a:stCxn id="1009" idx="2"/>
                <a:endCxn id="1032"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8"/>
              <p:cNvCxnSpPr>
                <a:stCxn id="1032" idx="3"/>
                <a:endCxn id="1007"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8"/>
              <p:cNvCxnSpPr>
                <a:stCxn id="1010" idx="4"/>
                <a:endCxn id="1032"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036" name="Google Shape;1036;p18"/>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7" name="Google Shape;1037;p18"/>
              <p:cNvCxnSpPr>
                <a:stCxn id="1010" idx="0"/>
                <a:endCxn id="1036"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8"/>
              <p:cNvCxnSpPr>
                <a:stCxn id="1011" idx="7"/>
                <a:endCxn id="1036"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039" name="Google Shape;1039;p18"/>
            <p:cNvGrpSpPr/>
            <p:nvPr/>
          </p:nvGrpSpPr>
          <p:grpSpPr>
            <a:xfrm>
              <a:off x="4731484" y="3997585"/>
              <a:ext cx="4355179" cy="3513764"/>
              <a:chOff x="720009" y="3852908"/>
              <a:chExt cx="4355179" cy="3513764"/>
            </a:xfrm>
          </p:grpSpPr>
          <p:sp>
            <p:nvSpPr>
              <p:cNvPr id="1040" name="Google Shape;1040;p18"/>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1" name="Google Shape;1041;p18"/>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8"/>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8"/>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8"/>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8"/>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8"/>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8"/>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48" name="Google Shape;1048;p18"/>
              <p:cNvCxnSpPr>
                <a:stCxn id="1045" idx="4"/>
                <a:endCxn id="1043"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8"/>
              <p:cNvCxnSpPr>
                <a:stCxn id="1040" idx="7"/>
                <a:endCxn id="1044"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a:stCxn id="1044" idx="7"/>
                <a:endCxn id="1045"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a:stCxn id="1045" idx="6"/>
                <a:endCxn id="1041"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8"/>
              <p:cNvCxnSpPr>
                <a:stCxn id="1043" idx="7"/>
                <a:endCxn id="1041"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8"/>
              <p:cNvCxnSpPr>
                <a:stCxn id="1040" idx="6"/>
                <a:endCxn id="1046"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8"/>
              <p:cNvCxnSpPr>
                <a:stCxn id="1046" idx="0"/>
                <a:endCxn id="1043"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8"/>
              <p:cNvCxnSpPr>
                <a:stCxn id="1046" idx="5"/>
                <a:endCxn id="1042"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8"/>
              <p:cNvCxnSpPr>
                <a:stCxn id="1042" idx="0"/>
                <a:endCxn id="1043"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8"/>
              <p:cNvCxnSpPr>
                <a:stCxn id="1042" idx="7"/>
                <a:endCxn id="1047"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8"/>
              <p:cNvCxnSpPr>
                <a:stCxn id="1043" idx="6"/>
                <a:endCxn id="1047"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8"/>
              <p:cNvCxnSpPr>
                <a:stCxn id="1047" idx="0"/>
                <a:endCxn id="1041"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8"/>
              <p:cNvCxnSpPr>
                <a:stCxn id="1045" idx="5"/>
                <a:endCxn id="1047"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8"/>
              <p:cNvCxnSpPr>
                <a:stCxn id="1044" idx="6"/>
                <a:endCxn id="1047"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8"/>
              <p:cNvCxnSpPr>
                <a:stCxn id="1044" idx="5"/>
                <a:endCxn id="1046"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8"/>
              <p:cNvCxnSpPr>
                <a:stCxn id="1041" idx="4"/>
                <a:endCxn id="1042"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064" name="Google Shape;1064;p18"/>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5" name="Google Shape;1065;p18"/>
              <p:cNvCxnSpPr>
                <a:stCxn id="1047" idx="4"/>
                <a:endCxn id="1064"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8"/>
              <p:cNvCxnSpPr>
                <a:stCxn id="1064" idx="1"/>
                <a:endCxn id="1042"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067" name="Google Shape;1067;p18"/>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8" name="Google Shape;1068;p18"/>
              <p:cNvCxnSpPr>
                <a:stCxn id="1064" idx="2"/>
                <a:endCxn id="1067"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8"/>
              <p:cNvCxnSpPr>
                <a:stCxn id="1067" idx="1"/>
                <a:endCxn id="1046"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8"/>
              <p:cNvCxnSpPr>
                <a:stCxn id="1067" idx="7"/>
                <a:endCxn id="1042"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1" name="Shape 1071"/>
        <p:cNvGrpSpPr/>
        <p:nvPr/>
      </p:nvGrpSpPr>
      <p:grpSpPr>
        <a:xfrm>
          <a:off x="0" y="0"/>
          <a:ext cx="0" cy="0"/>
          <a:chOff x="0" y="0"/>
          <a:chExt cx="0" cy="0"/>
        </a:xfrm>
      </p:grpSpPr>
      <p:sp>
        <p:nvSpPr>
          <p:cNvPr id="1072" name="Google Shape;107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3" name="Google Shape;1073;p19"/>
          <p:cNvSpPr txBox="1"/>
          <p:nvPr>
            <p:ph idx="1" type="subTitle"/>
          </p:nvPr>
        </p:nvSpPr>
        <p:spPr>
          <a:xfrm>
            <a:off x="1574375"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4" name="Google Shape;1074;p19"/>
          <p:cNvSpPr txBox="1"/>
          <p:nvPr>
            <p:ph idx="2" type="subTitle"/>
          </p:nvPr>
        </p:nvSpPr>
        <p:spPr>
          <a:xfrm>
            <a:off x="5500976"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5" name="Google Shape;1075;p19"/>
          <p:cNvSpPr txBox="1"/>
          <p:nvPr>
            <p:ph idx="3" type="subTitle"/>
          </p:nvPr>
        </p:nvSpPr>
        <p:spPr>
          <a:xfrm>
            <a:off x="1574375"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6" name="Google Shape;1076;p19"/>
          <p:cNvSpPr txBox="1"/>
          <p:nvPr>
            <p:ph idx="4" type="subTitle"/>
          </p:nvPr>
        </p:nvSpPr>
        <p:spPr>
          <a:xfrm>
            <a:off x="5500976"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7" name="Google Shape;1077;p19"/>
          <p:cNvSpPr txBox="1"/>
          <p:nvPr>
            <p:ph hasCustomPrompt="1" idx="5" type="title"/>
          </p:nvPr>
        </p:nvSpPr>
        <p:spPr>
          <a:xfrm>
            <a:off x="7582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9"/>
          <p:cNvSpPr txBox="1"/>
          <p:nvPr>
            <p:ph hasCustomPrompt="1" idx="6" type="title"/>
          </p:nvPr>
        </p:nvSpPr>
        <p:spPr>
          <a:xfrm>
            <a:off x="7582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9" name="Google Shape;1079;p19"/>
          <p:cNvSpPr txBox="1"/>
          <p:nvPr>
            <p:ph hasCustomPrompt="1" idx="7" type="title"/>
          </p:nvPr>
        </p:nvSpPr>
        <p:spPr>
          <a:xfrm>
            <a:off x="46850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0" name="Google Shape;1080;p19"/>
          <p:cNvSpPr txBox="1"/>
          <p:nvPr>
            <p:ph hasCustomPrompt="1" idx="8" type="title"/>
          </p:nvPr>
        </p:nvSpPr>
        <p:spPr>
          <a:xfrm>
            <a:off x="46850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1" name="Google Shape;1081;p19"/>
          <p:cNvSpPr txBox="1"/>
          <p:nvPr>
            <p:ph idx="9" type="subTitle"/>
          </p:nvPr>
        </p:nvSpPr>
        <p:spPr>
          <a:xfrm>
            <a:off x="15743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2" name="Google Shape;1082;p19"/>
          <p:cNvSpPr txBox="1"/>
          <p:nvPr>
            <p:ph idx="13" type="subTitle"/>
          </p:nvPr>
        </p:nvSpPr>
        <p:spPr>
          <a:xfrm>
            <a:off x="55009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3" name="Google Shape;1083;p19"/>
          <p:cNvSpPr txBox="1"/>
          <p:nvPr>
            <p:ph idx="14" type="subTitle"/>
          </p:nvPr>
        </p:nvSpPr>
        <p:spPr>
          <a:xfrm>
            <a:off x="15743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4" name="Google Shape;1084;p19"/>
          <p:cNvSpPr txBox="1"/>
          <p:nvPr>
            <p:ph idx="15" type="subTitle"/>
          </p:nvPr>
        </p:nvSpPr>
        <p:spPr>
          <a:xfrm>
            <a:off x="55009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085" name="Google Shape;1085;p19"/>
          <p:cNvGrpSpPr/>
          <p:nvPr/>
        </p:nvGrpSpPr>
        <p:grpSpPr>
          <a:xfrm>
            <a:off x="119288" y="163238"/>
            <a:ext cx="8837200" cy="4388712"/>
            <a:chOff x="119288" y="163238"/>
            <a:chExt cx="8837200" cy="4388712"/>
          </a:xfrm>
        </p:grpSpPr>
        <p:grpSp>
          <p:nvGrpSpPr>
            <p:cNvPr id="1086" name="Google Shape;1086;p19"/>
            <p:cNvGrpSpPr/>
            <p:nvPr/>
          </p:nvGrpSpPr>
          <p:grpSpPr>
            <a:xfrm flipH="1" rot="10800000">
              <a:off x="8658213" y="4229275"/>
              <a:ext cx="298275" cy="322675"/>
              <a:chOff x="8667225" y="681525"/>
              <a:chExt cx="298275" cy="322675"/>
            </a:xfrm>
          </p:grpSpPr>
          <p:sp>
            <p:nvSpPr>
              <p:cNvPr id="1087" name="Google Shape;1087;p1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8" name="Google Shape;1088;p19"/>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9" name="Google Shape;1089;p1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90" name="Google Shape;1090;p19"/>
            <p:cNvGrpSpPr/>
            <p:nvPr/>
          </p:nvGrpSpPr>
          <p:grpSpPr>
            <a:xfrm flipH="1" rot="10800000">
              <a:off x="119288" y="163238"/>
              <a:ext cx="406275" cy="563575"/>
              <a:chOff x="140150" y="4340075"/>
              <a:chExt cx="406275" cy="563575"/>
            </a:xfrm>
          </p:grpSpPr>
          <p:sp>
            <p:nvSpPr>
              <p:cNvPr id="1091" name="Google Shape;1091;p19"/>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2" name="Google Shape;1092;p1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3" name="Google Shape;1093;p1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4" name="Google Shape;1094;p1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95" name="Google Shape;1095;p19"/>
          <p:cNvGrpSpPr/>
          <p:nvPr/>
        </p:nvGrpSpPr>
        <p:grpSpPr>
          <a:xfrm>
            <a:off x="-977947" y="-671217"/>
            <a:ext cx="10532835" cy="7946710"/>
            <a:chOff x="-977947" y="-671217"/>
            <a:chExt cx="10532835" cy="7946710"/>
          </a:xfrm>
        </p:grpSpPr>
        <p:grpSp>
          <p:nvGrpSpPr>
            <p:cNvPr id="1096" name="Google Shape;1096;p19"/>
            <p:cNvGrpSpPr/>
            <p:nvPr/>
          </p:nvGrpSpPr>
          <p:grpSpPr>
            <a:xfrm flipH="1">
              <a:off x="6491263" y="-671217"/>
              <a:ext cx="3063625" cy="3321711"/>
              <a:chOff x="-460575" y="-671217"/>
              <a:chExt cx="3063625" cy="3321711"/>
            </a:xfrm>
          </p:grpSpPr>
          <p:cxnSp>
            <p:nvCxnSpPr>
              <p:cNvPr id="1097" name="Google Shape;1097;p19"/>
              <p:cNvCxnSpPr>
                <a:stCxn id="1098" idx="6"/>
                <a:endCxn id="1099"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1099" name="Google Shape;1099;p19"/>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0" name="Google Shape;1100;p19"/>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1" name="Google Shape;1101;p19"/>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2" name="Google Shape;1102;p19"/>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3" name="Google Shape;1103;p19"/>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4" name="Google Shape;1104;p19"/>
              <p:cNvCxnSpPr>
                <a:stCxn id="1103" idx="4"/>
                <a:endCxn id="1101"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9"/>
              <p:cNvCxnSpPr>
                <a:stCxn id="1102" idx="4"/>
                <a:endCxn id="1101"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9"/>
              <p:cNvCxnSpPr>
                <a:stCxn id="1102" idx="5"/>
                <a:endCxn id="1103"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9"/>
              <p:cNvCxnSpPr>
                <a:stCxn id="1102" idx="0"/>
                <a:endCxn id="1100"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9"/>
              <p:cNvCxnSpPr>
                <a:stCxn id="1102" idx="7"/>
                <a:endCxn id="1098"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9"/>
              <p:cNvCxnSpPr>
                <a:stCxn id="1100" idx="5"/>
                <a:endCxn id="1098"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9"/>
              <p:cNvCxnSpPr>
                <a:stCxn id="1100" idx="6"/>
                <a:endCxn id="1099"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9"/>
              <p:cNvCxnSpPr>
                <a:stCxn id="1112" idx="1"/>
                <a:endCxn id="1100"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9"/>
              <p:cNvCxnSpPr>
                <a:stCxn id="1103" idx="0"/>
                <a:endCxn id="1098"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9"/>
              <p:cNvCxnSpPr>
                <a:stCxn id="1103" idx="0"/>
                <a:endCxn id="1112"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1115" name="Google Shape;1115;p19"/>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16" name="Google Shape;1116;p19"/>
              <p:cNvCxnSpPr>
                <a:stCxn id="1100" idx="5"/>
                <a:endCxn id="1115"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9"/>
              <p:cNvCxnSpPr>
                <a:stCxn id="1112" idx="7"/>
                <a:endCxn id="1115"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9"/>
              <p:cNvCxnSpPr>
                <a:stCxn id="1115" idx="6"/>
                <a:endCxn id="1099"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1119" name="Google Shape;1119;p19"/>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20" name="Google Shape;1120;p19"/>
              <p:cNvCxnSpPr>
                <a:stCxn id="1119" idx="0"/>
                <a:endCxn id="1100"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9"/>
              <p:cNvCxnSpPr>
                <a:stCxn id="1119" idx="6"/>
                <a:endCxn id="1098"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9"/>
              <p:cNvCxnSpPr>
                <a:stCxn id="1119" idx="5"/>
                <a:endCxn id="1102"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9"/>
              <p:cNvCxnSpPr>
                <a:stCxn id="1119" idx="5"/>
                <a:endCxn id="1101"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1112" name="Google Shape;1112;p19"/>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8" name="Google Shape;1098;p19"/>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24" name="Google Shape;1124;p19"/>
            <p:cNvGrpSpPr/>
            <p:nvPr/>
          </p:nvGrpSpPr>
          <p:grpSpPr>
            <a:xfrm rot="339523">
              <a:off x="-863991" y="4569268"/>
              <a:ext cx="4061023" cy="2512132"/>
              <a:chOff x="720013" y="4616655"/>
              <a:chExt cx="4061133" cy="2512200"/>
            </a:xfrm>
          </p:grpSpPr>
          <p:sp>
            <p:nvSpPr>
              <p:cNvPr id="1125" name="Google Shape;1125;p19"/>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9"/>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9"/>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9"/>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9" name="Google Shape;1129;p19"/>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0" name="Google Shape;1130;p19"/>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1" name="Google Shape;1131;p19"/>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9"/>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33" name="Google Shape;1133;p19"/>
              <p:cNvCxnSpPr>
                <a:stCxn id="1129" idx="5"/>
                <a:endCxn id="1128" idx="1"/>
              </p:cNvCxnSpPr>
              <p:nvPr/>
            </p:nvCxnSpPr>
            <p:spPr>
              <a:xfrm rot="10460456">
                <a:off x="3045371" y="6063279"/>
                <a:ext cx="365079" cy="832966"/>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19"/>
              <p:cNvCxnSpPr>
                <a:stCxn id="1130" idx="4"/>
                <a:endCxn id="1128" idx="7"/>
              </p:cNvCxnSpPr>
              <p:nvPr/>
            </p:nvCxnSpPr>
            <p:spPr>
              <a:xfrm flipH="1" rot="10460763">
                <a:off x="1865029" y="6113097"/>
                <a:ext cx="1087089" cy="9343"/>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9"/>
              <p:cNvCxnSpPr>
                <a:stCxn id="1125" idx="0"/>
                <a:endCxn id="1129" idx="3"/>
              </p:cNvCxnSpPr>
              <p:nvPr/>
            </p:nvCxnSpPr>
            <p:spPr>
              <a:xfrm flipH="1" rot="-339783">
                <a:off x="3393035" y="4884097"/>
                <a:ext cx="1295121" cy="1950801"/>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9"/>
              <p:cNvCxnSpPr>
                <a:stCxn id="1129" idx="7"/>
                <a:endCxn id="1130" idx="2"/>
              </p:cNvCxnSpPr>
              <p:nvPr/>
            </p:nvCxnSpPr>
            <p:spPr>
              <a:xfrm rot="10460582">
                <a:off x="1928581" y="6158259"/>
                <a:ext cx="1466944" cy="833861"/>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9"/>
              <p:cNvCxnSpPr>
                <a:stCxn id="1130" idx="6"/>
                <a:endCxn id="1126" idx="1"/>
              </p:cNvCxnSpPr>
              <p:nvPr/>
            </p:nvCxnSpPr>
            <p:spPr>
              <a:xfrm flipH="1" rot="10462833">
                <a:off x="1755412" y="5065169"/>
                <a:ext cx="150121" cy="11290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9"/>
              <p:cNvCxnSpPr>
                <a:stCxn id="1128" idx="5"/>
                <a:endCxn id="1126" idx="1"/>
              </p:cNvCxnSpPr>
              <p:nvPr/>
            </p:nvCxnSpPr>
            <p:spPr>
              <a:xfrm rot="10460368">
                <a:off x="1898704" y="5007487"/>
                <a:ext cx="1024998" cy="1048819"/>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9"/>
              <p:cNvCxnSpPr>
                <a:stCxn id="1125" idx="6"/>
                <a:endCxn id="1131" idx="3"/>
              </p:cNvCxnSpPr>
              <p:nvPr/>
            </p:nvCxnSpPr>
            <p:spPr>
              <a:xfrm rot="10459888">
                <a:off x="3818606" y="4656348"/>
                <a:ext cx="731979" cy="120599"/>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9"/>
              <p:cNvCxnSpPr>
                <a:stCxn id="1125" idx="7"/>
                <a:endCxn id="1128" idx="3"/>
              </p:cNvCxnSpPr>
              <p:nvPr/>
            </p:nvCxnSpPr>
            <p:spPr>
              <a:xfrm flipH="1" rot="-339569">
                <a:off x="2971884" y="4867995"/>
                <a:ext cx="1639693" cy="1081059"/>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9"/>
              <p:cNvCxnSpPr>
                <a:stCxn id="1131" idx="7"/>
                <a:endCxn id="1127" idx="3"/>
              </p:cNvCxnSpPr>
              <p:nvPr/>
            </p:nvCxnSpPr>
            <p:spPr>
              <a:xfrm flipH="1" rot="-339665">
                <a:off x="3259894" y="4748265"/>
                <a:ext cx="483558" cy="163106"/>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9"/>
              <p:cNvCxnSpPr>
                <a:stCxn id="1127" idx="0"/>
                <a:endCxn id="1128" idx="5"/>
              </p:cNvCxnSpPr>
              <p:nvPr/>
            </p:nvCxnSpPr>
            <p:spPr>
              <a:xfrm flipH="1" rot="-341652">
                <a:off x="2929081" y="5115280"/>
                <a:ext cx="208629" cy="879981"/>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9"/>
              <p:cNvCxnSpPr>
                <a:stCxn id="1132" idx="2"/>
                <a:endCxn id="1126" idx="6"/>
              </p:cNvCxnSpPr>
              <p:nvPr/>
            </p:nvCxnSpPr>
            <p:spPr>
              <a:xfrm rot="-339023">
                <a:off x="875824" y="4773316"/>
                <a:ext cx="880579" cy="246302"/>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9"/>
              <p:cNvCxnSpPr>
                <a:stCxn id="1129" idx="6"/>
                <a:endCxn id="1132" idx="1"/>
              </p:cNvCxnSpPr>
              <p:nvPr/>
            </p:nvCxnSpPr>
            <p:spPr>
              <a:xfrm rot="10460586">
                <a:off x="937128" y="4728830"/>
                <a:ext cx="2389135" cy="228785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19"/>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6" name="Google Shape;1146;p19"/>
              <p:cNvCxnSpPr>
                <a:stCxn id="1132" idx="3"/>
                <a:endCxn id="1145" idx="7"/>
              </p:cNvCxnSpPr>
              <p:nvPr/>
            </p:nvCxnSpPr>
            <p:spPr>
              <a:xfrm rot="-339173">
                <a:off x="866711" y="4713112"/>
                <a:ext cx="1096432" cy="64807"/>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9"/>
              <p:cNvCxnSpPr>
                <a:stCxn id="1145" idx="2"/>
                <a:endCxn id="1127" idx="6"/>
              </p:cNvCxnSpPr>
              <p:nvPr/>
            </p:nvCxnSpPr>
            <p:spPr>
              <a:xfrm rot="-339840">
                <a:off x="2056272" y="4676508"/>
                <a:ext cx="954460" cy="303884"/>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9"/>
              <p:cNvCxnSpPr>
                <a:stCxn id="1145" idx="0"/>
                <a:endCxn id="1126" idx="4"/>
              </p:cNvCxnSpPr>
              <p:nvPr/>
            </p:nvCxnSpPr>
            <p:spPr>
              <a:xfrm flipH="1" rot="-340645">
                <a:off x="1841473" y="4754364"/>
                <a:ext cx="154659" cy="179972"/>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9"/>
              <p:cNvCxnSpPr>
                <a:stCxn id="1145" idx="1"/>
                <a:endCxn id="1128" idx="5"/>
              </p:cNvCxnSpPr>
              <p:nvPr/>
            </p:nvCxnSpPr>
            <p:spPr>
              <a:xfrm rot="-339524">
                <a:off x="2084265" y="4703564"/>
                <a:ext cx="824518" cy="1343659"/>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19"/>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51" name="Google Shape;1151;p19"/>
              <p:cNvCxnSpPr>
                <a:stCxn id="1127" idx="2"/>
                <a:endCxn id="1150" idx="7"/>
              </p:cNvCxnSpPr>
              <p:nvPr/>
            </p:nvCxnSpPr>
            <p:spPr>
              <a:xfrm flipH="1" rot="10459800">
                <a:off x="3266347" y="5001756"/>
                <a:ext cx="674098" cy="153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9"/>
              <p:cNvCxnSpPr>
                <a:stCxn id="1150" idx="3"/>
                <a:endCxn id="1125" idx="7"/>
              </p:cNvCxnSpPr>
              <p:nvPr/>
            </p:nvCxnSpPr>
            <p:spPr>
              <a:xfrm flipH="1" rot="10459592">
                <a:off x="4052806" y="4814404"/>
                <a:ext cx="506782" cy="81105"/>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9"/>
              <p:cNvCxnSpPr>
                <a:stCxn id="1128" idx="4"/>
                <a:endCxn id="1150" idx="0"/>
              </p:cNvCxnSpPr>
              <p:nvPr/>
            </p:nvCxnSpPr>
            <p:spPr>
              <a:xfrm flipH="1" rot="10460266">
                <a:off x="2959037" y="5053792"/>
                <a:ext cx="1061178" cy="8995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54" name="Shape 1154"/>
        <p:cNvGrpSpPr/>
        <p:nvPr/>
      </p:nvGrpSpPr>
      <p:grpSpPr>
        <a:xfrm>
          <a:off x="0" y="0"/>
          <a:ext cx="0" cy="0"/>
          <a:chOff x="0" y="0"/>
          <a:chExt cx="0" cy="0"/>
        </a:xfrm>
      </p:grpSpPr>
      <p:sp>
        <p:nvSpPr>
          <p:cNvPr id="1155" name="Google Shape;1155;p20"/>
          <p:cNvSpPr txBox="1"/>
          <p:nvPr>
            <p:ph type="title"/>
          </p:nvPr>
        </p:nvSpPr>
        <p:spPr>
          <a:xfrm>
            <a:off x="720000" y="444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6" name="Google Shape;1156;p20"/>
          <p:cNvSpPr txBox="1"/>
          <p:nvPr>
            <p:ph idx="1" type="subTitle"/>
          </p:nvPr>
        </p:nvSpPr>
        <p:spPr>
          <a:xfrm>
            <a:off x="72000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7" name="Google Shape;1157;p20"/>
          <p:cNvSpPr txBox="1"/>
          <p:nvPr>
            <p:ph idx="2" type="subTitle"/>
          </p:nvPr>
        </p:nvSpPr>
        <p:spPr>
          <a:xfrm>
            <a:off x="3378225"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8" name="Google Shape;1158;p20"/>
          <p:cNvSpPr txBox="1"/>
          <p:nvPr>
            <p:ph idx="3" type="subTitle"/>
          </p:nvPr>
        </p:nvSpPr>
        <p:spPr>
          <a:xfrm>
            <a:off x="72000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9" name="Google Shape;1159;p20"/>
          <p:cNvSpPr txBox="1"/>
          <p:nvPr>
            <p:ph idx="4" type="subTitle"/>
          </p:nvPr>
        </p:nvSpPr>
        <p:spPr>
          <a:xfrm>
            <a:off x="3378225"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0" name="Google Shape;1160;p20"/>
          <p:cNvSpPr txBox="1"/>
          <p:nvPr>
            <p:ph idx="5" type="subTitle"/>
          </p:nvPr>
        </p:nvSpPr>
        <p:spPr>
          <a:xfrm>
            <a:off x="603645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1" name="Google Shape;1161;p20"/>
          <p:cNvSpPr txBox="1"/>
          <p:nvPr>
            <p:ph idx="6" type="subTitle"/>
          </p:nvPr>
        </p:nvSpPr>
        <p:spPr>
          <a:xfrm>
            <a:off x="603645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2" name="Google Shape;1162;p20"/>
          <p:cNvSpPr txBox="1"/>
          <p:nvPr>
            <p:ph idx="7" type="subTitle"/>
          </p:nvPr>
        </p:nvSpPr>
        <p:spPr>
          <a:xfrm>
            <a:off x="72107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3" name="Google Shape;1163;p20"/>
          <p:cNvSpPr txBox="1"/>
          <p:nvPr>
            <p:ph idx="8" type="subTitle"/>
          </p:nvPr>
        </p:nvSpPr>
        <p:spPr>
          <a:xfrm>
            <a:off x="3379300"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4" name="Google Shape;1164;p20"/>
          <p:cNvSpPr txBox="1"/>
          <p:nvPr>
            <p:ph idx="9" type="subTitle"/>
          </p:nvPr>
        </p:nvSpPr>
        <p:spPr>
          <a:xfrm>
            <a:off x="603752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5" name="Google Shape;1165;p20"/>
          <p:cNvSpPr txBox="1"/>
          <p:nvPr>
            <p:ph idx="13" type="subTitle"/>
          </p:nvPr>
        </p:nvSpPr>
        <p:spPr>
          <a:xfrm>
            <a:off x="72107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6" name="Google Shape;1166;p20"/>
          <p:cNvSpPr txBox="1"/>
          <p:nvPr>
            <p:ph idx="14" type="subTitle"/>
          </p:nvPr>
        </p:nvSpPr>
        <p:spPr>
          <a:xfrm>
            <a:off x="3379300"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7" name="Google Shape;1167;p20"/>
          <p:cNvSpPr txBox="1"/>
          <p:nvPr>
            <p:ph idx="15" type="subTitle"/>
          </p:nvPr>
        </p:nvSpPr>
        <p:spPr>
          <a:xfrm>
            <a:off x="603752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68" name="Google Shape;1168;p20"/>
          <p:cNvGrpSpPr/>
          <p:nvPr/>
        </p:nvGrpSpPr>
        <p:grpSpPr>
          <a:xfrm>
            <a:off x="-204864" y="-2449186"/>
            <a:ext cx="10500633" cy="8002629"/>
            <a:chOff x="-204864" y="-2449186"/>
            <a:chExt cx="10500633" cy="8002629"/>
          </a:xfrm>
        </p:grpSpPr>
        <p:grpSp>
          <p:nvGrpSpPr>
            <p:cNvPr id="1169" name="Google Shape;1169;p20"/>
            <p:cNvGrpSpPr/>
            <p:nvPr/>
          </p:nvGrpSpPr>
          <p:grpSpPr>
            <a:xfrm flipH="1" rot="10800000">
              <a:off x="-204864" y="-2449186"/>
              <a:ext cx="3687215" cy="3485542"/>
              <a:chOff x="80886" y="4084964"/>
              <a:chExt cx="3687215" cy="3485542"/>
            </a:xfrm>
          </p:grpSpPr>
          <p:sp>
            <p:nvSpPr>
              <p:cNvPr id="1170" name="Google Shape;1170;p20"/>
              <p:cNvSpPr/>
              <p:nvPr/>
            </p:nvSpPr>
            <p:spPr>
              <a:xfrm rot="-1101027">
                <a:off x="720342" y="7424885"/>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1" name="Google Shape;1171;p20"/>
              <p:cNvSpPr/>
              <p:nvPr/>
            </p:nvSpPr>
            <p:spPr>
              <a:xfrm rot="-1100132">
                <a:off x="2615973" y="5125770"/>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20"/>
              <p:cNvSpPr/>
              <p:nvPr/>
            </p:nvSpPr>
            <p:spPr>
              <a:xfrm rot="-1104870">
                <a:off x="1609040" y="6221539"/>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20"/>
              <p:cNvSpPr/>
              <p:nvPr/>
            </p:nvSpPr>
            <p:spPr>
              <a:xfrm rot="-1091019">
                <a:off x="1005158" y="526072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20"/>
              <p:cNvSpPr/>
              <p:nvPr/>
            </p:nvSpPr>
            <p:spPr>
              <a:xfrm rot="-1100623">
                <a:off x="96609" y="4792852"/>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20"/>
              <p:cNvSpPr/>
              <p:nvPr/>
            </p:nvSpPr>
            <p:spPr>
              <a:xfrm rot="1492351">
                <a:off x="1849708" y="4917709"/>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20"/>
              <p:cNvSpPr/>
              <p:nvPr/>
            </p:nvSpPr>
            <p:spPr>
              <a:xfrm rot="-1091019">
                <a:off x="1409399" y="693391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20"/>
              <p:cNvSpPr/>
              <p:nvPr/>
            </p:nvSpPr>
            <p:spPr>
              <a:xfrm rot="-1101100">
                <a:off x="3620332" y="4787157"/>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78" name="Google Shape;1178;p20"/>
              <p:cNvCxnSpPr>
                <a:stCxn id="1174" idx="5"/>
                <a:endCxn id="1173" idx="1"/>
              </p:cNvCxnSpPr>
              <p:nvPr/>
            </p:nvCxnSpPr>
            <p:spPr>
              <a:xfrm>
                <a:off x="209432" y="4879158"/>
                <a:ext cx="800400" cy="4053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0"/>
              <p:cNvCxnSpPr>
                <a:stCxn id="1175" idx="4"/>
                <a:endCxn id="1173" idx="6"/>
              </p:cNvCxnSpPr>
              <p:nvPr/>
            </p:nvCxnSpPr>
            <p:spPr>
              <a:xfrm flipH="1">
                <a:off x="1089610" y="500001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0"/>
              <p:cNvCxnSpPr>
                <a:stCxn id="1170" idx="0"/>
                <a:endCxn id="1174" idx="4"/>
              </p:cNvCxnSpPr>
              <p:nvPr/>
            </p:nvCxnSpPr>
            <p:spPr>
              <a:xfrm rot="10800000">
                <a:off x="174913" y="4909056"/>
                <a:ext cx="589500" cy="25191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0"/>
              <p:cNvCxnSpPr>
                <a:stCxn id="1174" idx="6"/>
                <a:endCxn id="1175" idx="2"/>
              </p:cNvCxnSpPr>
              <p:nvPr/>
            </p:nvCxnSpPr>
            <p:spPr>
              <a:xfrm>
                <a:off x="212736" y="4833679"/>
                <a:ext cx="1641000" cy="1089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0"/>
              <p:cNvCxnSpPr>
                <a:stCxn id="1175" idx="6"/>
                <a:endCxn id="1171" idx="1"/>
              </p:cNvCxnSpPr>
              <p:nvPr/>
            </p:nvCxnSpPr>
            <p:spPr>
              <a:xfrm>
                <a:off x="1932010" y="4979012"/>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0"/>
              <p:cNvCxnSpPr>
                <a:stCxn id="1173" idx="6"/>
                <a:endCxn id="1171" idx="1"/>
              </p:cNvCxnSpPr>
              <p:nvPr/>
            </p:nvCxnSpPr>
            <p:spPr>
              <a:xfrm flipH="1" rot="10800000">
                <a:off x="1089518" y="5171086"/>
                <a:ext cx="1535100" cy="119400"/>
              </a:xfrm>
              <a:prstGeom prst="straightConnector1">
                <a:avLst/>
              </a:prstGeom>
              <a:noFill/>
              <a:ln cap="flat" cmpd="sng" w="9525">
                <a:solidFill>
                  <a:srgbClr val="434343"/>
                </a:solidFill>
                <a:prstDash val="solid"/>
                <a:round/>
                <a:headEnd len="med" w="med" type="none"/>
                <a:tailEnd len="med" w="med" type="none"/>
              </a:ln>
            </p:spPr>
          </p:cxnSp>
          <p:cxnSp>
            <p:nvCxnSpPr>
              <p:cNvPr id="1184" name="Google Shape;1184;p20"/>
              <p:cNvCxnSpPr>
                <a:stCxn id="1170" idx="6"/>
                <a:endCxn id="1176" idx="3"/>
              </p:cNvCxnSpPr>
              <p:nvPr/>
            </p:nvCxnSpPr>
            <p:spPr>
              <a:xfrm flipH="1" rot="10800000">
                <a:off x="845713" y="701565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20"/>
              <p:cNvCxnSpPr>
                <a:stCxn id="1170" idx="7"/>
                <a:endCxn id="1173" idx="4"/>
              </p:cNvCxnSpPr>
              <p:nvPr/>
            </p:nvCxnSpPr>
            <p:spPr>
              <a:xfrm flipH="1" rot="10800000">
                <a:off x="813513" y="534521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20"/>
              <p:cNvCxnSpPr>
                <a:stCxn id="1176" idx="7"/>
                <a:endCxn id="1172" idx="3"/>
              </p:cNvCxnSpPr>
              <p:nvPr/>
            </p:nvCxnSpPr>
            <p:spPr>
              <a:xfrm flipH="1" rot="10800000">
                <a:off x="1472176" y="647326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20"/>
              <p:cNvCxnSpPr>
                <a:stCxn id="1172" idx="0"/>
                <a:endCxn id="1173" idx="4"/>
              </p:cNvCxnSpPr>
              <p:nvPr/>
            </p:nvCxnSpPr>
            <p:spPr>
              <a:xfrm rot="10800000">
                <a:off x="1061898" y="534514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20"/>
              <p:cNvCxnSpPr>
                <a:stCxn id="1177" idx="2"/>
                <a:endCxn id="1171" idx="6"/>
              </p:cNvCxnSpPr>
              <p:nvPr/>
            </p:nvCxnSpPr>
            <p:spPr>
              <a:xfrm flipH="1">
                <a:off x="2775852" y="4872976"/>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20"/>
              <p:cNvCxnSpPr>
                <a:stCxn id="1175" idx="7"/>
                <a:endCxn id="1177" idx="1"/>
              </p:cNvCxnSpPr>
              <p:nvPr/>
            </p:nvCxnSpPr>
            <p:spPr>
              <a:xfrm flipH="1" rot="10800000">
                <a:off x="1933378" y="4823012"/>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190" name="Google Shape;1190;p20"/>
              <p:cNvSpPr/>
              <p:nvPr/>
            </p:nvSpPr>
            <p:spPr>
              <a:xfrm rot="-1091019">
                <a:off x="2738925" y="5764844"/>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1" name="Google Shape;1191;p20"/>
              <p:cNvCxnSpPr>
                <a:stCxn id="1177" idx="3"/>
                <a:endCxn id="1190" idx="6"/>
              </p:cNvCxnSpPr>
              <p:nvPr/>
            </p:nvCxnSpPr>
            <p:spPr>
              <a:xfrm flipH="1">
                <a:off x="2823227" y="491076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20"/>
              <p:cNvCxnSpPr>
                <a:stCxn id="1190" idx="2"/>
                <a:endCxn id="1172" idx="6"/>
              </p:cNvCxnSpPr>
              <p:nvPr/>
            </p:nvCxnSpPr>
            <p:spPr>
              <a:xfrm flipH="1">
                <a:off x="1868085" y="582160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20"/>
              <p:cNvCxnSpPr>
                <a:stCxn id="1190" idx="0"/>
                <a:endCxn id="1171" idx="4"/>
              </p:cNvCxnSpPr>
              <p:nvPr/>
            </p:nvCxnSpPr>
            <p:spPr>
              <a:xfrm rot="10800000">
                <a:off x="2723685" y="528550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20"/>
              <p:cNvCxnSpPr>
                <a:stCxn id="1190" idx="1"/>
                <a:endCxn id="1173" idx="5"/>
              </p:cNvCxnSpPr>
              <p:nvPr/>
            </p:nvCxnSpPr>
            <p:spPr>
              <a:xfrm rot="10800000">
                <a:off x="1086977" y="532358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195" name="Google Shape;1195;p20"/>
              <p:cNvSpPr/>
              <p:nvPr/>
            </p:nvSpPr>
            <p:spPr>
              <a:xfrm rot="-1101027">
                <a:off x="1064264" y="6883862"/>
                <a:ext cx="128642" cy="12864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6" name="Google Shape;1196;p20"/>
              <p:cNvCxnSpPr>
                <a:stCxn id="1172" idx="2"/>
                <a:endCxn id="1195" idx="7"/>
              </p:cNvCxnSpPr>
              <p:nvPr/>
            </p:nvCxnSpPr>
            <p:spPr>
              <a:xfrm flipH="1">
                <a:off x="1157448" y="639649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20"/>
              <p:cNvCxnSpPr>
                <a:stCxn id="1195" idx="3"/>
                <a:endCxn id="1170" idx="7"/>
              </p:cNvCxnSpPr>
              <p:nvPr/>
            </p:nvCxnSpPr>
            <p:spPr>
              <a:xfrm flipH="1">
                <a:off x="813535" y="700567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20"/>
              <p:cNvCxnSpPr>
                <a:stCxn id="1173" idx="4"/>
                <a:endCxn id="1195" idx="0"/>
              </p:cNvCxnSpPr>
              <p:nvPr/>
            </p:nvCxnSpPr>
            <p:spPr>
              <a:xfrm>
                <a:off x="1061918" y="534508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199" name="Google Shape;1199;p20"/>
              <p:cNvSpPr/>
              <p:nvPr/>
            </p:nvSpPr>
            <p:spPr>
              <a:xfrm rot="-1099262">
                <a:off x="127866" y="4116417"/>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0" name="Google Shape;1200;p20"/>
              <p:cNvCxnSpPr>
                <a:stCxn id="1173" idx="0"/>
                <a:endCxn id="1199" idx="5"/>
              </p:cNvCxnSpPr>
              <p:nvPr/>
            </p:nvCxnSpPr>
            <p:spPr>
              <a:xfrm rot="10800000">
                <a:off x="353618" y="4289386"/>
                <a:ext cx="681300" cy="9735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20"/>
              <p:cNvCxnSpPr>
                <a:stCxn id="1199" idx="3"/>
                <a:endCxn id="1174" idx="7"/>
              </p:cNvCxnSpPr>
              <p:nvPr/>
            </p:nvCxnSpPr>
            <p:spPr>
              <a:xfrm flipH="1">
                <a:off x="182800" y="4342310"/>
                <a:ext cx="10800" cy="456900"/>
              </a:xfrm>
              <a:prstGeom prst="straightConnector1">
                <a:avLst/>
              </a:prstGeom>
              <a:noFill/>
              <a:ln cap="flat" cmpd="sng" w="9525">
                <a:solidFill>
                  <a:schemeClr val="dk2"/>
                </a:solidFill>
                <a:prstDash val="solid"/>
                <a:round/>
                <a:headEnd len="med" w="med" type="none"/>
                <a:tailEnd len="med" w="med" type="none"/>
              </a:ln>
            </p:spPr>
          </p:cxnSp>
        </p:grpSp>
        <p:grpSp>
          <p:nvGrpSpPr>
            <p:cNvPr id="1202" name="Google Shape;1202;p20"/>
            <p:cNvGrpSpPr/>
            <p:nvPr/>
          </p:nvGrpSpPr>
          <p:grpSpPr>
            <a:xfrm rot="-421830">
              <a:off x="8598623" y="3360541"/>
              <a:ext cx="1574274" cy="2104471"/>
              <a:chOff x="9029676" y="1522075"/>
              <a:chExt cx="1574244" cy="2104431"/>
            </a:xfrm>
          </p:grpSpPr>
          <p:sp>
            <p:nvSpPr>
              <p:cNvPr id="1203" name="Google Shape;1203;p20"/>
              <p:cNvSpPr/>
              <p:nvPr/>
            </p:nvSpPr>
            <p:spPr>
              <a:xfrm rot="-7641847">
                <a:off x="10370037" y="3392622"/>
                <a:ext cx="194767" cy="19476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20"/>
              <p:cNvSpPr/>
              <p:nvPr/>
            </p:nvSpPr>
            <p:spPr>
              <a:xfrm rot="-7638918">
                <a:off x="9590149" y="1602649"/>
                <a:ext cx="401352" cy="40135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20"/>
              <p:cNvSpPr/>
              <p:nvPr/>
            </p:nvSpPr>
            <p:spPr>
              <a:xfrm rot="-7645431">
                <a:off x="9064532" y="1872415"/>
                <a:ext cx="130326" cy="1303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20"/>
              <p:cNvSpPr/>
              <p:nvPr/>
            </p:nvSpPr>
            <p:spPr>
              <a:xfrm rot="-7642235">
                <a:off x="9124887" y="2772190"/>
                <a:ext cx="254050" cy="25405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20"/>
              <p:cNvSpPr/>
              <p:nvPr/>
            </p:nvSpPr>
            <p:spPr>
              <a:xfrm rot="-8032821">
                <a:off x="10277840" y="2872634"/>
                <a:ext cx="130274" cy="13027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8" name="Google Shape;1208;p20"/>
              <p:cNvCxnSpPr>
                <a:stCxn id="1206" idx="5"/>
                <a:endCxn id="1205" idx="1"/>
              </p:cNvCxnSpPr>
              <p:nvPr/>
            </p:nvCxnSpPr>
            <p:spPr>
              <a:xfrm rot="-10379402">
                <a:off x="9074526" y="2014202"/>
                <a:ext cx="240901" cy="747223"/>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0"/>
              <p:cNvCxnSpPr>
                <a:stCxn id="1203" idx="6"/>
                <a:endCxn id="1206" idx="3"/>
              </p:cNvCxnSpPr>
              <p:nvPr/>
            </p:nvCxnSpPr>
            <p:spPr>
              <a:xfrm rot="-10378283">
                <a:off x="9351249" y="2981020"/>
                <a:ext cx="1083643" cy="366672"/>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0"/>
              <p:cNvCxnSpPr>
                <a:stCxn id="1203" idx="6"/>
                <a:endCxn id="1207" idx="1"/>
              </p:cNvCxnSpPr>
              <p:nvPr/>
            </p:nvCxnSpPr>
            <p:spPr>
              <a:xfrm rot="-10382393">
                <a:off x="10316842" y="3008650"/>
                <a:ext cx="116357" cy="398412"/>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0"/>
              <p:cNvCxnSpPr>
                <a:stCxn id="1207" idx="6"/>
                <a:endCxn id="1205" idx="2"/>
              </p:cNvCxnSpPr>
              <p:nvPr/>
            </p:nvCxnSpPr>
            <p:spPr>
              <a:xfrm rot="-10378114">
                <a:off x="9118550" y="2061771"/>
                <a:ext cx="1230253" cy="7566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0"/>
              <p:cNvCxnSpPr>
                <a:stCxn id="1207" idx="6"/>
                <a:endCxn id="1204" idx="2"/>
              </p:cNvCxnSpPr>
              <p:nvPr/>
            </p:nvCxnSpPr>
            <p:spPr>
              <a:xfrm rot="-10378946">
                <a:off x="9857069" y="1989946"/>
                <a:ext cx="496016" cy="873851"/>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0"/>
              <p:cNvCxnSpPr>
                <a:stCxn id="1206" idx="4"/>
                <a:endCxn id="1204" idx="1"/>
              </p:cNvCxnSpPr>
              <p:nvPr/>
            </p:nvCxnSpPr>
            <p:spPr>
              <a:xfrm flipH="1" rot="-10376656">
                <a:off x="9404647" y="1980058"/>
                <a:ext cx="307730" cy="864213"/>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0"/>
              <p:cNvCxnSpPr>
                <a:stCxn id="1204" idx="7"/>
                <a:endCxn id="1205" idx="4"/>
              </p:cNvCxnSpPr>
              <p:nvPr/>
            </p:nvCxnSpPr>
            <p:spPr>
              <a:xfrm flipH="1" rot="421311">
                <a:off x="9190279" y="1751843"/>
                <a:ext cx="392645" cy="170796"/>
              </a:xfrm>
              <a:prstGeom prst="straightConnector1">
                <a:avLst/>
              </a:prstGeom>
              <a:noFill/>
              <a:ln cap="flat" cmpd="sng" w="9525">
                <a:solidFill>
                  <a:schemeClr val="dk2"/>
                </a:solidFill>
                <a:prstDash val="solid"/>
                <a:round/>
                <a:headEnd len="med" w="med" type="none"/>
                <a:tailEnd len="med" w="med" type="none"/>
              </a:ln>
            </p:spPr>
          </p:cxnSp>
        </p:grpSp>
      </p:grpSp>
      <p:grpSp>
        <p:nvGrpSpPr>
          <p:cNvPr id="1215" name="Google Shape;1215;p20"/>
          <p:cNvGrpSpPr/>
          <p:nvPr/>
        </p:nvGrpSpPr>
        <p:grpSpPr>
          <a:xfrm>
            <a:off x="1055213" y="2247839"/>
            <a:ext cx="7966392" cy="2919030"/>
            <a:chOff x="1055213" y="2247839"/>
            <a:chExt cx="7966392" cy="2919030"/>
          </a:xfrm>
        </p:grpSpPr>
        <p:grpSp>
          <p:nvGrpSpPr>
            <p:cNvPr id="1216" name="Google Shape;1216;p20"/>
            <p:cNvGrpSpPr/>
            <p:nvPr/>
          </p:nvGrpSpPr>
          <p:grpSpPr>
            <a:xfrm rot="6922716">
              <a:off x="8564424" y="2352598"/>
              <a:ext cx="435969" cy="322677"/>
              <a:chOff x="8529533" y="681525"/>
              <a:chExt cx="435967" cy="322675"/>
            </a:xfrm>
          </p:grpSpPr>
          <p:sp>
            <p:nvSpPr>
              <p:cNvPr id="1217" name="Google Shape;1217;p20"/>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20"/>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20"/>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0" name="Google Shape;1220;p20"/>
            <p:cNvGrpSpPr/>
            <p:nvPr/>
          </p:nvGrpSpPr>
          <p:grpSpPr>
            <a:xfrm rot="-4339891">
              <a:off x="1182221" y="4606017"/>
              <a:ext cx="406263" cy="563558"/>
              <a:chOff x="-4893474" y="4104039"/>
              <a:chExt cx="406275" cy="563575"/>
            </a:xfrm>
          </p:grpSpPr>
          <p:sp>
            <p:nvSpPr>
              <p:cNvPr id="1221" name="Google Shape;1221;p20"/>
              <p:cNvSpPr/>
              <p:nvPr/>
            </p:nvSpPr>
            <p:spPr>
              <a:xfrm rot="10800000">
                <a:off x="-4893474" y="4104039"/>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20"/>
              <p:cNvSpPr/>
              <p:nvPr/>
            </p:nvSpPr>
            <p:spPr>
              <a:xfrm rot="10800000">
                <a:off x="-4735299" y="4421139"/>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20"/>
              <p:cNvSpPr/>
              <p:nvPr/>
            </p:nvSpPr>
            <p:spPr>
              <a:xfrm rot="10800000">
                <a:off x="-4538499" y="4616314"/>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20"/>
              <p:cNvSpPr/>
              <p:nvPr/>
            </p:nvSpPr>
            <p:spPr>
              <a:xfrm rot="10800000">
                <a:off x="-4868574" y="4421139"/>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a:off x="3745950" y="809625"/>
            <a:ext cx="1652100" cy="112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3" name="Google Shape;83;p3"/>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4" name="Google Shape;84;p3"/>
          <p:cNvGrpSpPr/>
          <p:nvPr/>
        </p:nvGrpSpPr>
        <p:grpSpPr>
          <a:xfrm>
            <a:off x="-1196147" y="-548842"/>
            <a:ext cx="13880920" cy="6874700"/>
            <a:chOff x="-1196147" y="-548842"/>
            <a:chExt cx="13880920" cy="6874700"/>
          </a:xfrm>
        </p:grpSpPr>
        <p:grpSp>
          <p:nvGrpSpPr>
            <p:cNvPr id="85" name="Google Shape;85;p3"/>
            <p:cNvGrpSpPr/>
            <p:nvPr/>
          </p:nvGrpSpPr>
          <p:grpSpPr>
            <a:xfrm>
              <a:off x="-1196147" y="-548842"/>
              <a:ext cx="3657841" cy="4417628"/>
              <a:chOff x="-1196147" y="-548842"/>
              <a:chExt cx="3657841" cy="4417628"/>
            </a:xfrm>
          </p:grpSpPr>
          <p:sp>
            <p:nvSpPr>
              <p:cNvPr id="86" name="Google Shape;86;p3"/>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3"/>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3"/>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3"/>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3"/>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3"/>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3"/>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 name="Google Shape;93;p3"/>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 name="Google Shape;94;p3"/>
              <p:cNvCxnSpPr>
                <a:stCxn id="90" idx="5"/>
                <a:endCxn id="8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a:stCxn id="91" idx="4"/>
                <a:endCxn id="8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a:stCxn id="86" idx="6"/>
                <a:endCxn id="9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a:stCxn id="90" idx="7"/>
                <a:endCxn id="9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a:stCxn id="91" idx="6"/>
                <a:endCxn id="8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a:stCxn id="89" idx="7"/>
                <a:endCxn id="8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a:stCxn id="86" idx="6"/>
                <a:endCxn id="9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a:stCxn id="92" idx="6"/>
                <a:endCxn id="8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a:stCxn id="92" idx="6"/>
                <a:endCxn id="8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a:stCxn id="88" idx="7"/>
                <a:endCxn id="9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a:stCxn id="89" idx="6"/>
                <a:endCxn id="9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a:stCxn id="93" idx="0"/>
                <a:endCxn id="8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a:stCxn id="91" idx="5"/>
                <a:endCxn id="9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3"/>
              <p:cNvCxnSpPr>
                <a:stCxn id="90" idx="6"/>
                <a:endCxn id="9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3"/>
              <p:cNvCxnSpPr>
                <a:stCxn id="90" idx="4"/>
                <a:endCxn id="8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3"/>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 name="Google Shape;110;p3"/>
              <p:cNvCxnSpPr>
                <a:stCxn id="93" idx="4"/>
                <a:endCxn id="10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3"/>
              <p:cNvCxnSpPr>
                <a:stCxn id="109" idx="1"/>
                <a:endCxn id="8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a:stCxn id="109" idx="1"/>
                <a:endCxn id="8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3"/>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 name="Google Shape;114;p3"/>
              <p:cNvCxnSpPr>
                <a:stCxn id="91" idx="0"/>
                <a:endCxn id="11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3"/>
              <p:cNvCxnSpPr>
                <a:stCxn id="87" idx="0"/>
                <a:endCxn id="11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16" name="Google Shape;116;p3"/>
            <p:cNvGrpSpPr/>
            <p:nvPr/>
          </p:nvGrpSpPr>
          <p:grpSpPr>
            <a:xfrm>
              <a:off x="6988759" y="2308882"/>
              <a:ext cx="5696014" cy="4016976"/>
              <a:chOff x="6988759" y="2308882"/>
              <a:chExt cx="5696014" cy="4016976"/>
            </a:xfrm>
          </p:grpSpPr>
          <p:sp>
            <p:nvSpPr>
              <p:cNvPr id="117" name="Google Shape;117;p3"/>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3"/>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3"/>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3"/>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3"/>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3"/>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 name="Google Shape;123;p3"/>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 name="Google Shape;124;p3"/>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 name="Google Shape;125;p3"/>
              <p:cNvCxnSpPr>
                <a:stCxn id="121" idx="5"/>
                <a:endCxn id="12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3"/>
              <p:cNvCxnSpPr>
                <a:stCxn id="122" idx="4"/>
                <a:endCxn id="12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3"/>
              <p:cNvCxnSpPr>
                <a:stCxn id="117" idx="6"/>
                <a:endCxn id="12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3"/>
              <p:cNvCxnSpPr>
                <a:stCxn id="117" idx="0"/>
                <a:endCxn id="12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3"/>
              <p:cNvCxnSpPr>
                <a:stCxn id="121" idx="7"/>
                <a:endCxn id="12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3"/>
              <p:cNvCxnSpPr>
                <a:stCxn id="122" idx="6"/>
                <a:endCxn id="11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3"/>
              <p:cNvCxnSpPr>
                <a:stCxn id="120" idx="7"/>
                <a:endCxn id="11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3"/>
              <p:cNvCxnSpPr>
                <a:stCxn id="117" idx="5"/>
                <a:endCxn id="12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3"/>
              <p:cNvCxnSpPr>
                <a:stCxn id="123" idx="7"/>
                <a:endCxn id="12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3"/>
              <p:cNvCxnSpPr>
                <a:stCxn id="123" idx="7"/>
                <a:endCxn id="11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3"/>
              <p:cNvCxnSpPr>
                <a:stCxn id="119" idx="0"/>
                <a:endCxn id="12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3"/>
              <p:cNvCxnSpPr>
                <a:stCxn id="124" idx="1"/>
                <a:endCxn id="11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3"/>
              <p:cNvCxnSpPr>
                <a:stCxn id="121" idx="6"/>
                <a:endCxn id="12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3"/>
              <p:cNvCxnSpPr>
                <a:stCxn id="118" idx="4"/>
                <a:endCxn id="11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3"/>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 name="Google Shape;140;p3"/>
              <p:cNvCxnSpPr>
                <a:stCxn id="124" idx="2"/>
                <a:endCxn id="139" idx="7"/>
              </p:cNvCxnSpPr>
              <p:nvPr/>
            </p:nvCxnSpPr>
            <p:spPr>
              <a:xfrm rot="10800000">
                <a:off x="11116973" y="3873115"/>
                <a:ext cx="1471500" cy="550800"/>
              </a:xfrm>
              <a:prstGeom prst="straightConnector1">
                <a:avLst/>
              </a:prstGeom>
              <a:noFill/>
              <a:ln cap="flat" cmpd="sng" w="9525">
                <a:solidFill>
                  <a:srgbClr val="434343"/>
                </a:solidFill>
                <a:prstDash val="solid"/>
                <a:round/>
                <a:headEnd len="med" w="med" type="none"/>
                <a:tailEnd len="med" w="med" type="none"/>
              </a:ln>
            </p:spPr>
          </p:cxnSp>
          <p:cxnSp>
            <p:nvCxnSpPr>
              <p:cNvPr id="141" name="Google Shape;141;p3"/>
              <p:cNvCxnSpPr>
                <a:stCxn id="139" idx="2"/>
                <a:endCxn id="11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3"/>
              <p:cNvCxnSpPr>
                <a:stCxn id="139" idx="0"/>
                <a:endCxn id="11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3"/>
              <p:cNvCxnSpPr>
                <a:stCxn id="139" idx="1"/>
                <a:endCxn id="12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3"/>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5" name="Google Shape;145;p3"/>
              <p:cNvCxnSpPr>
                <a:stCxn id="119" idx="3"/>
                <a:endCxn id="14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3"/>
              <p:cNvCxnSpPr>
                <a:stCxn id="144" idx="0"/>
                <a:endCxn id="12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3"/>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8" name="Google Shape;148;p3"/>
              <p:cNvCxnSpPr>
                <a:stCxn id="117" idx="6"/>
                <a:endCxn id="14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3"/>
              <p:cNvCxnSpPr>
                <a:stCxn id="123" idx="0"/>
                <a:endCxn id="14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
              <p:cNvCxnSpPr>
                <a:stCxn id="147" idx="6"/>
                <a:endCxn id="12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3"/>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2" name="Google Shape;152;p3"/>
              <p:cNvCxnSpPr>
                <a:stCxn id="144" idx="5"/>
                <a:endCxn id="15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3"/>
              <p:cNvCxnSpPr>
                <a:stCxn id="151" idx="7"/>
                <a:endCxn id="11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3"/>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5" name="Google Shape;155;p3"/>
              <p:cNvCxnSpPr>
                <a:stCxn id="144" idx="0"/>
                <a:endCxn id="15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3"/>
              <p:cNvCxnSpPr>
                <a:stCxn id="154" idx="1"/>
                <a:endCxn id="12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3"/>
              <p:cNvCxnSpPr>
                <a:stCxn id="154" idx="6"/>
                <a:endCxn id="11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25" name="Shape 1225"/>
        <p:cNvGrpSpPr/>
        <p:nvPr/>
      </p:nvGrpSpPr>
      <p:grpSpPr>
        <a:xfrm>
          <a:off x="0" y="0"/>
          <a:ext cx="0" cy="0"/>
          <a:chOff x="0" y="0"/>
          <a:chExt cx="0" cy="0"/>
        </a:xfrm>
      </p:grpSpPr>
      <p:sp>
        <p:nvSpPr>
          <p:cNvPr id="1226" name="Google Shape;1226;p21"/>
          <p:cNvSpPr txBox="1"/>
          <p:nvPr>
            <p:ph type="title"/>
          </p:nvPr>
        </p:nvSpPr>
        <p:spPr>
          <a:xfrm>
            <a:off x="2347938" y="5646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7" name="Google Shape;1227;p21"/>
          <p:cNvSpPr txBox="1"/>
          <p:nvPr>
            <p:ph idx="1" type="subTitle"/>
          </p:nvPr>
        </p:nvSpPr>
        <p:spPr>
          <a:xfrm>
            <a:off x="2347900" y="16523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8" name="Google Shape;1228;p21"/>
          <p:cNvSpPr txBox="1"/>
          <p:nvPr/>
        </p:nvSpPr>
        <p:spPr>
          <a:xfrm>
            <a:off x="2741050" y="3413130"/>
            <a:ext cx="3661800" cy="789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Mulish"/>
                <a:ea typeface="Mulish"/>
                <a:cs typeface="Mulish"/>
                <a:sym typeface="Mulish"/>
              </a:rPr>
              <a:t>CREDITS:</a:t>
            </a:r>
            <a:r>
              <a:rPr lang="en" sz="1200">
                <a:solidFill>
                  <a:schemeClr val="dk1"/>
                </a:solidFill>
                <a:latin typeface="Mulish"/>
                <a:ea typeface="Mulish"/>
                <a:cs typeface="Mulish"/>
                <a:sym typeface="Mulish"/>
              </a:rPr>
              <a:t>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200">
                <a:solidFill>
                  <a:schemeClr val="dk1"/>
                </a:solidFill>
                <a:latin typeface="Mulish"/>
                <a:ea typeface="Mulish"/>
                <a:cs typeface="Mulish"/>
                <a:sym typeface="Mulish"/>
              </a:rPr>
              <a:t>, and includes icons by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grpSp>
        <p:nvGrpSpPr>
          <p:cNvPr id="1229" name="Google Shape;1229;p21"/>
          <p:cNvGrpSpPr/>
          <p:nvPr/>
        </p:nvGrpSpPr>
        <p:grpSpPr>
          <a:xfrm>
            <a:off x="-1196147" y="-548842"/>
            <a:ext cx="13880920" cy="6874700"/>
            <a:chOff x="-1196147" y="-548842"/>
            <a:chExt cx="13880920" cy="6874700"/>
          </a:xfrm>
        </p:grpSpPr>
        <p:grpSp>
          <p:nvGrpSpPr>
            <p:cNvPr id="1230" name="Google Shape;1230;p21"/>
            <p:cNvGrpSpPr/>
            <p:nvPr/>
          </p:nvGrpSpPr>
          <p:grpSpPr>
            <a:xfrm>
              <a:off x="-1196147" y="-548842"/>
              <a:ext cx="3657841" cy="4417628"/>
              <a:chOff x="-1196147" y="-548842"/>
              <a:chExt cx="3657841" cy="4417628"/>
            </a:xfrm>
          </p:grpSpPr>
          <p:sp>
            <p:nvSpPr>
              <p:cNvPr id="1231" name="Google Shape;1231;p2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2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2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2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2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2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2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2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39" name="Google Shape;1239;p21"/>
              <p:cNvCxnSpPr>
                <a:stCxn id="1235" idx="5"/>
                <a:endCxn id="1234"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21"/>
              <p:cNvCxnSpPr>
                <a:stCxn id="1236" idx="4"/>
                <a:endCxn id="1234"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1"/>
              <p:cNvCxnSpPr>
                <a:stCxn id="1231" idx="6"/>
                <a:endCxn id="1235"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1"/>
              <p:cNvCxnSpPr>
                <a:stCxn id="1235" idx="7"/>
                <a:endCxn id="1236"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1"/>
              <p:cNvCxnSpPr>
                <a:stCxn id="1236" idx="6"/>
                <a:endCxn id="1232"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21"/>
              <p:cNvCxnSpPr>
                <a:stCxn id="1234" idx="7"/>
                <a:endCxn id="1232"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a:stCxn id="1231" idx="6"/>
                <a:endCxn id="1237"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a:stCxn id="1237" idx="6"/>
                <a:endCxn id="1234"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21"/>
              <p:cNvCxnSpPr>
                <a:stCxn id="1237" idx="6"/>
                <a:endCxn id="1233"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21"/>
              <p:cNvCxnSpPr>
                <a:stCxn id="1233" idx="7"/>
                <a:endCxn id="1238"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a:stCxn id="1234" idx="6"/>
                <a:endCxn id="1238"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a:stCxn id="1238" idx="0"/>
                <a:endCxn id="1232"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21"/>
              <p:cNvCxnSpPr>
                <a:stCxn id="1236" idx="5"/>
                <a:endCxn id="1238"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1"/>
              <p:cNvCxnSpPr>
                <a:stCxn id="1235" idx="6"/>
                <a:endCxn id="1238"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1"/>
              <p:cNvCxnSpPr>
                <a:stCxn id="1235" idx="4"/>
                <a:endCxn id="1233"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254" name="Google Shape;1254;p2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5" name="Google Shape;1255;p21"/>
              <p:cNvCxnSpPr>
                <a:stCxn id="1238" idx="4"/>
                <a:endCxn id="1254"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21"/>
              <p:cNvCxnSpPr>
                <a:stCxn id="1254" idx="1"/>
                <a:endCxn id="1233"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21"/>
              <p:cNvCxnSpPr>
                <a:stCxn id="1254" idx="1"/>
                <a:endCxn id="1234"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258" name="Google Shape;1258;p2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9" name="Google Shape;1259;p21"/>
              <p:cNvCxnSpPr>
                <a:stCxn id="1236" idx="0"/>
                <a:endCxn id="1258"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21"/>
              <p:cNvCxnSpPr>
                <a:stCxn id="1232" idx="0"/>
                <a:endCxn id="1258"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261" name="Google Shape;1261;p21"/>
            <p:cNvGrpSpPr/>
            <p:nvPr/>
          </p:nvGrpSpPr>
          <p:grpSpPr>
            <a:xfrm>
              <a:off x="6988759" y="2308882"/>
              <a:ext cx="5696014" cy="4016976"/>
              <a:chOff x="6988759" y="2308882"/>
              <a:chExt cx="5696014" cy="4016976"/>
            </a:xfrm>
          </p:grpSpPr>
          <p:sp>
            <p:nvSpPr>
              <p:cNvPr id="1262" name="Google Shape;1262;p2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2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2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2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2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7" name="Google Shape;1267;p21"/>
              <p:cNvSpPr/>
              <p:nvPr/>
            </p:nvSpPr>
            <p:spPr>
              <a:xfrm flipH="1" rot="10800000">
                <a:off x="8847429" y="6195358"/>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8" name="Google Shape;1268;p2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9" name="Google Shape;1269;p2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70" name="Google Shape;1270;p21"/>
              <p:cNvCxnSpPr>
                <a:stCxn id="1266" idx="5"/>
                <a:endCxn id="1265"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1"/>
              <p:cNvCxnSpPr>
                <a:stCxn id="1267" idx="4"/>
                <a:endCxn id="1265"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1"/>
              <p:cNvCxnSpPr>
                <a:stCxn id="1262" idx="6"/>
                <a:endCxn id="1265"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1"/>
              <p:cNvCxnSpPr>
                <a:stCxn id="1262" idx="0"/>
                <a:endCxn id="1266"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1"/>
              <p:cNvCxnSpPr>
                <a:stCxn id="1266" idx="7"/>
                <a:endCxn id="1267"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1"/>
              <p:cNvCxnSpPr>
                <a:stCxn id="1267" idx="6"/>
                <a:endCxn id="1263"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1"/>
              <p:cNvCxnSpPr>
                <a:stCxn id="1265" idx="7"/>
                <a:endCxn id="1263"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1"/>
              <p:cNvCxnSpPr>
                <a:stCxn id="1262" idx="5"/>
                <a:endCxn id="1268"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1"/>
              <p:cNvCxnSpPr>
                <a:stCxn id="1268" idx="7"/>
                <a:endCxn id="1265"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1"/>
              <p:cNvCxnSpPr>
                <a:stCxn id="1268" idx="7"/>
                <a:endCxn id="1264"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1"/>
              <p:cNvCxnSpPr>
                <a:stCxn id="1264" idx="0"/>
                <a:endCxn id="1265"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1"/>
              <p:cNvCxnSpPr>
                <a:stCxn id="1269" idx="1"/>
                <a:endCxn id="1263"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1"/>
              <p:cNvCxnSpPr>
                <a:stCxn id="1266" idx="6"/>
                <a:endCxn id="1269"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1"/>
              <p:cNvCxnSpPr>
                <a:stCxn id="1263" idx="4"/>
                <a:endCxn id="1264"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284" name="Google Shape;1284;p2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85" name="Google Shape;1285;p21"/>
              <p:cNvCxnSpPr>
                <a:stCxn id="1269" idx="2"/>
                <a:endCxn id="1284"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1"/>
              <p:cNvCxnSpPr>
                <a:stCxn id="1284" idx="2"/>
                <a:endCxn id="1264"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1"/>
              <p:cNvCxnSpPr>
                <a:stCxn id="1284" idx="0"/>
                <a:endCxn id="1263"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1"/>
              <p:cNvCxnSpPr>
                <a:stCxn id="1284" idx="1"/>
                <a:endCxn id="1265"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289" name="Google Shape;1289;p2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0" name="Google Shape;1290;p21"/>
              <p:cNvCxnSpPr>
                <a:stCxn id="1264" idx="3"/>
                <a:endCxn id="1289"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1"/>
              <p:cNvCxnSpPr>
                <a:stCxn id="1289" idx="0"/>
                <a:endCxn id="1268"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292" name="Google Shape;1292;p2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3" name="Google Shape;1293;p21"/>
              <p:cNvCxnSpPr>
                <a:stCxn id="1262" idx="6"/>
                <a:endCxn id="1292"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1"/>
              <p:cNvCxnSpPr>
                <a:stCxn id="1268" idx="0"/>
                <a:endCxn id="1292"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1"/>
              <p:cNvCxnSpPr>
                <a:stCxn id="1292" idx="6"/>
                <a:endCxn id="1265"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296" name="Google Shape;1296;p2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7" name="Google Shape;1297;p21"/>
              <p:cNvCxnSpPr>
                <a:stCxn id="1289" idx="5"/>
                <a:endCxn id="1296"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1"/>
              <p:cNvCxnSpPr>
                <a:stCxn id="1296" idx="7"/>
                <a:endCxn id="1264"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299" name="Google Shape;1299;p2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00" name="Google Shape;1300;p21"/>
              <p:cNvCxnSpPr>
                <a:stCxn id="1289" idx="0"/>
                <a:endCxn id="1299"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1"/>
              <p:cNvCxnSpPr>
                <a:stCxn id="1299" idx="1"/>
                <a:endCxn id="1268"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1"/>
              <p:cNvCxnSpPr>
                <a:stCxn id="1299" idx="6"/>
                <a:endCxn id="1264"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3" name="Shape 1303"/>
        <p:cNvGrpSpPr/>
        <p:nvPr/>
      </p:nvGrpSpPr>
      <p:grpSpPr>
        <a:xfrm>
          <a:off x="0" y="0"/>
          <a:ext cx="0" cy="0"/>
          <a:chOff x="0" y="0"/>
          <a:chExt cx="0" cy="0"/>
        </a:xfrm>
      </p:grpSpPr>
      <p:grpSp>
        <p:nvGrpSpPr>
          <p:cNvPr id="1304" name="Google Shape;1304;p22"/>
          <p:cNvGrpSpPr/>
          <p:nvPr/>
        </p:nvGrpSpPr>
        <p:grpSpPr>
          <a:xfrm>
            <a:off x="119476" y="1141150"/>
            <a:ext cx="7318880" cy="3862644"/>
            <a:chOff x="119476" y="1141150"/>
            <a:chExt cx="7318880" cy="3862644"/>
          </a:xfrm>
        </p:grpSpPr>
        <p:grpSp>
          <p:nvGrpSpPr>
            <p:cNvPr id="1305" name="Google Shape;1305;p22"/>
            <p:cNvGrpSpPr/>
            <p:nvPr/>
          </p:nvGrpSpPr>
          <p:grpSpPr>
            <a:xfrm rot="10800000">
              <a:off x="119476" y="1141150"/>
              <a:ext cx="298275" cy="322675"/>
              <a:chOff x="8667225" y="681525"/>
              <a:chExt cx="298275" cy="322675"/>
            </a:xfrm>
          </p:grpSpPr>
          <p:sp>
            <p:nvSpPr>
              <p:cNvPr id="1306" name="Google Shape;1306;p22"/>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22"/>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8" name="Google Shape;1308;p22"/>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9" name="Google Shape;1309;p22"/>
            <p:cNvGrpSpPr/>
            <p:nvPr/>
          </p:nvGrpSpPr>
          <p:grpSpPr>
            <a:xfrm rot="-5139163">
              <a:off x="6960991" y="4509560"/>
              <a:ext cx="254304" cy="683114"/>
              <a:chOff x="140150" y="4353245"/>
              <a:chExt cx="254310" cy="683130"/>
            </a:xfrm>
          </p:grpSpPr>
          <p:sp>
            <p:nvSpPr>
              <p:cNvPr id="1310" name="Google Shape;1310;p22"/>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22"/>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22"/>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22"/>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14" name="Google Shape;1314;p22"/>
          <p:cNvGrpSpPr/>
          <p:nvPr/>
        </p:nvGrpSpPr>
        <p:grpSpPr>
          <a:xfrm>
            <a:off x="-3264108" y="1062527"/>
            <a:ext cx="12699758" cy="5125916"/>
            <a:chOff x="-3264108" y="1062527"/>
            <a:chExt cx="12699758" cy="5125916"/>
          </a:xfrm>
        </p:grpSpPr>
        <p:grpSp>
          <p:nvGrpSpPr>
            <p:cNvPr id="1315" name="Google Shape;1315;p22"/>
            <p:cNvGrpSpPr/>
            <p:nvPr/>
          </p:nvGrpSpPr>
          <p:grpSpPr>
            <a:xfrm rot="10800000">
              <a:off x="7825876" y="2716263"/>
              <a:ext cx="1609774" cy="2641456"/>
              <a:chOff x="-225924" y="-192037"/>
              <a:chExt cx="1609774" cy="2641456"/>
            </a:xfrm>
          </p:grpSpPr>
          <p:cxnSp>
            <p:nvCxnSpPr>
              <p:cNvPr id="1316" name="Google Shape;1316;p22"/>
              <p:cNvCxnSpPr>
                <a:stCxn id="1317" idx="7"/>
                <a:endCxn id="1318"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1318" name="Google Shape;1318;p22"/>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22"/>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22"/>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1" name="Google Shape;1321;p22"/>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2" name="Google Shape;1322;p22"/>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3" name="Google Shape;1323;p22"/>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24" name="Google Shape;1324;p22"/>
              <p:cNvCxnSpPr>
                <a:stCxn id="1323" idx="4"/>
                <a:endCxn id="1320"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22"/>
              <p:cNvCxnSpPr>
                <a:stCxn id="1322" idx="4"/>
                <a:endCxn id="1320"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22"/>
              <p:cNvCxnSpPr>
                <a:stCxn id="1322" idx="5"/>
                <a:endCxn id="1323"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22"/>
              <p:cNvCxnSpPr>
                <a:stCxn id="1322" idx="0"/>
                <a:endCxn id="1319"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22"/>
              <p:cNvCxnSpPr>
                <a:stCxn id="1322" idx="7"/>
                <a:endCxn id="1317"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22"/>
              <p:cNvCxnSpPr>
                <a:stCxn id="1319" idx="5"/>
                <a:endCxn id="1317"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22"/>
              <p:cNvCxnSpPr>
                <a:stCxn id="1319" idx="6"/>
                <a:endCxn id="1318"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22"/>
              <p:cNvCxnSpPr>
                <a:stCxn id="1321" idx="2"/>
                <a:endCxn id="1319"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22"/>
              <p:cNvCxnSpPr>
                <a:stCxn id="1323" idx="0"/>
                <a:endCxn id="1317"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22"/>
              <p:cNvCxnSpPr>
                <a:stCxn id="1323" idx="0"/>
                <a:endCxn id="1321"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1317" name="Google Shape;1317;p22"/>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4" name="Google Shape;1334;p22"/>
            <p:cNvGrpSpPr/>
            <p:nvPr/>
          </p:nvGrpSpPr>
          <p:grpSpPr>
            <a:xfrm rot="2030497">
              <a:off x="-2581586" y="1819329"/>
              <a:ext cx="3816850" cy="3612312"/>
              <a:chOff x="-100549" y="47919"/>
              <a:chExt cx="4607849" cy="4360923"/>
            </a:xfrm>
          </p:grpSpPr>
          <p:sp>
            <p:nvSpPr>
              <p:cNvPr id="1335" name="Google Shape;1335;p22"/>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22"/>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22"/>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8" name="Google Shape;1338;p22"/>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9" name="Google Shape;1339;p22"/>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22"/>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22"/>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22"/>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43" name="Google Shape;1343;p22"/>
              <p:cNvCxnSpPr>
                <a:stCxn id="1339" idx="5"/>
                <a:endCxn id="1338"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2"/>
              <p:cNvCxnSpPr>
                <a:stCxn id="1340" idx="4"/>
                <a:endCxn id="1338"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a:stCxn id="1335" idx="6"/>
                <a:endCxn id="1338"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a:stCxn id="1335" idx="0"/>
                <a:endCxn id="1339"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22"/>
              <p:cNvCxnSpPr>
                <a:stCxn id="1339" idx="7"/>
                <a:endCxn id="1340"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22"/>
              <p:cNvCxnSpPr>
                <a:stCxn id="1340" idx="6"/>
                <a:endCxn id="1336"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22"/>
              <p:cNvCxnSpPr>
                <a:stCxn id="1338" idx="7"/>
                <a:endCxn id="1336"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22"/>
              <p:cNvCxnSpPr>
                <a:stCxn id="1335" idx="5"/>
                <a:endCxn id="1341"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2"/>
              <p:cNvCxnSpPr>
                <a:stCxn id="1341" idx="7"/>
                <a:endCxn id="1338"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22"/>
              <p:cNvCxnSpPr>
                <a:stCxn id="1341" idx="5"/>
                <a:endCxn id="1337"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22"/>
              <p:cNvCxnSpPr>
                <a:stCxn id="1337" idx="0"/>
                <a:endCxn id="1338"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2"/>
              <p:cNvCxnSpPr>
                <a:stCxn id="1337" idx="7"/>
                <a:endCxn id="1342"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2"/>
              <p:cNvCxnSpPr>
                <a:stCxn id="1338" idx="6"/>
                <a:endCxn id="1342"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2"/>
              <p:cNvCxnSpPr>
                <a:stCxn id="1342" idx="0"/>
                <a:endCxn id="1336"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2"/>
              <p:cNvCxnSpPr>
                <a:stCxn id="1339" idx="4"/>
                <a:endCxn id="1337"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2"/>
              <p:cNvCxnSpPr>
                <a:stCxn id="1336" idx="4"/>
                <a:endCxn id="1337"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2"/>
              <p:cNvCxnSpPr>
                <a:stCxn id="1335" idx="5"/>
                <a:endCxn id="1337"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1360" name="Google Shape;1360;p22"/>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1" name="Google Shape;1361;p22"/>
              <p:cNvCxnSpPr>
                <a:stCxn id="1342" idx="4"/>
                <a:endCxn id="1360"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22"/>
              <p:cNvCxnSpPr>
                <a:stCxn id="1360" idx="2"/>
                <a:endCxn id="1337"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22"/>
              <p:cNvCxnSpPr>
                <a:stCxn id="1360" idx="0"/>
                <a:endCxn id="1336"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2"/>
              <p:cNvCxnSpPr>
                <a:stCxn id="1360" idx="1"/>
                <a:endCxn id="1338"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1365" name="Google Shape;1365;p22"/>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6" name="Google Shape;1366;p22"/>
              <p:cNvCxnSpPr>
                <a:stCxn id="1360" idx="2"/>
                <a:endCxn id="1365"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2"/>
              <p:cNvCxnSpPr>
                <a:stCxn id="1365" idx="1"/>
                <a:endCxn id="1341"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68" name="Shape 1368"/>
        <p:cNvGrpSpPr/>
        <p:nvPr/>
      </p:nvGrpSpPr>
      <p:grpSpPr>
        <a:xfrm>
          <a:off x="0" y="0"/>
          <a:ext cx="0" cy="0"/>
          <a:chOff x="0" y="0"/>
          <a:chExt cx="0" cy="0"/>
        </a:xfrm>
      </p:grpSpPr>
      <p:grpSp>
        <p:nvGrpSpPr>
          <p:cNvPr id="1369" name="Google Shape;1369;p23"/>
          <p:cNvGrpSpPr/>
          <p:nvPr/>
        </p:nvGrpSpPr>
        <p:grpSpPr>
          <a:xfrm>
            <a:off x="190301" y="174004"/>
            <a:ext cx="8808974" cy="4007621"/>
            <a:chOff x="190301" y="174004"/>
            <a:chExt cx="8808974" cy="4007621"/>
          </a:xfrm>
        </p:grpSpPr>
        <p:grpSp>
          <p:nvGrpSpPr>
            <p:cNvPr id="1370" name="Google Shape;1370;p23"/>
            <p:cNvGrpSpPr/>
            <p:nvPr/>
          </p:nvGrpSpPr>
          <p:grpSpPr>
            <a:xfrm rot="10800000">
              <a:off x="190301" y="3858950"/>
              <a:ext cx="298275" cy="322675"/>
              <a:chOff x="8667225" y="681525"/>
              <a:chExt cx="298275" cy="322675"/>
            </a:xfrm>
          </p:grpSpPr>
          <p:sp>
            <p:nvSpPr>
              <p:cNvPr id="1371" name="Google Shape;1371;p2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23"/>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2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74" name="Google Shape;1374;p23"/>
            <p:cNvGrpSpPr/>
            <p:nvPr/>
          </p:nvGrpSpPr>
          <p:grpSpPr>
            <a:xfrm rot="-5139163">
              <a:off x="8591694" y="201328"/>
              <a:ext cx="406266" cy="379191"/>
              <a:chOff x="140150" y="4657175"/>
              <a:chExt cx="406275" cy="379200"/>
            </a:xfrm>
          </p:grpSpPr>
          <p:sp>
            <p:nvSpPr>
              <p:cNvPr id="1375" name="Google Shape;1375;p23"/>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2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2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8" name="Google Shape;1378;p2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9" name="Google Shape;1379;p23"/>
          <p:cNvGrpSpPr/>
          <p:nvPr/>
        </p:nvGrpSpPr>
        <p:grpSpPr>
          <a:xfrm>
            <a:off x="115024" y="-2374836"/>
            <a:ext cx="8971639" cy="9886184"/>
            <a:chOff x="115024" y="-2374836"/>
            <a:chExt cx="8971639" cy="9886184"/>
          </a:xfrm>
        </p:grpSpPr>
        <p:grpSp>
          <p:nvGrpSpPr>
            <p:cNvPr id="1380" name="Google Shape;1380;p23"/>
            <p:cNvGrpSpPr/>
            <p:nvPr/>
          </p:nvGrpSpPr>
          <p:grpSpPr>
            <a:xfrm flipH="1">
              <a:off x="115024" y="-2374836"/>
              <a:ext cx="3687215" cy="3485542"/>
              <a:chOff x="5337386" y="-2374836"/>
              <a:chExt cx="3687215" cy="3485542"/>
            </a:xfrm>
          </p:grpSpPr>
          <p:sp>
            <p:nvSpPr>
              <p:cNvPr id="1381" name="Google Shape;1381;p23"/>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23"/>
              <p:cNvSpPr/>
              <p:nvPr/>
            </p:nvSpPr>
            <p:spPr>
              <a:xfrm rot="9699868">
                <a:off x="6325487" y="-94127"/>
                <a:ext cx="164028" cy="164028"/>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23"/>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23"/>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23"/>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23"/>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23"/>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23"/>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89" name="Google Shape;1389;p23"/>
              <p:cNvCxnSpPr>
                <a:stCxn id="1385" idx="5"/>
                <a:endCxn id="1384"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23"/>
              <p:cNvCxnSpPr>
                <a:stCxn id="1386" idx="4"/>
                <a:endCxn id="1384"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23"/>
              <p:cNvCxnSpPr>
                <a:stCxn id="1381" idx="0"/>
                <a:endCxn id="1385"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23"/>
              <p:cNvCxnSpPr>
                <a:stCxn id="1385" idx="6"/>
                <a:endCxn id="1386"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23"/>
              <p:cNvCxnSpPr>
                <a:stCxn id="1386" idx="6"/>
                <a:endCxn id="1382"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23"/>
              <p:cNvCxnSpPr>
                <a:stCxn id="1384" idx="6"/>
                <a:endCxn id="1382"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a:stCxn id="1381" idx="6"/>
                <a:endCxn id="1387"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a:stCxn id="1381" idx="7"/>
                <a:endCxn id="1384"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23"/>
              <p:cNvCxnSpPr>
                <a:stCxn id="1387" idx="7"/>
                <a:endCxn id="1383"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23"/>
              <p:cNvCxnSpPr>
                <a:stCxn id="1383" idx="0"/>
                <a:endCxn id="1384"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a:stCxn id="1388" idx="2"/>
                <a:endCxn id="1382"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a:stCxn id="1386" idx="7"/>
                <a:endCxn id="1388"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401" name="Google Shape;1401;p23"/>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2" name="Google Shape;1402;p23"/>
              <p:cNvCxnSpPr>
                <a:stCxn id="1388" idx="3"/>
                <a:endCxn id="1401"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23"/>
              <p:cNvCxnSpPr>
                <a:stCxn id="1401" idx="2"/>
                <a:endCxn id="1383"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23"/>
              <p:cNvCxnSpPr>
                <a:stCxn id="1401" idx="0"/>
                <a:endCxn id="1382"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23"/>
              <p:cNvCxnSpPr>
                <a:stCxn id="1401" idx="1"/>
                <a:endCxn id="1384"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406" name="Google Shape;1406;p23"/>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7" name="Google Shape;1407;p23"/>
              <p:cNvCxnSpPr>
                <a:stCxn id="1383" idx="2"/>
                <a:endCxn id="1406"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23"/>
              <p:cNvCxnSpPr>
                <a:stCxn id="1406" idx="3"/>
                <a:endCxn id="1381"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23"/>
              <p:cNvCxnSpPr>
                <a:stCxn id="1384" idx="4"/>
                <a:endCxn id="1406"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410" name="Google Shape;1410;p23"/>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11" name="Google Shape;1411;p23"/>
              <p:cNvCxnSpPr>
                <a:stCxn id="1384" idx="0"/>
                <a:endCxn id="1410"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23"/>
              <p:cNvCxnSpPr>
                <a:stCxn id="1385" idx="7"/>
                <a:endCxn id="1410"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413" name="Google Shape;1413;p23"/>
            <p:cNvGrpSpPr/>
            <p:nvPr/>
          </p:nvGrpSpPr>
          <p:grpSpPr>
            <a:xfrm>
              <a:off x="4731484" y="3997585"/>
              <a:ext cx="4355179" cy="3513764"/>
              <a:chOff x="720009" y="3852908"/>
              <a:chExt cx="4355179" cy="3513764"/>
            </a:xfrm>
          </p:grpSpPr>
          <p:sp>
            <p:nvSpPr>
              <p:cNvPr id="1414" name="Google Shape;1414;p23"/>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23"/>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23"/>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23"/>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23"/>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9" name="Google Shape;1419;p23"/>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0" name="Google Shape;1420;p23"/>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23"/>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22" name="Google Shape;1422;p23"/>
              <p:cNvCxnSpPr>
                <a:stCxn id="1419" idx="4"/>
                <a:endCxn id="1417"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a:stCxn id="1414" idx="7"/>
                <a:endCxn id="1418"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23"/>
              <p:cNvCxnSpPr>
                <a:stCxn id="1418" idx="7"/>
                <a:endCxn id="1419"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23"/>
              <p:cNvCxnSpPr>
                <a:stCxn id="1419" idx="6"/>
                <a:endCxn id="1415"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23"/>
              <p:cNvCxnSpPr>
                <a:stCxn id="1417" idx="7"/>
                <a:endCxn id="1415"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23"/>
              <p:cNvCxnSpPr>
                <a:stCxn id="1414" idx="6"/>
                <a:endCxn id="1420"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23"/>
              <p:cNvCxnSpPr>
                <a:stCxn id="1420" idx="0"/>
                <a:endCxn id="1417"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23"/>
              <p:cNvCxnSpPr>
                <a:stCxn id="1420" idx="5"/>
                <a:endCxn id="1416"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23"/>
              <p:cNvCxnSpPr>
                <a:stCxn id="1416" idx="0"/>
                <a:endCxn id="1417"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23"/>
              <p:cNvCxnSpPr>
                <a:stCxn id="1416" idx="7"/>
                <a:endCxn id="1421"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23"/>
              <p:cNvCxnSpPr>
                <a:stCxn id="1417" idx="6"/>
                <a:endCxn id="1421"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23"/>
              <p:cNvCxnSpPr>
                <a:stCxn id="1421" idx="0"/>
                <a:endCxn id="1415"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23"/>
              <p:cNvCxnSpPr>
                <a:stCxn id="1419" idx="5"/>
                <a:endCxn id="1421"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23"/>
              <p:cNvCxnSpPr>
                <a:stCxn id="1418" idx="6"/>
                <a:endCxn id="1421"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23"/>
              <p:cNvCxnSpPr>
                <a:stCxn id="1418" idx="5"/>
                <a:endCxn id="1420"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23"/>
              <p:cNvCxnSpPr>
                <a:stCxn id="1415" idx="4"/>
                <a:endCxn id="1416"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438" name="Google Shape;1438;p23"/>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39" name="Google Shape;1439;p23"/>
              <p:cNvCxnSpPr>
                <a:stCxn id="1421" idx="4"/>
                <a:endCxn id="1438"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23"/>
              <p:cNvCxnSpPr>
                <a:stCxn id="1438" idx="1"/>
                <a:endCxn id="1416"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441" name="Google Shape;1441;p23"/>
              <p:cNvSpPr/>
              <p:nvPr/>
            </p:nvSpPr>
            <p:spPr>
              <a:xfrm rot="8759498">
                <a:off x="1785083" y="4514433"/>
                <a:ext cx="194703" cy="194703"/>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42" name="Google Shape;1442;p23"/>
              <p:cNvCxnSpPr>
                <a:stCxn id="1438" idx="2"/>
                <a:endCxn id="1441"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23"/>
              <p:cNvCxnSpPr>
                <a:stCxn id="1441" idx="1"/>
                <a:endCxn id="1420"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23"/>
              <p:cNvCxnSpPr>
                <a:stCxn id="1441" idx="7"/>
                <a:endCxn id="1416"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4"/>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61" name="Google Shape;161;p4"/>
          <p:cNvGrpSpPr/>
          <p:nvPr/>
        </p:nvGrpSpPr>
        <p:grpSpPr>
          <a:xfrm>
            <a:off x="-497962" y="-2402532"/>
            <a:ext cx="9442425" cy="8210276"/>
            <a:chOff x="-497962" y="-2402532"/>
            <a:chExt cx="9442425" cy="8210276"/>
          </a:xfrm>
        </p:grpSpPr>
        <p:grpSp>
          <p:nvGrpSpPr>
            <p:cNvPr id="162" name="Google Shape;162;p4"/>
            <p:cNvGrpSpPr/>
            <p:nvPr/>
          </p:nvGrpSpPr>
          <p:grpSpPr>
            <a:xfrm>
              <a:off x="4589284" y="-2402532"/>
              <a:ext cx="4355179" cy="2890037"/>
              <a:chOff x="4589284" y="-2402532"/>
              <a:chExt cx="4355179" cy="2890037"/>
            </a:xfrm>
          </p:grpSpPr>
          <p:sp>
            <p:nvSpPr>
              <p:cNvPr id="163" name="Google Shape;163;p4"/>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4"/>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4"/>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4"/>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4"/>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4"/>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4"/>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4"/>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71" name="Google Shape;171;p4"/>
              <p:cNvCxnSpPr>
                <a:stCxn id="167" idx="5"/>
                <a:endCxn id="166"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4"/>
              <p:cNvCxnSpPr>
                <a:stCxn id="168" idx="4"/>
                <a:endCxn id="166"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a:stCxn id="163" idx="6"/>
                <a:endCxn id="167"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a:stCxn id="167" idx="7"/>
                <a:endCxn id="168"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a:stCxn id="168" idx="6"/>
                <a:endCxn id="164"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a:stCxn id="166" idx="7"/>
                <a:endCxn id="164"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a:stCxn id="163" idx="6"/>
                <a:endCxn id="169"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4"/>
              <p:cNvCxnSpPr>
                <a:stCxn id="169" idx="6"/>
                <a:endCxn id="166"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4"/>
              <p:cNvCxnSpPr>
                <a:stCxn id="169" idx="5"/>
                <a:endCxn id="165"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4"/>
              <p:cNvCxnSpPr>
                <a:stCxn id="165" idx="0"/>
                <a:endCxn id="166"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4"/>
              <p:cNvCxnSpPr>
                <a:stCxn id="165" idx="7"/>
                <a:endCxn id="170"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4"/>
              <p:cNvCxnSpPr>
                <a:stCxn id="166" idx="6"/>
                <a:endCxn id="170"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4"/>
              <p:cNvCxnSpPr>
                <a:stCxn id="170" idx="0"/>
                <a:endCxn id="164"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4"/>
              <p:cNvCxnSpPr>
                <a:stCxn id="168" idx="5"/>
                <a:endCxn id="170"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4"/>
              <p:cNvCxnSpPr>
                <a:stCxn id="167" idx="6"/>
                <a:endCxn id="170"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4"/>
              <p:cNvCxnSpPr>
                <a:stCxn id="167" idx="4"/>
                <a:endCxn id="165"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4"/>
              <p:cNvCxnSpPr>
                <a:stCxn id="164" idx="4"/>
                <a:endCxn id="165"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4"/>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9" name="Google Shape;189;p4"/>
              <p:cNvCxnSpPr>
                <a:stCxn id="170" idx="4"/>
                <a:endCxn id="188"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4"/>
              <p:cNvCxnSpPr>
                <a:stCxn id="188" idx="1"/>
                <a:endCxn id="165"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4"/>
              <p:cNvCxnSpPr>
                <a:stCxn id="188" idx="0"/>
                <a:endCxn id="164"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4"/>
              <p:cNvCxnSpPr>
                <a:stCxn id="188" idx="1"/>
                <a:endCxn id="166"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4"/>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4" name="Google Shape;194;p4"/>
              <p:cNvCxnSpPr>
                <a:stCxn id="188" idx="2"/>
                <a:endCxn id="193"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4"/>
              <p:cNvCxnSpPr>
                <a:stCxn id="193" idx="1"/>
                <a:endCxn id="169"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4"/>
              <p:cNvCxnSpPr>
                <a:stCxn id="193" idx="7"/>
                <a:endCxn id="165"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197" name="Google Shape;197;p4"/>
            <p:cNvGrpSpPr/>
            <p:nvPr/>
          </p:nvGrpSpPr>
          <p:grpSpPr>
            <a:xfrm flipH="1" rot="10800000">
              <a:off x="-497962" y="2486033"/>
              <a:ext cx="3063625" cy="3321711"/>
              <a:chOff x="-460575" y="-671217"/>
              <a:chExt cx="3063625" cy="3321711"/>
            </a:xfrm>
          </p:grpSpPr>
          <p:cxnSp>
            <p:nvCxnSpPr>
              <p:cNvPr id="198" name="Google Shape;198;p4"/>
              <p:cNvCxnSpPr>
                <a:stCxn id="199" idx="6"/>
                <a:endCxn id="200"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4"/>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4"/>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4"/>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4"/>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4"/>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05" name="Google Shape;205;p4"/>
              <p:cNvCxnSpPr>
                <a:stCxn id="204" idx="4"/>
                <a:endCxn id="202"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4"/>
              <p:cNvCxnSpPr>
                <a:stCxn id="203" idx="4"/>
                <a:endCxn id="202"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4"/>
              <p:cNvCxnSpPr>
                <a:stCxn id="203" idx="5"/>
                <a:endCxn id="204"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4"/>
              <p:cNvCxnSpPr>
                <a:stCxn id="203" idx="0"/>
                <a:endCxn id="201"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4"/>
              <p:cNvCxnSpPr>
                <a:stCxn id="203" idx="7"/>
                <a:endCxn id="199"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4"/>
              <p:cNvCxnSpPr>
                <a:stCxn id="201" idx="5"/>
                <a:endCxn id="199"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4"/>
              <p:cNvCxnSpPr>
                <a:stCxn id="201" idx="6"/>
                <a:endCxn id="200"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4"/>
              <p:cNvCxnSpPr>
                <a:stCxn id="213" idx="1"/>
                <a:endCxn id="201"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4"/>
              <p:cNvCxnSpPr>
                <a:stCxn id="204" idx="0"/>
                <a:endCxn id="199"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
              <p:cNvCxnSpPr>
                <a:stCxn id="204" idx="0"/>
                <a:endCxn id="213"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4"/>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7" name="Google Shape;217;p4"/>
              <p:cNvCxnSpPr>
                <a:stCxn id="201" idx="5"/>
                <a:endCxn id="216"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4"/>
              <p:cNvCxnSpPr>
                <a:stCxn id="213" idx="7"/>
                <a:endCxn id="216"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4"/>
              <p:cNvCxnSpPr>
                <a:stCxn id="216" idx="6"/>
                <a:endCxn id="200"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4"/>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21" name="Google Shape;221;p4"/>
              <p:cNvCxnSpPr>
                <a:stCxn id="220" idx="0"/>
                <a:endCxn id="201"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4"/>
              <p:cNvCxnSpPr>
                <a:stCxn id="220" idx="6"/>
                <a:endCxn id="199"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4"/>
              <p:cNvCxnSpPr>
                <a:stCxn id="220" idx="5"/>
                <a:endCxn id="203"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4"/>
              <p:cNvCxnSpPr>
                <a:stCxn id="220" idx="5"/>
                <a:endCxn id="202"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4"/>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4"/>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5" name="Google Shape;225;p4"/>
          <p:cNvGrpSpPr/>
          <p:nvPr/>
        </p:nvGrpSpPr>
        <p:grpSpPr>
          <a:xfrm flipH="1" rot="10800000">
            <a:off x="144013" y="213488"/>
            <a:ext cx="406275" cy="563575"/>
            <a:chOff x="140150" y="4340075"/>
            <a:chExt cx="406275" cy="563575"/>
          </a:xfrm>
        </p:grpSpPr>
        <p:sp>
          <p:nvSpPr>
            <p:cNvPr id="226" name="Google Shape;226;p4"/>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5"/>
          <p:cNvSpPr txBox="1"/>
          <p:nvPr>
            <p:ph idx="1" type="subTitle"/>
          </p:nvPr>
        </p:nvSpPr>
        <p:spPr>
          <a:xfrm>
            <a:off x="4951702"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5"/>
          <p:cNvSpPr txBox="1"/>
          <p:nvPr>
            <p:ph idx="2" type="subTitle"/>
          </p:nvPr>
        </p:nvSpPr>
        <p:spPr>
          <a:xfrm>
            <a:off x="1050400"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4" name="Google Shape;234;p5"/>
          <p:cNvSpPr txBox="1"/>
          <p:nvPr>
            <p:ph idx="3" type="subTitle"/>
          </p:nvPr>
        </p:nvSpPr>
        <p:spPr>
          <a:xfrm>
            <a:off x="1050400"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5" name="Google Shape;235;p5"/>
          <p:cNvSpPr txBox="1"/>
          <p:nvPr>
            <p:ph idx="4" type="subTitle"/>
          </p:nvPr>
        </p:nvSpPr>
        <p:spPr>
          <a:xfrm>
            <a:off x="4951707"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36" name="Google Shape;236;p5"/>
          <p:cNvGrpSpPr/>
          <p:nvPr/>
        </p:nvGrpSpPr>
        <p:grpSpPr>
          <a:xfrm>
            <a:off x="-497962" y="-2402532"/>
            <a:ext cx="9442425" cy="7984626"/>
            <a:chOff x="-497962" y="-2402532"/>
            <a:chExt cx="9442425" cy="7984626"/>
          </a:xfrm>
        </p:grpSpPr>
        <p:grpSp>
          <p:nvGrpSpPr>
            <p:cNvPr id="237" name="Google Shape;237;p5"/>
            <p:cNvGrpSpPr/>
            <p:nvPr/>
          </p:nvGrpSpPr>
          <p:grpSpPr>
            <a:xfrm>
              <a:off x="4589284" y="-2402532"/>
              <a:ext cx="4355179" cy="2890037"/>
              <a:chOff x="4589284" y="-2402532"/>
              <a:chExt cx="4355179" cy="2890037"/>
            </a:xfrm>
          </p:grpSpPr>
          <p:sp>
            <p:nvSpPr>
              <p:cNvPr id="238" name="Google Shape;238;p5"/>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5"/>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5"/>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5"/>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5"/>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5"/>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5"/>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5"/>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46" name="Google Shape;246;p5"/>
              <p:cNvCxnSpPr>
                <a:stCxn id="242" idx="5"/>
                <a:endCxn id="24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5"/>
              <p:cNvCxnSpPr>
                <a:stCxn id="243" idx="4"/>
                <a:endCxn id="24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5"/>
              <p:cNvCxnSpPr>
                <a:stCxn id="238" idx="6"/>
                <a:endCxn id="24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5"/>
              <p:cNvCxnSpPr>
                <a:stCxn id="242" idx="7"/>
                <a:endCxn id="24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5"/>
              <p:cNvCxnSpPr>
                <a:stCxn id="243" idx="6"/>
                <a:endCxn id="23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5"/>
              <p:cNvCxnSpPr>
                <a:stCxn id="241" idx="7"/>
                <a:endCxn id="23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5"/>
              <p:cNvCxnSpPr>
                <a:stCxn id="238" idx="6"/>
                <a:endCxn id="24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5"/>
              <p:cNvCxnSpPr>
                <a:stCxn id="244" idx="6"/>
                <a:endCxn id="24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5"/>
              <p:cNvCxnSpPr>
                <a:stCxn id="244" idx="5"/>
                <a:endCxn id="24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5"/>
              <p:cNvCxnSpPr>
                <a:stCxn id="240" idx="0"/>
                <a:endCxn id="24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5"/>
              <p:cNvCxnSpPr>
                <a:stCxn id="240" idx="7"/>
                <a:endCxn id="24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5"/>
              <p:cNvCxnSpPr>
                <a:stCxn id="241" idx="6"/>
                <a:endCxn id="24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5"/>
              <p:cNvCxnSpPr>
                <a:stCxn id="245" idx="0"/>
                <a:endCxn id="23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5"/>
              <p:cNvCxnSpPr>
                <a:stCxn id="243" idx="5"/>
                <a:endCxn id="24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5"/>
              <p:cNvCxnSpPr>
                <a:stCxn id="242" idx="6"/>
                <a:endCxn id="24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5"/>
              <p:cNvCxnSpPr>
                <a:stCxn id="242" idx="4"/>
                <a:endCxn id="24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5"/>
              <p:cNvCxnSpPr>
                <a:stCxn id="239" idx="4"/>
                <a:endCxn id="24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5"/>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4" name="Google Shape;264;p5"/>
              <p:cNvCxnSpPr>
                <a:stCxn id="245" idx="4"/>
                <a:endCxn id="26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5"/>
              <p:cNvCxnSpPr>
                <a:stCxn id="263" idx="1"/>
                <a:endCxn id="24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5"/>
              <p:cNvCxnSpPr>
                <a:stCxn id="263" idx="0"/>
                <a:endCxn id="23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5"/>
              <p:cNvCxnSpPr>
                <a:stCxn id="263" idx="1"/>
                <a:endCxn id="24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268" name="Google Shape;268;p5"/>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9" name="Google Shape;269;p5"/>
              <p:cNvCxnSpPr>
                <a:stCxn id="263" idx="2"/>
                <a:endCxn id="26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5"/>
              <p:cNvCxnSpPr>
                <a:stCxn id="268" idx="1"/>
                <a:endCxn id="24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5"/>
              <p:cNvCxnSpPr>
                <a:stCxn id="268" idx="7"/>
                <a:endCxn id="24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5"/>
            <p:cNvGrpSpPr/>
            <p:nvPr/>
          </p:nvGrpSpPr>
          <p:grpSpPr>
            <a:xfrm flipH="1" rot="10800000">
              <a:off x="-497962" y="2260383"/>
              <a:ext cx="3063625" cy="3321711"/>
              <a:chOff x="-460575" y="-671217"/>
              <a:chExt cx="3063625" cy="3321711"/>
            </a:xfrm>
          </p:grpSpPr>
          <p:cxnSp>
            <p:nvCxnSpPr>
              <p:cNvPr id="273" name="Google Shape;273;p5"/>
              <p:cNvCxnSpPr>
                <a:stCxn id="274" idx="6"/>
                <a:endCxn id="27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5"/>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5"/>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5"/>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5"/>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5"/>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80" name="Google Shape;280;p5"/>
              <p:cNvCxnSpPr>
                <a:stCxn id="279" idx="4"/>
                <a:endCxn id="27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5"/>
              <p:cNvCxnSpPr>
                <a:stCxn id="278" idx="4"/>
                <a:endCxn id="27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5"/>
              <p:cNvCxnSpPr>
                <a:stCxn id="278" idx="5"/>
                <a:endCxn id="27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5"/>
              <p:cNvCxnSpPr>
                <a:stCxn id="278" idx="0"/>
                <a:endCxn id="27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5"/>
              <p:cNvCxnSpPr>
                <a:stCxn id="278" idx="7"/>
                <a:endCxn id="27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5"/>
              <p:cNvCxnSpPr>
                <a:stCxn id="276" idx="5"/>
                <a:endCxn id="27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5"/>
              <p:cNvCxnSpPr>
                <a:stCxn id="276" idx="6"/>
                <a:endCxn id="27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5"/>
              <p:cNvCxnSpPr>
                <a:stCxn id="288" idx="1"/>
                <a:endCxn id="27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5"/>
              <p:cNvCxnSpPr>
                <a:stCxn id="279" idx="0"/>
                <a:endCxn id="27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5"/>
              <p:cNvCxnSpPr>
                <a:stCxn id="279" idx="0"/>
                <a:endCxn id="28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291" name="Google Shape;291;p5"/>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2" name="Google Shape;292;p5"/>
              <p:cNvCxnSpPr>
                <a:stCxn id="276" idx="5"/>
                <a:endCxn id="29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5"/>
              <p:cNvCxnSpPr>
                <a:stCxn id="288" idx="7"/>
                <a:endCxn id="29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5"/>
              <p:cNvCxnSpPr>
                <a:stCxn id="291" idx="6"/>
                <a:endCxn id="27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5"/>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6" name="Google Shape;296;p5"/>
              <p:cNvCxnSpPr>
                <a:stCxn id="295" idx="0"/>
                <a:endCxn id="27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5"/>
              <p:cNvCxnSpPr>
                <a:stCxn id="295" idx="6"/>
                <a:endCxn id="27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5"/>
              <p:cNvCxnSpPr>
                <a:stCxn id="295" idx="5"/>
                <a:endCxn id="27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5"/>
              <p:cNvCxnSpPr>
                <a:stCxn id="295" idx="5"/>
                <a:endCxn id="27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5"/>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5"/>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0" name="Google Shape;300;p5"/>
          <p:cNvGrpSpPr/>
          <p:nvPr/>
        </p:nvGrpSpPr>
        <p:grpSpPr>
          <a:xfrm>
            <a:off x="3132451" y="3639438"/>
            <a:ext cx="5812012" cy="1415987"/>
            <a:chOff x="3132451" y="3639438"/>
            <a:chExt cx="5812012" cy="1415987"/>
          </a:xfrm>
        </p:grpSpPr>
        <p:grpSp>
          <p:nvGrpSpPr>
            <p:cNvPr id="301" name="Google Shape;301;p5"/>
            <p:cNvGrpSpPr/>
            <p:nvPr/>
          </p:nvGrpSpPr>
          <p:grpSpPr>
            <a:xfrm flipH="1" rot="10800000">
              <a:off x="8538188" y="3639438"/>
              <a:ext cx="406275" cy="563575"/>
              <a:chOff x="140150" y="4340075"/>
              <a:chExt cx="406275" cy="563575"/>
            </a:xfrm>
          </p:grpSpPr>
          <p:sp>
            <p:nvSpPr>
              <p:cNvPr id="302" name="Google Shape;302;p5"/>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rot="10800000">
              <a:off x="3132451" y="4732750"/>
              <a:ext cx="298275" cy="322675"/>
              <a:chOff x="8667225" y="681525"/>
              <a:chExt cx="298275" cy="322675"/>
            </a:xfrm>
          </p:grpSpPr>
          <p:sp>
            <p:nvSpPr>
              <p:cNvPr id="307" name="Google Shape;307;p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0" name="Shape 310"/>
        <p:cNvGrpSpPr/>
        <p:nvPr/>
      </p:nvGrpSpPr>
      <p:grpSpPr>
        <a:xfrm>
          <a:off x="0" y="0"/>
          <a:ext cx="0" cy="0"/>
          <a:chOff x="0" y="0"/>
          <a:chExt cx="0" cy="0"/>
        </a:xfrm>
      </p:grpSpPr>
      <p:sp>
        <p:nvSpPr>
          <p:cNvPr id="311" name="Google Shape;3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12" name="Google Shape;312;p6"/>
          <p:cNvCxnSpPr>
            <a:stCxn id="313" idx="6"/>
            <a:endCxn id="314" idx="2"/>
          </p:cNvCxnSpPr>
          <p:nvPr/>
        </p:nvCxnSpPr>
        <p:spPr>
          <a:xfrm flipH="1" rot="10800000">
            <a:off x="193201" y="280868"/>
            <a:ext cx="388800" cy="117000"/>
          </a:xfrm>
          <a:prstGeom prst="straightConnector1">
            <a:avLst/>
          </a:prstGeom>
          <a:noFill/>
          <a:ln cap="flat" cmpd="sng" w="9525">
            <a:solidFill>
              <a:schemeClr val="dk2"/>
            </a:solidFill>
            <a:prstDash val="solid"/>
            <a:round/>
            <a:headEnd len="med" w="med" type="none"/>
            <a:tailEnd len="med" w="med" type="none"/>
          </a:ln>
        </p:spPr>
      </p:cxnSp>
      <p:grpSp>
        <p:nvGrpSpPr>
          <p:cNvPr id="315" name="Google Shape;315;p6"/>
          <p:cNvGrpSpPr/>
          <p:nvPr/>
        </p:nvGrpSpPr>
        <p:grpSpPr>
          <a:xfrm>
            <a:off x="-378324" y="-207277"/>
            <a:ext cx="9969999" cy="5712728"/>
            <a:chOff x="-378324" y="-207277"/>
            <a:chExt cx="9969999" cy="5712728"/>
          </a:xfrm>
        </p:grpSpPr>
        <p:grpSp>
          <p:nvGrpSpPr>
            <p:cNvPr id="316" name="Google Shape;316;p6"/>
            <p:cNvGrpSpPr/>
            <p:nvPr/>
          </p:nvGrpSpPr>
          <p:grpSpPr>
            <a:xfrm>
              <a:off x="-378324" y="-207277"/>
              <a:ext cx="1762174" cy="2641456"/>
              <a:chOff x="-149724" y="-192037"/>
              <a:chExt cx="1762174" cy="2641456"/>
            </a:xfrm>
          </p:grpSpPr>
          <p:cxnSp>
            <p:nvCxnSpPr>
              <p:cNvPr id="317" name="Google Shape;317;p6"/>
              <p:cNvCxnSpPr>
                <a:stCxn id="314" idx="7"/>
                <a:endCxn id="318" idx="2"/>
              </p:cNvCxnSpPr>
              <p:nvPr/>
            </p:nvCxnSpPr>
            <p:spPr>
              <a:xfrm flipH="1" rot="10800000">
                <a:off x="936740" y="3228"/>
                <a:ext cx="518100" cy="240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6"/>
              <p:cNvSpPr/>
              <p:nvPr/>
            </p:nvSpPr>
            <p:spPr>
              <a:xfrm>
                <a:off x="1454950" y="-75631"/>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 name="Google Shape;319;p6"/>
              <p:cNvSpPr/>
              <p:nvPr/>
            </p:nvSpPr>
            <p:spPr>
              <a:xfrm>
                <a:off x="-1497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 name="Google Shape;320;p6"/>
              <p:cNvSpPr/>
              <p:nvPr/>
            </p:nvSpPr>
            <p:spPr>
              <a:xfrm>
                <a:off x="2538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6"/>
              <p:cNvSpPr/>
              <p:nvPr/>
            </p:nvSpPr>
            <p:spPr>
              <a:xfrm>
                <a:off x="810500" y="222169"/>
                <a:ext cx="147900" cy="14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 name="Google Shape;321;p6"/>
              <p:cNvSpPr/>
              <p:nvPr/>
            </p:nvSpPr>
            <p:spPr>
              <a:xfrm>
                <a:off x="64625" y="886726"/>
                <a:ext cx="147900" cy="14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6"/>
              <p:cNvSpPr/>
              <p:nvPr/>
            </p:nvSpPr>
            <p:spPr>
              <a:xfrm>
                <a:off x="368276" y="1058087"/>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23" name="Google Shape;323;p6"/>
              <p:cNvCxnSpPr>
                <a:stCxn id="322" idx="4"/>
                <a:endCxn id="320" idx="0"/>
              </p:cNvCxnSpPr>
              <p:nvPr/>
            </p:nvCxnSpPr>
            <p:spPr>
              <a:xfrm flipH="1">
                <a:off x="332426" y="1144787"/>
                <a:ext cx="79200" cy="1147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6"/>
              <p:cNvCxnSpPr>
                <a:stCxn id="321" idx="4"/>
                <a:endCxn id="320" idx="0"/>
              </p:cNvCxnSpPr>
              <p:nvPr/>
            </p:nvCxnSpPr>
            <p:spPr>
              <a:xfrm>
                <a:off x="138575" y="1034626"/>
                <a:ext cx="194100" cy="12573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6"/>
              <p:cNvCxnSpPr>
                <a:stCxn id="321" idx="5"/>
                <a:endCxn id="322" idx="1"/>
              </p:cNvCxnSpPr>
              <p:nvPr/>
            </p:nvCxnSpPr>
            <p:spPr>
              <a:xfrm>
                <a:off x="190866" y="1012967"/>
                <a:ext cx="190200" cy="57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6"/>
              <p:cNvCxnSpPr>
                <a:stCxn id="321" idx="0"/>
                <a:endCxn id="319" idx="4"/>
              </p:cNvCxnSpPr>
              <p:nvPr/>
            </p:nvCxnSpPr>
            <p:spPr>
              <a:xfrm rot="10800000">
                <a:off x="-99625" y="-92174"/>
                <a:ext cx="238200" cy="9789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6"/>
              <p:cNvCxnSpPr>
                <a:stCxn id="321" idx="0"/>
                <a:endCxn id="313" idx="3"/>
              </p:cNvCxnSpPr>
              <p:nvPr/>
            </p:nvCxnSpPr>
            <p:spPr>
              <a:xfrm flipH="1" rot="10800000">
                <a:off x="138575" y="443626"/>
                <a:ext cx="209100" cy="44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6"/>
              <p:cNvCxnSpPr>
                <a:stCxn id="319" idx="5"/>
                <a:endCxn id="313" idx="1"/>
              </p:cNvCxnSpPr>
              <p:nvPr/>
            </p:nvCxnSpPr>
            <p:spPr>
              <a:xfrm>
                <a:off x="-644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6"/>
              <p:cNvCxnSpPr>
                <a:stCxn id="319" idx="6"/>
                <a:endCxn id="318" idx="2"/>
              </p:cNvCxnSpPr>
              <p:nvPr/>
            </p:nvCxnSpPr>
            <p:spPr>
              <a:xfrm>
                <a:off x="-49824" y="-142087"/>
                <a:ext cx="1504800" cy="1452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6"/>
              <p:cNvCxnSpPr>
                <a:stCxn id="314" idx="1"/>
                <a:endCxn id="319" idx="5"/>
              </p:cNvCxnSpPr>
              <p:nvPr/>
            </p:nvCxnSpPr>
            <p:spPr>
              <a:xfrm rot="10800000">
                <a:off x="-64541" y="-106872"/>
                <a:ext cx="896700" cy="350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6"/>
              <p:cNvCxnSpPr>
                <a:stCxn id="322" idx="0"/>
                <a:endCxn id="313" idx="4"/>
              </p:cNvCxnSpPr>
              <p:nvPr/>
            </p:nvCxnSpPr>
            <p:spPr>
              <a:xfrm rot="10800000">
                <a:off x="378326" y="456587"/>
                <a:ext cx="33300" cy="601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6"/>
              <p:cNvCxnSpPr>
                <a:stCxn id="322" idx="0"/>
                <a:endCxn id="314" idx="3"/>
              </p:cNvCxnSpPr>
              <p:nvPr/>
            </p:nvCxnSpPr>
            <p:spPr>
              <a:xfrm flipH="1" rot="10800000">
                <a:off x="411626" y="348287"/>
                <a:ext cx="420600" cy="7098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6"/>
              <p:cNvSpPr/>
              <p:nvPr/>
            </p:nvSpPr>
            <p:spPr>
              <a:xfrm>
                <a:off x="335101" y="369758"/>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6"/>
            <p:cNvGrpSpPr/>
            <p:nvPr/>
          </p:nvGrpSpPr>
          <p:grpSpPr>
            <a:xfrm>
              <a:off x="7337626" y="2995575"/>
              <a:ext cx="2254049" cy="2509875"/>
              <a:chOff x="7261426" y="2919375"/>
              <a:chExt cx="2254049" cy="2509875"/>
            </a:xfrm>
          </p:grpSpPr>
          <p:sp>
            <p:nvSpPr>
              <p:cNvPr id="334" name="Google Shape;334;p6"/>
              <p:cNvSpPr/>
              <p:nvPr/>
            </p:nvSpPr>
            <p:spPr>
              <a:xfrm rot="10800000">
                <a:off x="7261426" y="4782419"/>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6"/>
              <p:cNvSpPr/>
              <p:nvPr/>
            </p:nvSpPr>
            <p:spPr>
              <a:xfrm rot="10800000">
                <a:off x="8680175" y="3577975"/>
                <a:ext cx="99900" cy="9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6"/>
              <p:cNvSpPr/>
              <p:nvPr/>
            </p:nvSpPr>
            <p:spPr>
              <a:xfrm rot="10800000">
                <a:off x="8751276" y="4850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6"/>
              <p:cNvSpPr/>
              <p:nvPr/>
            </p:nvSpPr>
            <p:spPr>
              <a:xfrm rot="10800000">
                <a:off x="7746475" y="5224950"/>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6"/>
              <p:cNvSpPr/>
              <p:nvPr/>
            </p:nvSpPr>
            <p:spPr>
              <a:xfrm rot="10800000">
                <a:off x="8236400" y="4653675"/>
                <a:ext cx="137400" cy="13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6"/>
              <p:cNvSpPr/>
              <p:nvPr/>
            </p:nvSpPr>
            <p:spPr>
              <a:xfrm rot="10800000">
                <a:off x="8814525" y="4221650"/>
                <a:ext cx="129900" cy="13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6"/>
              <p:cNvSpPr/>
              <p:nvPr/>
            </p:nvSpPr>
            <p:spPr>
              <a:xfrm rot="10800000">
                <a:off x="8879025" y="2919375"/>
                <a:ext cx="141600" cy="14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41" name="Google Shape;341;p6"/>
              <p:cNvCxnSpPr>
                <a:stCxn id="340" idx="7"/>
                <a:endCxn id="335" idx="4"/>
              </p:cNvCxnSpPr>
              <p:nvPr/>
            </p:nvCxnSpPr>
            <p:spPr>
              <a:xfrm flipH="1">
                <a:off x="8730262" y="3040238"/>
                <a:ext cx="169500" cy="5376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6"/>
              <p:cNvCxnSpPr>
                <a:stCxn id="335" idx="0"/>
                <a:endCxn id="339" idx="5"/>
              </p:cNvCxnSpPr>
              <p:nvPr/>
            </p:nvCxnSpPr>
            <p:spPr>
              <a:xfrm>
                <a:off x="8730125" y="3677875"/>
                <a:ext cx="103500" cy="562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6"/>
              <p:cNvCxnSpPr>
                <a:stCxn id="340" idx="0"/>
                <a:endCxn id="339" idx="4"/>
              </p:cNvCxnSpPr>
              <p:nvPr/>
            </p:nvCxnSpPr>
            <p:spPr>
              <a:xfrm flipH="1">
                <a:off x="8879625" y="3060975"/>
                <a:ext cx="70200" cy="11607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6"/>
              <p:cNvCxnSpPr>
                <a:stCxn id="336" idx="4"/>
                <a:endCxn id="339" idx="0"/>
              </p:cNvCxnSpPr>
              <p:nvPr/>
            </p:nvCxnSpPr>
            <p:spPr>
              <a:xfrm flipH="1" rot="10800000">
                <a:off x="8830026" y="4351769"/>
                <a:ext cx="49500" cy="4992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6"/>
              <p:cNvCxnSpPr>
                <a:stCxn id="338" idx="2"/>
                <a:endCxn id="336" idx="6"/>
              </p:cNvCxnSpPr>
              <p:nvPr/>
            </p:nvCxnSpPr>
            <p:spPr>
              <a:xfrm>
                <a:off x="8373800" y="4722375"/>
                <a:ext cx="377400" cy="2073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6"/>
              <p:cNvCxnSpPr>
                <a:stCxn id="337" idx="2"/>
                <a:endCxn id="336" idx="6"/>
              </p:cNvCxnSpPr>
              <p:nvPr/>
            </p:nvCxnSpPr>
            <p:spPr>
              <a:xfrm flipH="1" rot="10800000">
                <a:off x="7833175" y="4929600"/>
                <a:ext cx="918000" cy="3387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6"/>
              <p:cNvCxnSpPr>
                <a:stCxn id="334" idx="1"/>
                <a:endCxn id="337" idx="5"/>
              </p:cNvCxnSpPr>
              <p:nvPr/>
            </p:nvCxnSpPr>
            <p:spPr>
              <a:xfrm>
                <a:off x="7395861" y="4916854"/>
                <a:ext cx="363300" cy="320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6"/>
              <p:cNvCxnSpPr>
                <a:stCxn id="334" idx="2"/>
                <a:endCxn id="338" idx="6"/>
              </p:cNvCxnSpPr>
              <p:nvPr/>
            </p:nvCxnSpPr>
            <p:spPr>
              <a:xfrm flipH="1" rot="10800000">
                <a:off x="7418926" y="4722269"/>
                <a:ext cx="817500" cy="1389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6"/>
              <p:cNvCxnSpPr>
                <a:stCxn id="337" idx="3"/>
                <a:endCxn id="338" idx="7"/>
              </p:cNvCxnSpPr>
              <p:nvPr/>
            </p:nvCxnSpPr>
            <p:spPr>
              <a:xfrm flipH="1" rot="10800000">
                <a:off x="7820478" y="4770847"/>
                <a:ext cx="435900" cy="4668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6"/>
              <p:cNvCxnSpPr>
                <a:stCxn id="338" idx="3"/>
                <a:endCxn id="335" idx="7"/>
              </p:cNvCxnSpPr>
              <p:nvPr/>
            </p:nvCxnSpPr>
            <p:spPr>
              <a:xfrm flipH="1" rot="10800000">
                <a:off x="8353678" y="3663097"/>
                <a:ext cx="341100" cy="10107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6"/>
              <p:cNvSpPr/>
              <p:nvPr/>
            </p:nvSpPr>
            <p:spPr>
              <a:xfrm rot="10800000">
                <a:off x="9220200" y="3517875"/>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2" name="Google Shape;352;p6"/>
              <p:cNvCxnSpPr>
                <a:endCxn id="351" idx="5"/>
              </p:cNvCxnSpPr>
              <p:nvPr/>
            </p:nvCxnSpPr>
            <p:spPr>
              <a:xfrm>
                <a:off x="9001130" y="3057605"/>
                <a:ext cx="233700" cy="474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6"/>
              <p:cNvCxnSpPr>
                <a:stCxn id="339" idx="3"/>
                <a:endCxn id="351" idx="7"/>
              </p:cNvCxnSpPr>
              <p:nvPr/>
            </p:nvCxnSpPr>
            <p:spPr>
              <a:xfrm flipH="1" rot="10800000">
                <a:off x="8925402" y="3603217"/>
                <a:ext cx="309300" cy="6375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6"/>
              <p:cNvSpPr/>
              <p:nvPr/>
            </p:nvSpPr>
            <p:spPr>
              <a:xfrm rot="10800000">
                <a:off x="9334875" y="5218350"/>
                <a:ext cx="180600" cy="21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5" name="Google Shape;355;p6"/>
              <p:cNvCxnSpPr>
                <a:stCxn id="339" idx="1"/>
                <a:endCxn id="354" idx="5"/>
              </p:cNvCxnSpPr>
              <p:nvPr/>
            </p:nvCxnSpPr>
            <p:spPr>
              <a:xfrm>
                <a:off x="8925402" y="4332783"/>
                <a:ext cx="435900" cy="916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6"/>
              <p:cNvCxnSpPr>
                <a:stCxn id="351" idx="0"/>
                <a:endCxn id="354" idx="4"/>
              </p:cNvCxnSpPr>
              <p:nvPr/>
            </p:nvCxnSpPr>
            <p:spPr>
              <a:xfrm>
                <a:off x="9270150" y="3617775"/>
                <a:ext cx="155100" cy="160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6"/>
              <p:cNvCxnSpPr>
                <a:stCxn id="336" idx="2"/>
                <a:endCxn id="354" idx="6"/>
              </p:cNvCxnSpPr>
              <p:nvPr/>
            </p:nvCxnSpPr>
            <p:spPr>
              <a:xfrm>
                <a:off x="8908776" y="4929719"/>
                <a:ext cx="426000" cy="3942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6"/>
              <p:cNvCxnSpPr>
                <a:stCxn id="337" idx="2"/>
                <a:endCxn id="354" idx="6"/>
              </p:cNvCxnSpPr>
              <p:nvPr/>
            </p:nvCxnSpPr>
            <p:spPr>
              <a:xfrm>
                <a:off x="7833175" y="5268300"/>
                <a:ext cx="1501800" cy="55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6"/>
              <p:cNvCxnSpPr>
                <a:stCxn id="334" idx="2"/>
                <a:endCxn id="336" idx="6"/>
              </p:cNvCxnSpPr>
              <p:nvPr/>
            </p:nvCxnSpPr>
            <p:spPr>
              <a:xfrm>
                <a:off x="7418926" y="4861169"/>
                <a:ext cx="1332300" cy="68700"/>
              </a:xfrm>
              <a:prstGeom prst="straightConnector1">
                <a:avLst/>
              </a:prstGeom>
              <a:noFill/>
              <a:ln cap="flat" cmpd="sng" w="9525">
                <a:solidFill>
                  <a:schemeClr val="dk2"/>
                </a:solidFill>
                <a:prstDash val="solid"/>
                <a:round/>
                <a:headEnd len="med" w="med" type="none"/>
                <a:tailEnd len="med" w="med" type="none"/>
              </a:ln>
            </p:spPr>
          </p:cxnSp>
        </p:grpSp>
      </p:grpSp>
      <p:grpSp>
        <p:nvGrpSpPr>
          <p:cNvPr id="360" name="Google Shape;360;p6"/>
          <p:cNvGrpSpPr/>
          <p:nvPr/>
        </p:nvGrpSpPr>
        <p:grpSpPr>
          <a:xfrm>
            <a:off x="194975" y="681525"/>
            <a:ext cx="8770525" cy="4318100"/>
            <a:chOff x="194975" y="681525"/>
            <a:chExt cx="8770525" cy="4318100"/>
          </a:xfrm>
        </p:grpSpPr>
        <p:grpSp>
          <p:nvGrpSpPr>
            <p:cNvPr id="361" name="Google Shape;361;p6"/>
            <p:cNvGrpSpPr/>
            <p:nvPr/>
          </p:nvGrpSpPr>
          <p:grpSpPr>
            <a:xfrm>
              <a:off x="194975" y="4436050"/>
              <a:ext cx="462250" cy="563575"/>
              <a:chOff x="140150" y="4340075"/>
              <a:chExt cx="462250" cy="563575"/>
            </a:xfrm>
          </p:grpSpPr>
          <p:sp>
            <p:nvSpPr>
              <p:cNvPr id="362" name="Google Shape;362;p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6"/>
              <p:cNvSpPr/>
              <p:nvPr/>
            </p:nvSpPr>
            <p:spPr>
              <a:xfrm rot="10800000">
                <a:off x="298325" y="465717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6"/>
              <p:cNvSpPr/>
              <p:nvPr/>
            </p:nvSpPr>
            <p:spPr>
              <a:xfrm rot="10800000">
                <a:off x="495000" y="4796250"/>
                <a:ext cx="107400" cy="1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6"/>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6" name="Google Shape;366;p6"/>
            <p:cNvGrpSpPr/>
            <p:nvPr/>
          </p:nvGrpSpPr>
          <p:grpSpPr>
            <a:xfrm>
              <a:off x="8667225" y="681525"/>
              <a:ext cx="298275" cy="322675"/>
              <a:chOff x="8667225" y="681525"/>
              <a:chExt cx="298275" cy="322675"/>
            </a:xfrm>
          </p:grpSpPr>
          <p:sp>
            <p:nvSpPr>
              <p:cNvPr id="367" name="Google Shape;367;p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0" name="Shape 370"/>
        <p:cNvGrpSpPr/>
        <p:nvPr/>
      </p:nvGrpSpPr>
      <p:grpSpPr>
        <a:xfrm>
          <a:off x="0" y="0"/>
          <a:ext cx="0" cy="0"/>
          <a:chOff x="0" y="0"/>
          <a:chExt cx="0" cy="0"/>
        </a:xfrm>
      </p:grpSpPr>
      <p:sp>
        <p:nvSpPr>
          <p:cNvPr id="371" name="Google Shape;371;p7"/>
          <p:cNvSpPr txBox="1"/>
          <p:nvPr>
            <p:ph type="title"/>
          </p:nvPr>
        </p:nvSpPr>
        <p:spPr>
          <a:xfrm>
            <a:off x="865625" y="539500"/>
            <a:ext cx="3668400" cy="109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2" name="Google Shape;372;p7"/>
          <p:cNvSpPr txBox="1"/>
          <p:nvPr>
            <p:ph idx="1" type="subTitle"/>
          </p:nvPr>
        </p:nvSpPr>
        <p:spPr>
          <a:xfrm>
            <a:off x="865625" y="1621843"/>
            <a:ext cx="3668400" cy="298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73" name="Google Shape;373;p7"/>
          <p:cNvSpPr/>
          <p:nvPr>
            <p:ph idx="2" type="pic"/>
          </p:nvPr>
        </p:nvSpPr>
        <p:spPr>
          <a:xfrm>
            <a:off x="5029325" y="833500"/>
            <a:ext cx="3476400" cy="3476400"/>
          </a:xfrm>
          <a:prstGeom prst="ellipse">
            <a:avLst/>
          </a:prstGeom>
          <a:noFill/>
          <a:ln>
            <a:noFill/>
          </a:ln>
        </p:spPr>
      </p:sp>
      <p:grpSp>
        <p:nvGrpSpPr>
          <p:cNvPr id="374" name="Google Shape;374;p7"/>
          <p:cNvGrpSpPr/>
          <p:nvPr/>
        </p:nvGrpSpPr>
        <p:grpSpPr>
          <a:xfrm>
            <a:off x="-225924" y="-192037"/>
            <a:ext cx="1609774" cy="2641456"/>
            <a:chOff x="-225924" y="-192037"/>
            <a:chExt cx="1609774" cy="2641456"/>
          </a:xfrm>
        </p:grpSpPr>
        <p:cxnSp>
          <p:nvCxnSpPr>
            <p:cNvPr id="375" name="Google Shape;375;p7"/>
            <p:cNvCxnSpPr>
              <a:stCxn id="376" idx="7"/>
              <a:endCxn id="37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3" name="Google Shape;383;p7"/>
            <p:cNvCxnSpPr>
              <a:stCxn id="382" idx="4"/>
              <a:endCxn id="37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7"/>
            <p:cNvCxnSpPr>
              <a:stCxn id="381" idx="4"/>
              <a:endCxn id="37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7"/>
            <p:cNvCxnSpPr>
              <a:stCxn id="381" idx="5"/>
              <a:endCxn id="38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7"/>
            <p:cNvCxnSpPr>
              <a:stCxn id="381" idx="0"/>
              <a:endCxn id="37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7"/>
            <p:cNvCxnSpPr>
              <a:stCxn id="381" idx="7"/>
              <a:endCxn id="37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7"/>
            <p:cNvCxnSpPr>
              <a:stCxn id="378" idx="5"/>
              <a:endCxn id="37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7"/>
            <p:cNvCxnSpPr>
              <a:stCxn id="378" idx="6"/>
              <a:endCxn id="37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7"/>
            <p:cNvCxnSpPr>
              <a:stCxn id="380" idx="2"/>
              <a:endCxn id="37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7"/>
            <p:cNvCxnSpPr>
              <a:stCxn id="382" idx="0"/>
              <a:endCxn id="37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7"/>
            <p:cNvCxnSpPr>
              <a:stCxn id="382" idx="0"/>
              <a:endCxn id="38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3" name="Google Shape;393;p7"/>
          <p:cNvGrpSpPr/>
          <p:nvPr/>
        </p:nvGrpSpPr>
        <p:grpSpPr>
          <a:xfrm>
            <a:off x="194975" y="4436050"/>
            <a:ext cx="406275" cy="563575"/>
            <a:chOff x="140150" y="4340075"/>
            <a:chExt cx="406275" cy="563575"/>
          </a:xfrm>
        </p:grpSpPr>
        <p:sp>
          <p:nvSpPr>
            <p:cNvPr id="394" name="Google Shape;394;p7"/>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7"/>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7"/>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7"/>
            <p:cNvSpPr/>
            <p:nvPr/>
          </p:nvSpPr>
          <p:spPr>
            <a:xfrm rot="10800000">
              <a:off x="165050" y="4657175"/>
              <a:ext cx="51300" cy="5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8" name="Shape 398"/>
        <p:cNvGrpSpPr/>
        <p:nvPr/>
      </p:nvGrpSpPr>
      <p:grpSpPr>
        <a:xfrm>
          <a:off x="0" y="0"/>
          <a:ext cx="0" cy="0"/>
          <a:chOff x="0" y="0"/>
          <a:chExt cx="0" cy="0"/>
        </a:xfrm>
      </p:grpSpPr>
      <p:sp>
        <p:nvSpPr>
          <p:cNvPr id="399" name="Google Shape;399;p8"/>
          <p:cNvSpPr txBox="1"/>
          <p:nvPr>
            <p:ph type="title"/>
          </p:nvPr>
        </p:nvSpPr>
        <p:spPr>
          <a:xfrm>
            <a:off x="713325" y="1485796"/>
            <a:ext cx="7717500" cy="217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00" name="Google Shape;400;p8"/>
          <p:cNvGrpSpPr/>
          <p:nvPr/>
        </p:nvGrpSpPr>
        <p:grpSpPr>
          <a:xfrm>
            <a:off x="-626841" y="-1892623"/>
            <a:ext cx="9741411" cy="8805493"/>
            <a:chOff x="-626841" y="-1892623"/>
            <a:chExt cx="9741411" cy="8805493"/>
          </a:xfrm>
        </p:grpSpPr>
        <p:grpSp>
          <p:nvGrpSpPr>
            <p:cNvPr id="401" name="Google Shape;401;p8"/>
            <p:cNvGrpSpPr/>
            <p:nvPr/>
          </p:nvGrpSpPr>
          <p:grpSpPr>
            <a:xfrm>
              <a:off x="-626841" y="3469144"/>
              <a:ext cx="5410264" cy="3443726"/>
              <a:chOff x="-436341" y="3418344"/>
              <a:chExt cx="5410264" cy="3443726"/>
            </a:xfrm>
          </p:grpSpPr>
          <p:sp>
            <p:nvSpPr>
              <p:cNvPr id="402" name="Google Shape;402;p8"/>
              <p:cNvSpPr/>
              <p:nvPr/>
            </p:nvSpPr>
            <p:spPr>
              <a:xfrm flipH="1" rot="10800000">
                <a:off x="-436341" y="5541596"/>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8"/>
              <p:cNvSpPr/>
              <p:nvPr/>
            </p:nvSpPr>
            <p:spPr>
              <a:xfrm flipH="1" rot="10800000">
                <a:off x="1998031" y="64609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8"/>
              <p:cNvSpPr/>
              <p:nvPr/>
            </p:nvSpPr>
            <p:spPr>
              <a:xfrm flipH="1" rot="10800000">
                <a:off x="1331188" y="39798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 name="Google Shape;405;p8"/>
              <p:cNvSpPr/>
              <p:nvPr/>
            </p:nvSpPr>
            <p:spPr>
              <a:xfrm flipH="1" rot="10800000">
                <a:off x="1136579" y="55735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 name="Google Shape;406;p8"/>
              <p:cNvSpPr/>
              <p:nvPr/>
            </p:nvSpPr>
            <p:spPr>
              <a:xfrm flipH="1" rot="10800000">
                <a:off x="-13908" y="6509971"/>
                <a:ext cx="96300" cy="96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 name="Google Shape;407;p8"/>
              <p:cNvSpPr/>
              <p:nvPr/>
            </p:nvSpPr>
            <p:spPr>
              <a:xfrm flipH="1" rot="10800000">
                <a:off x="1136579" y="67315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 name="Google Shape;408;p8"/>
              <p:cNvSpPr/>
              <p:nvPr/>
            </p:nvSpPr>
            <p:spPr>
              <a:xfrm flipH="1" rot="10800000">
                <a:off x="248148" y="4631902"/>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 name="Google Shape;409;p8"/>
              <p:cNvSpPr/>
              <p:nvPr/>
            </p:nvSpPr>
            <p:spPr>
              <a:xfrm flipH="1" rot="10800000">
                <a:off x="4877623" y="49119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10" name="Google Shape;410;p8"/>
              <p:cNvCxnSpPr>
                <a:stCxn id="406" idx="5"/>
                <a:endCxn id="405" idx="1"/>
              </p:cNvCxnSpPr>
              <p:nvPr/>
            </p:nvCxnSpPr>
            <p:spPr>
              <a:xfrm flipH="1" rot="10800000">
                <a:off x="68289" y="56849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8"/>
              <p:cNvCxnSpPr>
                <a:stCxn id="407" idx="4"/>
                <a:endCxn id="405" idx="0"/>
              </p:cNvCxnSpPr>
              <p:nvPr/>
            </p:nvCxnSpPr>
            <p:spPr>
              <a:xfrm rot="10800000">
                <a:off x="1201829" y="57040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8"/>
              <p:cNvCxnSpPr>
                <a:stCxn id="402" idx="6"/>
                <a:endCxn id="405" idx="2"/>
              </p:cNvCxnSpPr>
              <p:nvPr/>
            </p:nvCxnSpPr>
            <p:spPr>
              <a:xfrm>
                <a:off x="-241941" y="56387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8"/>
              <p:cNvCxnSpPr>
                <a:stCxn id="402" idx="0"/>
                <a:endCxn id="406" idx="3"/>
              </p:cNvCxnSpPr>
              <p:nvPr/>
            </p:nvCxnSpPr>
            <p:spPr>
              <a:xfrm>
                <a:off x="-339141" y="57359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8"/>
              <p:cNvCxnSpPr>
                <a:stCxn id="406" idx="7"/>
                <a:endCxn id="407" idx="2"/>
              </p:cNvCxnSpPr>
              <p:nvPr/>
            </p:nvCxnSpPr>
            <p:spPr>
              <a:xfrm>
                <a:off x="68289" y="65921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8"/>
              <p:cNvCxnSpPr>
                <a:stCxn id="407" idx="6"/>
                <a:endCxn id="403" idx="2"/>
              </p:cNvCxnSpPr>
              <p:nvPr/>
            </p:nvCxnSpPr>
            <p:spPr>
              <a:xfrm flipH="1" rot="10800000">
                <a:off x="1267079" y="65580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8"/>
              <p:cNvCxnSpPr>
                <a:stCxn id="405" idx="7"/>
                <a:endCxn id="403" idx="3"/>
              </p:cNvCxnSpPr>
              <p:nvPr/>
            </p:nvCxnSpPr>
            <p:spPr>
              <a:xfrm>
                <a:off x="1247968" y="56849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8"/>
              <p:cNvCxnSpPr>
                <a:stCxn id="402" idx="5"/>
                <a:endCxn id="408" idx="1"/>
              </p:cNvCxnSpPr>
              <p:nvPr/>
            </p:nvCxnSpPr>
            <p:spPr>
              <a:xfrm flipH="1" rot="10800000">
                <a:off x="-270410" y="47432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8"/>
              <p:cNvCxnSpPr>
                <a:stCxn id="408" idx="7"/>
                <a:endCxn id="405" idx="3"/>
              </p:cNvCxnSpPr>
              <p:nvPr/>
            </p:nvCxnSpPr>
            <p:spPr>
              <a:xfrm>
                <a:off x="359537" y="47432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8"/>
              <p:cNvCxnSpPr>
                <a:stCxn id="408" idx="6"/>
                <a:endCxn id="404" idx="2"/>
              </p:cNvCxnSpPr>
              <p:nvPr/>
            </p:nvCxnSpPr>
            <p:spPr>
              <a:xfrm flipH="1" rot="10800000">
                <a:off x="378648" y="4180552"/>
                <a:ext cx="952500" cy="516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8"/>
              <p:cNvCxnSpPr>
                <a:stCxn id="404" idx="1"/>
                <a:endCxn id="405" idx="4"/>
              </p:cNvCxnSpPr>
              <p:nvPr/>
            </p:nvCxnSpPr>
            <p:spPr>
              <a:xfrm flipH="1">
                <a:off x="1201872" y="4322457"/>
                <a:ext cx="188100" cy="12510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8"/>
              <p:cNvCxnSpPr>
                <a:stCxn id="409" idx="1"/>
                <a:endCxn id="403" idx="5"/>
              </p:cNvCxnSpPr>
              <p:nvPr/>
            </p:nvCxnSpPr>
            <p:spPr>
              <a:xfrm flipH="1">
                <a:off x="2163826" y="49941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8"/>
              <p:cNvCxnSpPr>
                <a:stCxn id="406" idx="6"/>
                <a:endCxn id="409" idx="1"/>
              </p:cNvCxnSpPr>
              <p:nvPr/>
            </p:nvCxnSpPr>
            <p:spPr>
              <a:xfrm flipH="1" rot="10800000">
                <a:off x="82392" y="49942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8"/>
              <p:cNvCxnSpPr>
                <a:stCxn id="403" idx="4"/>
                <a:endCxn id="404" idx="0"/>
              </p:cNvCxnSpPr>
              <p:nvPr/>
            </p:nvCxnSpPr>
            <p:spPr>
              <a:xfrm rot="10800000">
                <a:off x="1531831" y="4381348"/>
                <a:ext cx="563400" cy="20796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8"/>
              <p:cNvCxnSpPr>
                <a:stCxn id="402" idx="5"/>
                <a:endCxn id="404" idx="1"/>
              </p:cNvCxnSpPr>
              <p:nvPr/>
            </p:nvCxnSpPr>
            <p:spPr>
              <a:xfrm flipH="1" rot="10800000">
                <a:off x="-270410" y="4322365"/>
                <a:ext cx="1660500" cy="124770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8"/>
              <p:cNvSpPr/>
              <p:nvPr/>
            </p:nvSpPr>
            <p:spPr>
              <a:xfrm flipH="1" rot="10800000">
                <a:off x="3294598" y="42980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26" name="Google Shape;426;p8"/>
              <p:cNvCxnSpPr>
                <a:stCxn id="409" idx="2"/>
                <a:endCxn id="425" idx="7"/>
              </p:cNvCxnSpPr>
              <p:nvPr/>
            </p:nvCxnSpPr>
            <p:spPr>
              <a:xfrm rot="10800000">
                <a:off x="3406123" y="44093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8"/>
              <p:cNvCxnSpPr>
                <a:stCxn id="425" idx="2"/>
                <a:endCxn id="404" idx="6"/>
              </p:cNvCxnSpPr>
              <p:nvPr/>
            </p:nvCxnSpPr>
            <p:spPr>
              <a:xfrm rot="10800000">
                <a:off x="1732498" y="4180613"/>
                <a:ext cx="1562100" cy="1827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8"/>
              <p:cNvCxnSpPr>
                <a:stCxn id="425" idx="0"/>
                <a:endCxn id="403" idx="4"/>
              </p:cNvCxnSpPr>
              <p:nvPr/>
            </p:nvCxnSpPr>
            <p:spPr>
              <a:xfrm flipH="1">
                <a:off x="2095348" y="44285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8"/>
              <p:cNvCxnSpPr>
                <a:stCxn id="425" idx="1"/>
                <a:endCxn id="405" idx="5"/>
              </p:cNvCxnSpPr>
              <p:nvPr/>
            </p:nvCxnSpPr>
            <p:spPr>
              <a:xfrm flipH="1">
                <a:off x="1247909" y="44094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8"/>
              <p:cNvSpPr/>
              <p:nvPr/>
            </p:nvSpPr>
            <p:spPr>
              <a:xfrm flipH="1" rot="10800000">
                <a:off x="350141" y="34183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1" name="Google Shape;431;p8"/>
              <p:cNvCxnSpPr>
                <a:stCxn id="404" idx="3"/>
                <a:endCxn id="430" idx="6"/>
              </p:cNvCxnSpPr>
              <p:nvPr/>
            </p:nvCxnSpPr>
            <p:spPr>
              <a:xfrm rot="10800000">
                <a:off x="544572" y="3515424"/>
                <a:ext cx="845400" cy="5232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8"/>
              <p:cNvCxnSpPr>
                <a:stCxn id="430" idx="1"/>
                <a:endCxn id="408" idx="4"/>
              </p:cNvCxnSpPr>
              <p:nvPr/>
            </p:nvCxnSpPr>
            <p:spPr>
              <a:xfrm flipH="1">
                <a:off x="313510" y="3584275"/>
                <a:ext cx="65100" cy="1047600"/>
              </a:xfrm>
              <a:prstGeom prst="straightConnector1">
                <a:avLst/>
              </a:prstGeom>
              <a:noFill/>
              <a:ln cap="flat" cmpd="sng" w="9525">
                <a:solidFill>
                  <a:schemeClr val="dk2"/>
                </a:solidFill>
                <a:prstDash val="solid"/>
                <a:round/>
                <a:headEnd len="med" w="med" type="none"/>
                <a:tailEnd len="med" w="med" type="none"/>
              </a:ln>
            </p:spPr>
          </p:cxnSp>
        </p:grpSp>
        <p:grpSp>
          <p:nvGrpSpPr>
            <p:cNvPr id="433" name="Google Shape;433;p8"/>
            <p:cNvGrpSpPr/>
            <p:nvPr/>
          </p:nvGrpSpPr>
          <p:grpSpPr>
            <a:xfrm>
              <a:off x="5071007" y="-1892623"/>
              <a:ext cx="4043564" cy="3673594"/>
              <a:chOff x="5071007" y="-1892623"/>
              <a:chExt cx="4043564" cy="3673594"/>
            </a:xfrm>
          </p:grpSpPr>
          <p:sp>
            <p:nvSpPr>
              <p:cNvPr id="434" name="Google Shape;434;p8"/>
              <p:cNvSpPr/>
              <p:nvPr/>
            </p:nvSpPr>
            <p:spPr>
              <a:xfrm flipH="1" rot="9591490">
                <a:off x="5098516" y="540093"/>
                <a:ext cx="194282" cy="19428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5" name="Google Shape;435;p8"/>
              <p:cNvSpPr/>
              <p:nvPr/>
            </p:nvSpPr>
            <p:spPr>
              <a:xfrm flipH="1" rot="9591490">
                <a:off x="8892779" y="453876"/>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6" name="Google Shape;436;p8"/>
              <p:cNvSpPr/>
              <p:nvPr/>
            </p:nvSpPr>
            <p:spPr>
              <a:xfrm flipH="1" rot="9590696">
                <a:off x="7529429" y="-1352882"/>
                <a:ext cx="401379" cy="40137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7" name="Google Shape;437;p8"/>
              <p:cNvSpPr/>
              <p:nvPr/>
            </p:nvSpPr>
            <p:spPr>
              <a:xfrm flipH="1" rot="9588852">
                <a:off x="7769090" y="-69319"/>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8"/>
              <p:cNvSpPr/>
              <p:nvPr/>
            </p:nvSpPr>
            <p:spPr>
              <a:xfrm flipH="1" rot="9585450">
                <a:off x="7304847" y="697939"/>
                <a:ext cx="96244" cy="9624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8"/>
              <p:cNvSpPr/>
              <p:nvPr/>
            </p:nvSpPr>
            <p:spPr>
              <a:xfrm flipH="1" rot="9588852">
                <a:off x="8485536" y="1632066"/>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8"/>
              <p:cNvSpPr/>
              <p:nvPr/>
            </p:nvSpPr>
            <p:spPr>
              <a:xfrm flipH="1" rot="9588852">
                <a:off x="6653615" y="27813"/>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8"/>
              <p:cNvSpPr/>
              <p:nvPr/>
            </p:nvSpPr>
            <p:spPr>
              <a:xfrm flipH="1" rot="9585450">
                <a:off x="8871292" y="-605485"/>
                <a:ext cx="96244" cy="9624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42" name="Google Shape;442;p8"/>
              <p:cNvCxnSpPr>
                <a:stCxn id="438" idx="5"/>
                <a:endCxn id="437" idx="1"/>
              </p:cNvCxnSpPr>
              <p:nvPr/>
            </p:nvCxnSpPr>
            <p:spPr>
              <a:xfrm flipH="1" rot="10800000">
                <a:off x="7373121" y="54962"/>
                <a:ext cx="433800" cy="6474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8"/>
              <p:cNvCxnSpPr>
                <a:stCxn id="439" idx="4"/>
                <a:endCxn id="437" idx="0"/>
              </p:cNvCxnSpPr>
              <p:nvPr/>
            </p:nvCxnSpPr>
            <p:spPr>
              <a:xfrm rot="10800000">
                <a:off x="7856841" y="57171"/>
                <a:ext cx="671400" cy="15789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8"/>
              <p:cNvCxnSpPr>
                <a:stCxn id="434" idx="6"/>
                <a:endCxn id="438" idx="3"/>
              </p:cNvCxnSpPr>
              <p:nvPr/>
            </p:nvCxnSpPr>
            <p:spPr>
              <a:xfrm>
                <a:off x="5286857" y="603783"/>
                <a:ext cx="2022300" cy="1221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8"/>
              <p:cNvCxnSpPr>
                <a:stCxn id="438" idx="7"/>
                <a:endCxn id="439" idx="2"/>
              </p:cNvCxnSpPr>
              <p:nvPr/>
            </p:nvCxnSpPr>
            <p:spPr>
              <a:xfrm>
                <a:off x="7396668" y="766214"/>
                <a:ext cx="1092900" cy="9537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8"/>
              <p:cNvCxnSpPr>
                <a:stCxn id="439" idx="6"/>
                <a:endCxn id="435" idx="1"/>
              </p:cNvCxnSpPr>
              <p:nvPr/>
            </p:nvCxnSpPr>
            <p:spPr>
              <a:xfrm flipH="1" rot="10800000">
                <a:off x="8611941" y="639171"/>
                <a:ext cx="337200" cy="10356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8"/>
              <p:cNvCxnSpPr>
                <a:stCxn id="437" idx="7"/>
                <a:endCxn id="435" idx="3"/>
              </p:cNvCxnSpPr>
              <p:nvPr/>
            </p:nvCxnSpPr>
            <p:spPr>
              <a:xfrm>
                <a:off x="7893480" y="23251"/>
                <a:ext cx="1008300" cy="4869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8"/>
              <p:cNvCxnSpPr>
                <a:stCxn id="434" idx="6"/>
                <a:endCxn id="440" idx="1"/>
              </p:cNvCxnSpPr>
              <p:nvPr/>
            </p:nvCxnSpPr>
            <p:spPr>
              <a:xfrm flipH="1" rot="10800000">
                <a:off x="5286857" y="152283"/>
                <a:ext cx="1404600" cy="451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8"/>
              <p:cNvCxnSpPr>
                <a:stCxn id="440" idx="7"/>
                <a:endCxn id="437" idx="2"/>
              </p:cNvCxnSpPr>
              <p:nvPr/>
            </p:nvCxnSpPr>
            <p:spPr>
              <a:xfrm flipH="1" rot="10800000">
                <a:off x="6778004" y="18383"/>
                <a:ext cx="995100" cy="102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8"/>
              <p:cNvCxnSpPr>
                <a:stCxn id="440" idx="5"/>
                <a:endCxn id="436" idx="2"/>
              </p:cNvCxnSpPr>
              <p:nvPr/>
            </p:nvCxnSpPr>
            <p:spPr>
              <a:xfrm flipH="1" rot="10800000">
                <a:off x="6746185" y="-1083067"/>
                <a:ext cx="795600" cy="11169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8"/>
              <p:cNvCxnSpPr>
                <a:stCxn id="436" idx="0"/>
                <a:endCxn id="437" idx="5"/>
              </p:cNvCxnSpPr>
              <p:nvPr/>
            </p:nvCxnSpPr>
            <p:spPr>
              <a:xfrm>
                <a:off x="7799269" y="-963792"/>
                <a:ext cx="62400" cy="9006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8"/>
              <p:cNvCxnSpPr>
                <a:stCxn id="436" idx="7"/>
                <a:endCxn id="441" idx="3"/>
              </p:cNvCxnSpPr>
              <p:nvPr/>
            </p:nvCxnSpPr>
            <p:spPr>
              <a:xfrm>
                <a:off x="7912234" y="-1067870"/>
                <a:ext cx="963600" cy="49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8"/>
              <p:cNvCxnSpPr>
                <a:stCxn id="437" idx="6"/>
                <a:endCxn id="441" idx="2"/>
              </p:cNvCxnSpPr>
              <p:nvPr/>
            </p:nvCxnSpPr>
            <p:spPr>
              <a:xfrm flipH="1" rot="10800000">
                <a:off x="7895495" y="-540814"/>
                <a:ext cx="978900" cy="5142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8"/>
              <p:cNvCxnSpPr>
                <a:stCxn id="441" idx="0"/>
                <a:endCxn id="435" idx="5"/>
              </p:cNvCxnSpPr>
              <p:nvPr/>
            </p:nvCxnSpPr>
            <p:spPr>
              <a:xfrm>
                <a:off x="8936064" y="-512213"/>
                <a:ext cx="94800" cy="975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8"/>
              <p:cNvCxnSpPr>
                <a:stCxn id="439" idx="5"/>
                <a:endCxn id="441" idx="1"/>
              </p:cNvCxnSpPr>
              <p:nvPr/>
            </p:nvCxnSpPr>
            <p:spPr>
              <a:xfrm flipH="1" rot="10800000">
                <a:off x="8578106" y="-513814"/>
                <a:ext cx="321300" cy="21519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8"/>
              <p:cNvCxnSpPr>
                <a:stCxn id="438" idx="6"/>
                <a:endCxn id="441" idx="1"/>
              </p:cNvCxnSpPr>
              <p:nvPr/>
            </p:nvCxnSpPr>
            <p:spPr>
              <a:xfrm flipH="1" rot="10800000">
                <a:off x="7398119" y="-513788"/>
                <a:ext cx="1501200" cy="12432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8"/>
              <p:cNvCxnSpPr>
                <a:stCxn id="438" idx="4"/>
                <a:endCxn id="436" idx="1"/>
              </p:cNvCxnSpPr>
              <p:nvPr/>
            </p:nvCxnSpPr>
            <p:spPr>
              <a:xfrm flipH="1" rot="10800000">
                <a:off x="7336319" y="-970088"/>
                <a:ext cx="309600" cy="1671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8"/>
              <p:cNvCxnSpPr>
                <a:stCxn id="435" idx="4"/>
                <a:endCxn id="436" idx="7"/>
              </p:cNvCxnSpPr>
              <p:nvPr/>
            </p:nvCxnSpPr>
            <p:spPr>
              <a:xfrm rot="10800000">
                <a:off x="7912170" y="-1067784"/>
                <a:ext cx="1044300" cy="1527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8"/>
              <p:cNvCxnSpPr>
                <a:stCxn id="434" idx="6"/>
                <a:endCxn id="436" idx="1"/>
              </p:cNvCxnSpPr>
              <p:nvPr/>
            </p:nvCxnSpPr>
            <p:spPr>
              <a:xfrm flipH="1" rot="10800000">
                <a:off x="5286857" y="-970017"/>
                <a:ext cx="2358900" cy="15738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8"/>
              <p:cNvSpPr/>
              <p:nvPr/>
            </p:nvSpPr>
            <p:spPr>
              <a:xfrm flipH="1" rot="9588852">
                <a:off x="8325123" y="-1874128"/>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1" name="Google Shape;461;p8"/>
              <p:cNvCxnSpPr>
                <a:stCxn id="441" idx="4"/>
                <a:endCxn id="460" idx="7"/>
              </p:cNvCxnSpPr>
              <p:nvPr/>
            </p:nvCxnSpPr>
            <p:spPr>
              <a:xfrm rot="10800000">
                <a:off x="8449464" y="-1781513"/>
                <a:ext cx="453300" cy="1179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8"/>
              <p:cNvCxnSpPr>
                <a:stCxn id="460" idx="2"/>
                <a:endCxn id="436" idx="5"/>
              </p:cNvCxnSpPr>
              <p:nvPr/>
            </p:nvCxnSpPr>
            <p:spPr>
              <a:xfrm flipH="1">
                <a:off x="7814328" y="-1786423"/>
                <a:ext cx="514800" cy="4521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8"/>
              <p:cNvCxnSpPr>
                <a:stCxn id="460" idx="0"/>
                <a:endCxn id="435" idx="4"/>
              </p:cNvCxnSpPr>
              <p:nvPr/>
            </p:nvCxnSpPr>
            <p:spPr>
              <a:xfrm>
                <a:off x="8412828" y="-1747723"/>
                <a:ext cx="543600" cy="22074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8"/>
              <p:cNvCxnSpPr>
                <a:stCxn id="460" idx="1"/>
                <a:endCxn id="437" idx="5"/>
              </p:cNvCxnSpPr>
              <p:nvPr/>
            </p:nvCxnSpPr>
            <p:spPr>
              <a:xfrm flipH="1">
                <a:off x="7861663" y="-1749738"/>
                <a:ext cx="501300" cy="1686300"/>
              </a:xfrm>
              <a:prstGeom prst="straightConnector1">
                <a:avLst/>
              </a:prstGeom>
              <a:noFill/>
              <a:ln cap="flat" cmpd="sng" w="9525">
                <a:solidFill>
                  <a:schemeClr val="dk2"/>
                </a:solidFill>
                <a:prstDash val="solid"/>
                <a:round/>
                <a:headEnd len="med" w="med" type="none"/>
                <a:tailEnd len="med" w="med" type="none"/>
              </a:ln>
            </p:spPr>
          </p:cxnSp>
          <p:sp>
            <p:nvSpPr>
              <p:cNvPr id="465" name="Google Shape;465;p8"/>
              <p:cNvSpPr/>
              <p:nvPr/>
            </p:nvSpPr>
            <p:spPr>
              <a:xfrm flipH="1" rot="9591490">
                <a:off x="7189341" y="-1500669"/>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6" name="Google Shape;466;p8"/>
              <p:cNvCxnSpPr>
                <a:stCxn id="460" idx="2"/>
                <a:endCxn id="465" idx="6"/>
              </p:cNvCxnSpPr>
              <p:nvPr/>
            </p:nvCxnSpPr>
            <p:spPr>
              <a:xfrm flipH="1">
                <a:off x="7377828" y="-1786423"/>
                <a:ext cx="951300" cy="3495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8"/>
              <p:cNvCxnSpPr>
                <a:stCxn id="465" idx="1"/>
                <a:endCxn id="440" idx="5"/>
              </p:cNvCxnSpPr>
              <p:nvPr/>
            </p:nvCxnSpPr>
            <p:spPr>
              <a:xfrm flipH="1">
                <a:off x="6746147" y="-1315387"/>
                <a:ext cx="499500" cy="1349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8" name="Shape 468"/>
        <p:cNvGrpSpPr/>
        <p:nvPr/>
      </p:nvGrpSpPr>
      <p:grpSpPr>
        <a:xfrm>
          <a:off x="0" y="0"/>
          <a:ext cx="0" cy="0"/>
          <a:chOff x="0" y="0"/>
          <a:chExt cx="0" cy="0"/>
        </a:xfrm>
      </p:grpSpPr>
      <p:sp>
        <p:nvSpPr>
          <p:cNvPr id="469" name="Google Shape;469;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0" name="Google Shape;470;p9"/>
          <p:cNvSpPr txBox="1"/>
          <p:nvPr>
            <p:ph idx="1" type="subTitle"/>
          </p:nvPr>
        </p:nvSpPr>
        <p:spPr>
          <a:xfrm>
            <a:off x="4731475"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9"/>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2" name="Google Shape;472;p9"/>
          <p:cNvGrpSpPr/>
          <p:nvPr/>
        </p:nvGrpSpPr>
        <p:grpSpPr>
          <a:xfrm>
            <a:off x="190301" y="174004"/>
            <a:ext cx="8808974" cy="4007621"/>
            <a:chOff x="190301" y="174004"/>
            <a:chExt cx="8808974" cy="4007621"/>
          </a:xfrm>
        </p:grpSpPr>
        <p:grpSp>
          <p:nvGrpSpPr>
            <p:cNvPr id="473" name="Google Shape;473;p9"/>
            <p:cNvGrpSpPr/>
            <p:nvPr/>
          </p:nvGrpSpPr>
          <p:grpSpPr>
            <a:xfrm rot="10800000">
              <a:off x="190301" y="3858950"/>
              <a:ext cx="298275" cy="322675"/>
              <a:chOff x="8667225" y="681525"/>
              <a:chExt cx="298275" cy="322675"/>
            </a:xfrm>
          </p:grpSpPr>
          <p:sp>
            <p:nvSpPr>
              <p:cNvPr id="474" name="Google Shape;474;p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9"/>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6" name="Google Shape;476;p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7" name="Google Shape;477;p9"/>
            <p:cNvGrpSpPr/>
            <p:nvPr/>
          </p:nvGrpSpPr>
          <p:grpSpPr>
            <a:xfrm rot="-5139163">
              <a:off x="8591694" y="201328"/>
              <a:ext cx="406266" cy="379191"/>
              <a:chOff x="140150" y="4657175"/>
              <a:chExt cx="406275" cy="379200"/>
            </a:xfrm>
          </p:grpSpPr>
          <p:sp>
            <p:nvSpPr>
              <p:cNvPr id="478" name="Google Shape;478;p9"/>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82" name="Google Shape;482;p9"/>
          <p:cNvGrpSpPr/>
          <p:nvPr/>
        </p:nvGrpSpPr>
        <p:grpSpPr>
          <a:xfrm>
            <a:off x="115024" y="-2374836"/>
            <a:ext cx="8971639" cy="9741507"/>
            <a:chOff x="115024" y="-2374836"/>
            <a:chExt cx="8971639" cy="9741507"/>
          </a:xfrm>
        </p:grpSpPr>
        <p:grpSp>
          <p:nvGrpSpPr>
            <p:cNvPr id="483" name="Google Shape;483;p9"/>
            <p:cNvGrpSpPr/>
            <p:nvPr/>
          </p:nvGrpSpPr>
          <p:grpSpPr>
            <a:xfrm flipH="1">
              <a:off x="115024" y="-2374836"/>
              <a:ext cx="3687215" cy="3485542"/>
              <a:chOff x="5337386" y="-2374836"/>
              <a:chExt cx="3687215" cy="3485542"/>
            </a:xfrm>
          </p:grpSpPr>
          <p:sp>
            <p:nvSpPr>
              <p:cNvPr id="484" name="Google Shape;484;p9"/>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9"/>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9"/>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9"/>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9"/>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9" name="Google Shape;489;p9"/>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0" name="Google Shape;490;p9"/>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1" name="Google Shape;491;p9"/>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92" name="Google Shape;492;p9"/>
              <p:cNvCxnSpPr>
                <a:stCxn id="488" idx="5"/>
                <a:endCxn id="48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9"/>
              <p:cNvCxnSpPr>
                <a:stCxn id="489" idx="4"/>
                <a:endCxn id="48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9"/>
              <p:cNvCxnSpPr>
                <a:stCxn id="484" idx="0"/>
                <a:endCxn id="48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9"/>
              <p:cNvCxnSpPr>
                <a:stCxn id="488" idx="6"/>
                <a:endCxn id="48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9"/>
              <p:cNvCxnSpPr>
                <a:stCxn id="489" idx="6"/>
                <a:endCxn id="48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9"/>
              <p:cNvCxnSpPr>
                <a:stCxn id="487" idx="6"/>
                <a:endCxn id="48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9"/>
              <p:cNvCxnSpPr>
                <a:stCxn id="484" idx="6"/>
                <a:endCxn id="49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9"/>
              <p:cNvCxnSpPr>
                <a:stCxn id="484" idx="7"/>
                <a:endCxn id="48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9"/>
              <p:cNvCxnSpPr>
                <a:stCxn id="490" idx="7"/>
                <a:endCxn id="48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9"/>
              <p:cNvCxnSpPr>
                <a:stCxn id="486" idx="0"/>
                <a:endCxn id="48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9"/>
              <p:cNvCxnSpPr>
                <a:stCxn id="491" idx="2"/>
                <a:endCxn id="48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9"/>
              <p:cNvCxnSpPr>
                <a:stCxn id="489" idx="7"/>
                <a:endCxn id="49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9"/>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05" name="Google Shape;505;p9"/>
              <p:cNvCxnSpPr>
                <a:stCxn id="491" idx="3"/>
                <a:endCxn id="50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9"/>
              <p:cNvCxnSpPr>
                <a:stCxn id="504" idx="2"/>
                <a:endCxn id="48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9"/>
              <p:cNvCxnSpPr>
                <a:stCxn id="504" idx="0"/>
                <a:endCxn id="48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9"/>
              <p:cNvCxnSpPr>
                <a:stCxn id="504" idx="1"/>
                <a:endCxn id="48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9"/>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0" name="Google Shape;510;p9"/>
              <p:cNvCxnSpPr>
                <a:stCxn id="486" idx="2"/>
                <a:endCxn id="50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9"/>
              <p:cNvCxnSpPr>
                <a:stCxn id="509" idx="3"/>
                <a:endCxn id="48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9"/>
              <p:cNvCxnSpPr>
                <a:stCxn id="487" idx="4"/>
                <a:endCxn id="50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513" name="Google Shape;513;p9"/>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4" name="Google Shape;514;p9"/>
              <p:cNvCxnSpPr>
                <a:stCxn id="487" idx="0"/>
                <a:endCxn id="51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9"/>
              <p:cNvCxnSpPr>
                <a:stCxn id="488" idx="7"/>
                <a:endCxn id="51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516" name="Google Shape;516;p9"/>
            <p:cNvGrpSpPr/>
            <p:nvPr/>
          </p:nvGrpSpPr>
          <p:grpSpPr>
            <a:xfrm>
              <a:off x="4731484" y="3852908"/>
              <a:ext cx="4355179" cy="3513764"/>
              <a:chOff x="720009" y="3852908"/>
              <a:chExt cx="4355179" cy="3513764"/>
            </a:xfrm>
          </p:grpSpPr>
          <p:sp>
            <p:nvSpPr>
              <p:cNvPr id="517" name="Google Shape;517;p9"/>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9"/>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9"/>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0" name="Google Shape;520;p9"/>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1" name="Google Shape;521;p9"/>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2" name="Google Shape;522;p9"/>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9"/>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9"/>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25" name="Google Shape;525;p9"/>
              <p:cNvCxnSpPr>
                <a:stCxn id="522" idx="4"/>
                <a:endCxn id="52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9"/>
              <p:cNvCxnSpPr>
                <a:stCxn id="517" idx="7"/>
                <a:endCxn id="52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9"/>
              <p:cNvCxnSpPr>
                <a:stCxn id="521" idx="7"/>
                <a:endCxn id="52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9"/>
              <p:cNvCxnSpPr>
                <a:stCxn id="522" idx="6"/>
                <a:endCxn id="51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9"/>
              <p:cNvCxnSpPr>
                <a:stCxn id="520" idx="7"/>
                <a:endCxn id="51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9"/>
              <p:cNvCxnSpPr>
                <a:stCxn id="517" idx="6"/>
                <a:endCxn id="52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9"/>
              <p:cNvCxnSpPr>
                <a:stCxn id="523" idx="0"/>
                <a:endCxn id="52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9"/>
              <p:cNvCxnSpPr>
                <a:stCxn id="523" idx="5"/>
                <a:endCxn id="51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9"/>
              <p:cNvCxnSpPr>
                <a:stCxn id="519" idx="0"/>
                <a:endCxn id="52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9"/>
              <p:cNvCxnSpPr>
                <a:stCxn id="519" idx="7"/>
                <a:endCxn id="52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9"/>
              <p:cNvCxnSpPr>
                <a:stCxn id="520" idx="6"/>
                <a:endCxn id="52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9"/>
              <p:cNvCxnSpPr>
                <a:stCxn id="524" idx="0"/>
                <a:endCxn id="51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9"/>
              <p:cNvCxnSpPr>
                <a:stCxn id="522" idx="5"/>
                <a:endCxn id="52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9"/>
              <p:cNvCxnSpPr>
                <a:stCxn id="521" idx="6"/>
                <a:endCxn id="52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9"/>
              <p:cNvCxnSpPr>
                <a:stCxn id="521" idx="5"/>
                <a:endCxn id="52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9"/>
              <p:cNvCxnSpPr>
                <a:stCxn id="518" idx="4"/>
                <a:endCxn id="51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9"/>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2" name="Google Shape;542;p9"/>
              <p:cNvCxnSpPr>
                <a:stCxn id="524" idx="4"/>
                <a:endCxn id="54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9"/>
              <p:cNvCxnSpPr>
                <a:stCxn id="541" idx="1"/>
                <a:endCxn id="51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9"/>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5" name="Google Shape;545;p9"/>
              <p:cNvCxnSpPr>
                <a:stCxn id="541" idx="2"/>
                <a:endCxn id="54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9"/>
              <p:cNvCxnSpPr>
                <a:stCxn id="544" idx="1"/>
                <a:endCxn id="52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9"/>
              <p:cNvCxnSpPr>
                <a:stCxn id="544" idx="7"/>
                <a:endCxn id="51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8" name="Shape 548"/>
        <p:cNvGrpSpPr/>
        <p:nvPr/>
      </p:nvGrpSpPr>
      <p:grpSpPr>
        <a:xfrm>
          <a:off x="0" y="0"/>
          <a:ext cx="0" cy="0"/>
          <a:chOff x="0" y="0"/>
          <a:chExt cx="0" cy="0"/>
        </a:xfrm>
      </p:grpSpPr>
      <p:sp>
        <p:nvSpPr>
          <p:cNvPr id="549" name="Google Shape;549;p10"/>
          <p:cNvSpPr/>
          <p:nvPr>
            <p:ph idx="2" type="pic"/>
          </p:nvPr>
        </p:nvSpPr>
        <p:spPr>
          <a:xfrm>
            <a:off x="-25" y="-13725"/>
            <a:ext cx="9144000" cy="5157300"/>
          </a:xfrm>
          <a:prstGeom prst="rect">
            <a:avLst/>
          </a:prstGeom>
          <a:noFill/>
          <a:ln>
            <a:noFill/>
          </a:ln>
        </p:spPr>
      </p:sp>
      <p:sp>
        <p:nvSpPr>
          <p:cNvPr id="550" name="Google Shape;55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4"/>
          <p:cNvSpPr txBox="1"/>
          <p:nvPr>
            <p:ph type="ctrTitle"/>
          </p:nvPr>
        </p:nvSpPr>
        <p:spPr>
          <a:xfrm>
            <a:off x="2412750" y="2168400"/>
            <a:ext cx="43185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CLASIFICACIÓN</a:t>
            </a:r>
            <a:endParaRPr/>
          </a:p>
        </p:txBody>
      </p:sp>
      <p:sp>
        <p:nvSpPr>
          <p:cNvPr id="1450" name="Google Shape;1450;p24"/>
          <p:cNvSpPr txBox="1"/>
          <p:nvPr>
            <p:ph idx="1" type="subTitle"/>
          </p:nvPr>
        </p:nvSpPr>
        <p:spPr>
          <a:xfrm>
            <a:off x="2275800" y="2756025"/>
            <a:ext cx="4592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Catálogo de Bicicletas</a:t>
            </a:r>
            <a:endParaRPr/>
          </a:p>
        </p:txBody>
      </p:sp>
      <p:grpSp>
        <p:nvGrpSpPr>
          <p:cNvPr id="1451" name="Google Shape;1451;p24"/>
          <p:cNvGrpSpPr/>
          <p:nvPr/>
        </p:nvGrpSpPr>
        <p:grpSpPr>
          <a:xfrm>
            <a:off x="5381216" y="943141"/>
            <a:ext cx="401329" cy="434127"/>
            <a:chOff x="8667225" y="681525"/>
            <a:chExt cx="298275" cy="322675"/>
          </a:xfrm>
        </p:grpSpPr>
        <p:sp>
          <p:nvSpPr>
            <p:cNvPr id="1452" name="Google Shape;1452;p2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24"/>
            <p:cNvSpPr/>
            <p:nvPr/>
          </p:nvSpPr>
          <p:spPr>
            <a:xfrm rot="10800000">
              <a:off x="8825400" y="68152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24"/>
            <p:cNvSpPr/>
            <p:nvPr/>
          </p:nvSpPr>
          <p:spPr>
            <a:xfrm rot="10800000">
              <a:off x="8869800" y="952900"/>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5" name="Google Shape;1455;p24"/>
          <p:cNvGrpSpPr/>
          <p:nvPr/>
        </p:nvGrpSpPr>
        <p:grpSpPr>
          <a:xfrm rot="-2214200">
            <a:off x="1270062" y="3832191"/>
            <a:ext cx="501360" cy="695474"/>
            <a:chOff x="140150" y="4340075"/>
            <a:chExt cx="406275" cy="563575"/>
          </a:xfrm>
        </p:grpSpPr>
        <p:sp>
          <p:nvSpPr>
            <p:cNvPr id="1456" name="Google Shape;1456;p24"/>
            <p:cNvSpPr/>
            <p:nvPr/>
          </p:nvSpPr>
          <p:spPr>
            <a:xfrm rot="10800000">
              <a:off x="140150" y="4340075"/>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24"/>
            <p:cNvSpPr/>
            <p:nvPr/>
          </p:nvSpPr>
          <p:spPr>
            <a:xfrm rot="10800000">
              <a:off x="298325" y="465717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24"/>
            <p:cNvSpPr/>
            <p:nvPr/>
          </p:nvSpPr>
          <p:spPr>
            <a:xfrm rot="10800000">
              <a:off x="495125" y="4852350"/>
              <a:ext cx="51300" cy="5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24"/>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460" name="Google Shape;1460;p24"/>
          <p:cNvSpPr txBox="1"/>
          <p:nvPr/>
        </p:nvSpPr>
        <p:spPr>
          <a:xfrm>
            <a:off x="7069775" y="177625"/>
            <a:ext cx="2006100" cy="9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Albert Sans"/>
                <a:ea typeface="Albert Sans"/>
                <a:cs typeface="Albert Sans"/>
                <a:sym typeface="Albert Sans"/>
              </a:rPr>
              <a:t>Enzo Palau Rando Tomás</a:t>
            </a:r>
            <a:endParaRPr b="1" sz="2000">
              <a:solidFill>
                <a:schemeClr val="dk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33"/>
          <p:cNvSpPr txBox="1"/>
          <p:nvPr/>
        </p:nvSpPr>
        <p:spPr>
          <a:xfrm>
            <a:off x="670075" y="-6450"/>
            <a:ext cx="7890000" cy="5156400"/>
          </a:xfrm>
          <a:prstGeom prst="rect">
            <a:avLst/>
          </a:prstGeom>
          <a:noFill/>
          <a:ln>
            <a:noFill/>
          </a:ln>
        </p:spPr>
        <p:txBody>
          <a:bodyPr anchorCtr="0" anchor="t" bIns="91425" lIns="91425" spcFirstLastPara="1" rIns="91425" wrap="square" tIns="91425">
            <a:spAutoFit/>
          </a:bodyPr>
          <a:lstStyle/>
          <a:p>
            <a:pPr indent="457200" lvl="0" marL="2286000" rtl="0" algn="l">
              <a:spcBef>
                <a:spcPts val="0"/>
              </a:spcBef>
              <a:spcAft>
                <a:spcPts val="0"/>
              </a:spcAft>
              <a:buNone/>
            </a:pPr>
            <a:r>
              <a:rPr lang="en" sz="1500">
                <a:solidFill>
                  <a:schemeClr val="lt2"/>
                </a:solidFill>
                <a:latin typeface="Mulish"/>
                <a:ea typeface="Mulish"/>
                <a:cs typeface="Mulish"/>
                <a:sym typeface="Mulish"/>
              </a:rPr>
              <a:t>Vista del catálogo completo</a:t>
            </a:r>
            <a:endParaRPr sz="1500">
              <a:solidFill>
                <a:schemeClr val="lt2"/>
              </a:solidFill>
              <a:latin typeface="Mulish"/>
              <a:ea typeface="Mulish"/>
              <a:cs typeface="Mulish"/>
              <a:sym typeface="Mulish"/>
            </a:endParaRPr>
          </a:p>
          <a:p>
            <a:pPr indent="457200" lvl="0" marL="2286000" rtl="0" algn="l">
              <a:spcBef>
                <a:spcPts val="0"/>
              </a:spcBef>
              <a:spcAft>
                <a:spcPts val="0"/>
              </a:spcAft>
              <a:buNone/>
            </a:pPr>
            <a:r>
              <a:t/>
            </a:r>
            <a:endParaRPr>
              <a:solidFill>
                <a:schemeClr val="lt2"/>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(a:Asiento)-[TipoDeAsiento]-&gt;(ap)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(man:Manubrio)-[:TipoDeManubrio]-&gt;(mp)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(s:Suspension)-[:TipoDeSuspension]-&gt;(sp)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(ped:Pedales)-[:TipoDePedales]-&gt;(pp)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(cad:Cadenas)-[CantidadEslabones]-&gt;(es)</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(c:Cuadro)-[:TipoDeCuadro]-&gt;(cp)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(f:Frenos)-[:TipoDeFrenos]-&gt;(fp)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(cam:Cambios)</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(r:Rueda)-[:TipoDeCubierta]-&gt;(rp)</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(e:ElementosExternos)-[:TipoElementosExternos]-&gt;(ep)</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WITH collect(DISTINCT ap.Tipo) as Asiento, collect(DISTINCT mp.Tipo) as Manubrio, collect(DISTINCT sp.Tipo) as Suspension, collect(DISTINCT pp.Tipo) as Pedal, collect(DISTINCT fp.Tipo) as Freno, collect(DISTINCT cp.Tipo) as Cuadro, collect(DISTINCT cam.CantidadTotal) as Cambios, collect(DISTINCT es.Cantidad) as Cadena, collect(DISTINCT rp.tipo_cubierta) as Rueda, collect(DISTINCT ep.Equipo) as ElementosExterno</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RETURN Asiento as Asientos, Manubrio as Manubrios, Pedal as Pedales, Freno as Frenos, Cuadro as Cuadros, Suspension as Suspensiones, Cambios as Cambios, Cadena as Cadenas, Rueda as Ruedas, ElementosExterno as ElementosExternos</a:t>
            </a:r>
            <a:endParaRPr>
              <a:solidFill>
                <a:schemeClr val="dk1"/>
              </a:solidFill>
              <a:latin typeface="Mulish"/>
              <a:ea typeface="Mulish"/>
              <a:cs typeface="Mulish"/>
              <a:sym typeface="Mulis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34"/>
          <p:cNvSpPr txBox="1"/>
          <p:nvPr>
            <p:ph idx="4294967295" type="subTitle"/>
          </p:nvPr>
        </p:nvSpPr>
        <p:spPr>
          <a:xfrm>
            <a:off x="1463100" y="42475"/>
            <a:ext cx="6217800" cy="49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1371600" rtl="0" algn="l">
              <a:spcBef>
                <a:spcPts val="0"/>
              </a:spcBef>
              <a:spcAft>
                <a:spcPts val="0"/>
              </a:spcAft>
              <a:buNone/>
            </a:pPr>
            <a:r>
              <a:rPr lang="en">
                <a:solidFill>
                  <a:schemeClr val="lt2"/>
                </a:solidFill>
              </a:rPr>
              <a:t>Vista del cuadro y sus características</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MATCH (l:Cuadro)-[:TipoDeCuadro]-&gt;(t)</a:t>
            </a:r>
            <a:endParaRPr/>
          </a:p>
          <a:p>
            <a:pPr indent="0" lvl="0" marL="0" rtl="0" algn="l">
              <a:spcBef>
                <a:spcPts val="0"/>
              </a:spcBef>
              <a:spcAft>
                <a:spcPts val="0"/>
              </a:spcAft>
              <a:buNone/>
            </a:pPr>
            <a:r>
              <a:rPr lang="en"/>
              <a:t>MATCH (l)-[:Composicion]-&gt;(b)</a:t>
            </a:r>
            <a:endParaRPr/>
          </a:p>
          <a:p>
            <a:pPr indent="0" lvl="0" marL="0" rtl="0" algn="l">
              <a:spcBef>
                <a:spcPts val="0"/>
              </a:spcBef>
              <a:spcAft>
                <a:spcPts val="0"/>
              </a:spcAft>
              <a:buNone/>
            </a:pPr>
            <a:r>
              <a:rPr lang="en"/>
              <a:t>MATCH (t)-[:Marca]-&gt;(m)</a:t>
            </a:r>
            <a:endParaRPr/>
          </a:p>
          <a:p>
            <a:pPr indent="0" lvl="0" marL="0" rtl="0" algn="l">
              <a:spcBef>
                <a:spcPts val="0"/>
              </a:spcBef>
              <a:spcAft>
                <a:spcPts val="0"/>
              </a:spcAft>
              <a:buNone/>
            </a:pPr>
            <a:r>
              <a:rPr lang="en"/>
              <a:t>MATCH (l)-[:Color]-&gt;(c)</a:t>
            </a:r>
            <a:endParaRPr/>
          </a:p>
          <a:p>
            <a:pPr indent="0" lvl="0" marL="0" rtl="0" algn="l">
              <a:spcBef>
                <a:spcPts val="0"/>
              </a:spcBef>
              <a:spcAft>
                <a:spcPts val="0"/>
              </a:spcAft>
              <a:buNone/>
            </a:pPr>
            <a:r>
              <a:rPr lang="en"/>
              <a:t>MATCH (l)-[:Dimension]-&gt;(d)</a:t>
            </a:r>
            <a:endParaRPr/>
          </a:p>
          <a:p>
            <a:pPr indent="0" lvl="0" marL="0" rtl="0" algn="l">
              <a:spcBef>
                <a:spcPts val="0"/>
              </a:spcBef>
              <a:spcAft>
                <a:spcPts val="0"/>
              </a:spcAft>
              <a:buNone/>
            </a:pPr>
            <a:r>
              <a:rPr lang="en"/>
              <a:t>WITH l, t.Tipo as Tipos, collect(DISTINCT b.Material) as Materiales, collect(DISTINCT m.Nombre) as Marcas, collect(DISTINCT c.color) as Colores, collect(DISTINCT d.Dimension) as Dimensiones</a:t>
            </a:r>
            <a:endParaRPr/>
          </a:p>
          <a:p>
            <a:pPr indent="0" lvl="0" marL="0" rtl="0" algn="l">
              <a:spcBef>
                <a:spcPts val="0"/>
              </a:spcBef>
              <a:spcAft>
                <a:spcPts val="0"/>
              </a:spcAft>
              <a:buNone/>
            </a:pPr>
            <a:r>
              <a:rPr lang="en"/>
              <a:t>RETURN Tipos, Materiales, Marcas, Colores, Dimensiones</a:t>
            </a:r>
            <a:endParaRPr/>
          </a:p>
          <a:p>
            <a:pPr indent="0" lvl="0" marL="0" rtl="0" algn="l">
              <a:spcBef>
                <a:spcPts val="0"/>
              </a:spcBef>
              <a:spcAft>
                <a:spcPts val="0"/>
              </a:spcAft>
              <a:buNone/>
            </a:pPr>
            <a:r>
              <a:rPr lang="en"/>
              <a:t>ORDER BY Tipos ASC, Materiales, Marcas, Colores, Dimensiones</a:t>
            </a:r>
            <a:endParaRPr/>
          </a:p>
        </p:txBody>
      </p:sp>
      <p:grpSp>
        <p:nvGrpSpPr>
          <p:cNvPr id="1512" name="Google Shape;1512;p34"/>
          <p:cNvGrpSpPr/>
          <p:nvPr/>
        </p:nvGrpSpPr>
        <p:grpSpPr>
          <a:xfrm rot="6922716">
            <a:off x="7561124" y="746898"/>
            <a:ext cx="435969" cy="322677"/>
            <a:chOff x="8529533" y="681525"/>
            <a:chExt cx="435967" cy="322675"/>
          </a:xfrm>
        </p:grpSpPr>
        <p:sp>
          <p:nvSpPr>
            <p:cNvPr id="1513" name="Google Shape;1513;p34"/>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34"/>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34"/>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16" name="Google Shape;1516;p34"/>
          <p:cNvGrpSpPr/>
          <p:nvPr/>
        </p:nvGrpSpPr>
        <p:grpSpPr>
          <a:xfrm>
            <a:off x="970225" y="3797250"/>
            <a:ext cx="406275" cy="563575"/>
            <a:chOff x="140150" y="4340075"/>
            <a:chExt cx="406275" cy="563575"/>
          </a:xfrm>
        </p:grpSpPr>
        <p:sp>
          <p:nvSpPr>
            <p:cNvPr id="1517" name="Google Shape;1517;p34"/>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8" name="Google Shape;1518;p3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9" name="Google Shape;1519;p3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0" name="Google Shape;1520;p3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35"/>
          <p:cNvSpPr txBox="1"/>
          <p:nvPr>
            <p:ph idx="4294967295" type="subTitle"/>
          </p:nvPr>
        </p:nvSpPr>
        <p:spPr>
          <a:xfrm>
            <a:off x="1463100" y="754000"/>
            <a:ext cx="6217800" cy="49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1371600" rtl="0" algn="l">
              <a:spcBef>
                <a:spcPts val="0"/>
              </a:spcBef>
              <a:spcAft>
                <a:spcPts val="0"/>
              </a:spcAft>
              <a:buNone/>
            </a:pPr>
            <a:r>
              <a:rPr lang="en">
                <a:solidFill>
                  <a:schemeClr val="lt2"/>
                </a:solidFill>
              </a:rPr>
              <a:t>Vista de los productores con sus </a:t>
            </a:r>
            <a:r>
              <a:rPr lang="en">
                <a:solidFill>
                  <a:schemeClr val="lt2"/>
                </a:solidFill>
              </a:rPr>
              <a:t>países</a:t>
            </a:r>
            <a:endParaRPr>
              <a:solidFill>
                <a:schemeClr val="lt2"/>
              </a:solidFill>
            </a:endParaRPr>
          </a:p>
          <a:p>
            <a:pPr indent="0" lvl="0" marL="1371600" rtl="0" algn="l">
              <a:spcBef>
                <a:spcPts val="0"/>
              </a:spcBef>
              <a:spcAft>
                <a:spcPts val="0"/>
              </a:spcAft>
              <a:buNone/>
            </a:pPr>
            <a:r>
              <a:t/>
            </a:r>
            <a:endParaRPr>
              <a:solidFill>
                <a:schemeClr val="lt2"/>
              </a:solidFill>
            </a:endParaRPr>
          </a:p>
          <a:p>
            <a:pPr indent="0" lvl="0" marL="1371600" rtl="0" algn="l">
              <a:spcBef>
                <a:spcPts val="0"/>
              </a:spcBef>
              <a:spcAft>
                <a:spcPts val="0"/>
              </a:spcAft>
              <a:buNone/>
            </a:pPr>
            <a:r>
              <a:t/>
            </a:r>
            <a:endParaRPr>
              <a:solidFill>
                <a:schemeClr val="lt2"/>
              </a:solidFill>
            </a:endParaRPr>
          </a:p>
          <a:p>
            <a:pPr indent="0" lvl="0" marL="914400" rtl="0" algn="l">
              <a:spcBef>
                <a:spcPts val="0"/>
              </a:spcBef>
              <a:spcAft>
                <a:spcPts val="0"/>
              </a:spcAft>
              <a:buNone/>
            </a:pPr>
            <a:r>
              <a:rPr lang="en"/>
              <a:t>MATCH (a)-[:Marca]-&gt;(b:ProductorParticular)</a:t>
            </a:r>
            <a:endParaRPr/>
          </a:p>
          <a:p>
            <a:pPr indent="0" lvl="0" marL="914400" rtl="0" algn="l">
              <a:spcBef>
                <a:spcPts val="0"/>
              </a:spcBef>
              <a:spcAft>
                <a:spcPts val="0"/>
              </a:spcAft>
              <a:buNone/>
            </a:pPr>
            <a:r>
              <a:rPr lang="en"/>
              <a:t>RETURN DISTINCT b.Pais as Pais, b.Nombre</a:t>
            </a:r>
            <a:endParaRPr/>
          </a:p>
          <a:p>
            <a:pPr indent="0" lvl="0" marL="914400" rtl="0" algn="l">
              <a:spcBef>
                <a:spcPts val="0"/>
              </a:spcBef>
              <a:spcAft>
                <a:spcPts val="0"/>
              </a:spcAft>
              <a:buNone/>
            </a:pPr>
            <a:r>
              <a:rPr lang="en"/>
              <a:t>ORDER BY Pais ASC</a:t>
            </a:r>
            <a:endParaRPr/>
          </a:p>
        </p:txBody>
      </p:sp>
      <p:grpSp>
        <p:nvGrpSpPr>
          <p:cNvPr id="1526" name="Google Shape;1526;p35"/>
          <p:cNvGrpSpPr/>
          <p:nvPr/>
        </p:nvGrpSpPr>
        <p:grpSpPr>
          <a:xfrm rot="6922716">
            <a:off x="7561124" y="746898"/>
            <a:ext cx="435969" cy="322677"/>
            <a:chOff x="8529533" y="681525"/>
            <a:chExt cx="435967" cy="322675"/>
          </a:xfrm>
        </p:grpSpPr>
        <p:sp>
          <p:nvSpPr>
            <p:cNvPr id="1527" name="Google Shape;1527;p35"/>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3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3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0" name="Google Shape;1530;p35"/>
          <p:cNvGrpSpPr/>
          <p:nvPr/>
        </p:nvGrpSpPr>
        <p:grpSpPr>
          <a:xfrm>
            <a:off x="970225" y="3797250"/>
            <a:ext cx="406275" cy="563575"/>
            <a:chOff x="140150" y="4340075"/>
            <a:chExt cx="406275" cy="563575"/>
          </a:xfrm>
        </p:grpSpPr>
        <p:sp>
          <p:nvSpPr>
            <p:cNvPr id="1531" name="Google Shape;1531;p35"/>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2" name="Google Shape;1532;p35"/>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3" name="Google Shape;1533;p35"/>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35"/>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36"/>
          <p:cNvSpPr txBox="1"/>
          <p:nvPr/>
        </p:nvSpPr>
        <p:spPr>
          <a:xfrm>
            <a:off x="1537650" y="853600"/>
            <a:ext cx="606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ulish"/>
                <a:ea typeface="Mulish"/>
                <a:cs typeface="Mulish"/>
                <a:sym typeface="Mulish"/>
              </a:rPr>
              <a:t>			</a:t>
            </a:r>
            <a:r>
              <a:rPr lang="en">
                <a:solidFill>
                  <a:schemeClr val="lt2"/>
                </a:solidFill>
                <a:latin typeface="Mulish"/>
                <a:ea typeface="Mulish"/>
                <a:cs typeface="Mulish"/>
                <a:sym typeface="Mulish"/>
              </a:rPr>
              <a:t>Vista del manubrio y sus </a:t>
            </a:r>
            <a:r>
              <a:rPr lang="en">
                <a:solidFill>
                  <a:schemeClr val="lt2"/>
                </a:solidFill>
                <a:latin typeface="Mulish"/>
                <a:ea typeface="Mulish"/>
                <a:cs typeface="Mulish"/>
                <a:sym typeface="Mulish"/>
              </a:rPr>
              <a:t>características</a:t>
            </a:r>
            <a:r>
              <a:rPr lang="en">
                <a:solidFill>
                  <a:schemeClr val="lt2"/>
                </a:solidFill>
                <a:latin typeface="Mulish"/>
                <a:ea typeface="Mulish"/>
                <a:cs typeface="Mulish"/>
                <a:sym typeface="Mulish"/>
              </a:rPr>
              <a:t> </a:t>
            </a:r>
            <a:endParaRPr>
              <a:solidFill>
                <a:schemeClr val="lt2"/>
              </a:solidFill>
              <a:latin typeface="Mulish"/>
              <a:ea typeface="Mulish"/>
              <a:cs typeface="Mulish"/>
              <a:sym typeface="Mulish"/>
            </a:endParaRPr>
          </a:p>
          <a:p>
            <a:pPr indent="0" lvl="0" marL="0" rtl="0" algn="l">
              <a:spcBef>
                <a:spcPts val="0"/>
              </a:spcBef>
              <a:spcAft>
                <a:spcPts val="0"/>
              </a:spcAft>
              <a:buNone/>
            </a:pPr>
            <a:r>
              <a:t/>
            </a:r>
            <a:endParaRPr>
              <a:solidFill>
                <a:schemeClr val="lt2"/>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(l:Manubrio)-[:TipoDeManubrio]-&gt;(t)</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(l)-[:Composicion]-&gt;(b)</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MATCH (t)-[:Marca]-&gt;(m)</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WITH l, collect (DISTINCT b.Material) AS Materiales, collect(DISTINCT m.Nombre) AS productores, t.Tipo AS Tipos</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RETURN Tipos, Materiales, productores</a:t>
            </a:r>
            <a:endParaRPr>
              <a:solidFill>
                <a:schemeClr val="dk1"/>
              </a:solidFill>
              <a:latin typeface="Mulish"/>
              <a:ea typeface="Mulish"/>
              <a:cs typeface="Mulish"/>
              <a:sym typeface="Mulish"/>
            </a:endParaRPr>
          </a:p>
          <a:p>
            <a:pPr indent="0" lvl="0" marL="0" rtl="0" algn="l">
              <a:spcBef>
                <a:spcPts val="0"/>
              </a:spcBef>
              <a:spcAft>
                <a:spcPts val="0"/>
              </a:spcAft>
              <a:buNone/>
            </a:pPr>
            <a:r>
              <a:rPr lang="en">
                <a:solidFill>
                  <a:schemeClr val="dk1"/>
                </a:solidFill>
                <a:latin typeface="Mulish"/>
                <a:ea typeface="Mulish"/>
                <a:cs typeface="Mulish"/>
                <a:sym typeface="Mulish"/>
              </a:rPr>
              <a:t>ORDER BY Tipos ASC</a:t>
            </a:r>
            <a:endParaRPr>
              <a:solidFill>
                <a:schemeClr val="dk1"/>
              </a:solidFill>
              <a:latin typeface="Mulish"/>
              <a:ea typeface="Mulish"/>
              <a:cs typeface="Mulish"/>
              <a:sym typeface="Mulis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37"/>
          <p:cNvSpPr txBox="1"/>
          <p:nvPr>
            <p:ph idx="4294967295" type="title"/>
          </p:nvPr>
        </p:nvSpPr>
        <p:spPr>
          <a:xfrm>
            <a:off x="720000" y="228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CASO PARTICULAR DE </a:t>
            </a:r>
            <a:r>
              <a:rPr lang="en"/>
              <a:t>APLICACIÓN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8" name="Shape 1548"/>
        <p:cNvGrpSpPr/>
        <p:nvPr/>
      </p:nvGrpSpPr>
      <p:grpSpPr>
        <a:xfrm>
          <a:off x="0" y="0"/>
          <a:ext cx="0" cy="0"/>
          <a:chOff x="0" y="0"/>
          <a:chExt cx="0" cy="0"/>
        </a:xfrm>
      </p:grpSpPr>
      <p:pic>
        <p:nvPicPr>
          <p:cNvPr id="1549" name="Google Shape;1549;p38"/>
          <p:cNvPicPr preferRelativeResize="0"/>
          <p:nvPr/>
        </p:nvPicPr>
        <p:blipFill>
          <a:blip r:embed="rId3">
            <a:alphaModFix/>
          </a:blip>
          <a:stretch>
            <a:fillRect/>
          </a:stretch>
        </p:blipFill>
        <p:spPr>
          <a:xfrm>
            <a:off x="1757625" y="756575"/>
            <a:ext cx="5571051" cy="413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39"/>
          <p:cNvSpPr txBox="1"/>
          <p:nvPr>
            <p:ph type="title"/>
          </p:nvPr>
        </p:nvSpPr>
        <p:spPr>
          <a:xfrm>
            <a:off x="1284000" y="1968012"/>
            <a:ext cx="6576000" cy="12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5"/>
          <p:cNvSpPr txBox="1"/>
          <p:nvPr>
            <p:ph type="title"/>
          </p:nvPr>
        </p:nvSpPr>
        <p:spPr>
          <a:xfrm>
            <a:off x="720000" y="2314650"/>
            <a:ext cx="77040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 la 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26"/>
          <p:cNvSpPr txBox="1"/>
          <p:nvPr>
            <p:ph type="title"/>
          </p:nvPr>
        </p:nvSpPr>
        <p:spPr>
          <a:xfrm>
            <a:off x="720000" y="2083050"/>
            <a:ext cx="7704000" cy="9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GRAFO PARA EL PROBLEMA EN </a:t>
            </a:r>
            <a:r>
              <a:rPr lang="en"/>
              <a:t>CUESTIÓN</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4" name="Shape 1474"/>
        <p:cNvGrpSpPr/>
        <p:nvPr/>
      </p:nvGrpSpPr>
      <p:grpSpPr>
        <a:xfrm>
          <a:off x="0" y="0"/>
          <a:ext cx="0" cy="0"/>
          <a:chOff x="0" y="0"/>
          <a:chExt cx="0" cy="0"/>
        </a:xfrm>
      </p:grpSpPr>
      <p:pic>
        <p:nvPicPr>
          <p:cNvPr id="1475" name="Google Shape;1475;p27"/>
          <p:cNvPicPr preferRelativeResize="0"/>
          <p:nvPr/>
        </p:nvPicPr>
        <p:blipFill>
          <a:blip r:embed="rId3">
            <a:alphaModFix/>
          </a:blip>
          <a:stretch>
            <a:fillRect/>
          </a:stretch>
        </p:blipFill>
        <p:spPr>
          <a:xfrm>
            <a:off x="1512650" y="0"/>
            <a:ext cx="611868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28"/>
          <p:cNvSpPr txBox="1"/>
          <p:nvPr>
            <p:ph type="title"/>
          </p:nvPr>
        </p:nvSpPr>
        <p:spPr>
          <a:xfrm>
            <a:off x="720000" y="2361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PRINCIPAL DE LA BASE</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4" name="Shape 1484"/>
        <p:cNvGrpSpPr/>
        <p:nvPr/>
      </p:nvGrpSpPr>
      <p:grpSpPr>
        <a:xfrm>
          <a:off x="0" y="0"/>
          <a:ext cx="0" cy="0"/>
          <a:chOff x="0" y="0"/>
          <a:chExt cx="0" cy="0"/>
        </a:xfrm>
      </p:grpSpPr>
      <p:pic>
        <p:nvPicPr>
          <p:cNvPr id="1485" name="Google Shape;1485;p29"/>
          <p:cNvPicPr preferRelativeResize="0"/>
          <p:nvPr/>
        </p:nvPicPr>
        <p:blipFill>
          <a:blip r:embed="rId3">
            <a:alphaModFix/>
          </a:blip>
          <a:stretch>
            <a:fillRect/>
          </a:stretch>
        </p:blipFill>
        <p:spPr>
          <a:xfrm>
            <a:off x="1389388" y="0"/>
            <a:ext cx="6365223" cy="5143499"/>
          </a:xfrm>
          <a:prstGeom prst="rect">
            <a:avLst/>
          </a:prstGeom>
          <a:noFill/>
          <a:ln>
            <a:noFill/>
          </a:ln>
        </p:spPr>
      </p:pic>
      <p:sp>
        <p:nvSpPr>
          <p:cNvPr id="1486" name="Google Shape;1486;p29"/>
          <p:cNvSpPr txBox="1"/>
          <p:nvPr/>
        </p:nvSpPr>
        <p:spPr>
          <a:xfrm rot="-5400000">
            <a:off x="-1384225" y="2054500"/>
            <a:ext cx="4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ulish"/>
                <a:ea typeface="Mulish"/>
                <a:cs typeface="Mulish"/>
                <a:sym typeface="Mulish"/>
              </a:rPr>
              <a:t>CALL db.schema.visualization()</a:t>
            </a:r>
            <a:endParaRPr>
              <a:solidFill>
                <a:schemeClr val="lt1"/>
              </a:solidFill>
              <a:latin typeface="Mulish"/>
              <a:ea typeface="Mulish"/>
              <a:cs typeface="Mulish"/>
              <a:sym typeface="Mulish"/>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30"/>
          <p:cNvSpPr txBox="1"/>
          <p:nvPr>
            <p:ph type="title"/>
          </p:nvPr>
        </p:nvSpPr>
        <p:spPr>
          <a:xfrm>
            <a:off x="720000" y="228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ONTOLOGÍA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95" name="Shape 1495"/>
        <p:cNvGrpSpPr/>
        <p:nvPr/>
      </p:nvGrpSpPr>
      <p:grpSpPr>
        <a:xfrm>
          <a:off x="0" y="0"/>
          <a:ext cx="0" cy="0"/>
          <a:chOff x="0" y="0"/>
          <a:chExt cx="0" cy="0"/>
        </a:xfrm>
      </p:grpSpPr>
      <p:pic>
        <p:nvPicPr>
          <p:cNvPr id="1496" name="Google Shape;1496;p31"/>
          <p:cNvPicPr preferRelativeResize="0"/>
          <p:nvPr/>
        </p:nvPicPr>
        <p:blipFill>
          <a:blip r:embed="rId3">
            <a:alphaModFix/>
          </a:blip>
          <a:stretch>
            <a:fillRect/>
          </a:stretch>
        </p:blipFill>
        <p:spPr>
          <a:xfrm>
            <a:off x="615275" y="0"/>
            <a:ext cx="7913452" cy="559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32"/>
          <p:cNvSpPr txBox="1"/>
          <p:nvPr>
            <p:ph type="title"/>
          </p:nvPr>
        </p:nvSpPr>
        <p:spPr>
          <a:xfrm>
            <a:off x="720000" y="228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ALGUNAS QUERIES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crete Mathematics: Graph Theory and Networks - 12th Grade by Slidesgo">
  <a:themeElements>
    <a:clrScheme name="Simple Light">
      <a:dk1>
        <a:srgbClr val="1A1A1A"/>
      </a:dk1>
      <a:lt1>
        <a:srgbClr val="FEFDFA"/>
      </a:lt1>
      <a:dk2>
        <a:srgbClr val="434343"/>
      </a:dk2>
      <a:lt2>
        <a:srgbClr val="FF2E20"/>
      </a:lt2>
      <a:accent1>
        <a:srgbClr val="FFD966"/>
      </a:accent1>
      <a:accent2>
        <a:srgbClr val="86CF64"/>
      </a:accent2>
      <a:accent3>
        <a:srgbClr val="04B4D8"/>
      </a:accent3>
      <a:accent4>
        <a:srgbClr val="FFFFFF"/>
      </a:accent4>
      <a:accent5>
        <a:srgbClr val="FFFFFF"/>
      </a:accent5>
      <a:accent6>
        <a:srgbClr val="FFFFFF"/>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