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CCFFFF"/>
    <a:srgbClr val="CFCCD9"/>
    <a:srgbClr val="BF4E58"/>
    <a:srgbClr val="0C0826"/>
    <a:srgbClr val="BFA58E"/>
    <a:srgbClr val="4B3D35"/>
    <a:srgbClr val="180000"/>
    <a:srgbClr val="BCCA02"/>
    <a:srgbClr val="F2F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3A09-CCA4-41DC-B163-8562E0CE3D8D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D4C94-BF02-44CE-9356-BE1F53912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3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ACDD1-FB70-4B76-8E00-2EFA9890F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B54950-03AB-4A9F-A2ED-C1FEABA31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641C2-0177-4290-8F72-8981EECB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E3376-51EB-4320-A9A6-C851293D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3BE5C-60D7-40AB-B9CA-26CEF931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1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16C96-6A86-4539-B98D-1222C7C1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9855D-F45A-427D-A844-6E4F497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D9983-548F-449C-8B9E-B7F92EA6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22BE0-10CB-4688-A351-6A0A697B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8B091-573E-49C7-A03A-ECDC3ECD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6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5079CF-5D7B-4971-9CEE-885CB2FC9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1035E-7572-4568-8369-383E32690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322F2-A339-4878-80CE-99C28336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4C4FC-9CC1-4421-9EA7-74E6155C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77B7C-2BAB-427F-92F9-2C968CE9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8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05D1C-650C-4529-9815-209C58BA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CB3BA-4C8D-4F21-A2B3-0F51DF54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808B3-64DB-476C-9795-D9B8F25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13F9D-639B-4391-B23D-C61780DD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8CBC8-2EA5-41DD-BB9F-AF61A36F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09E6C-CDD2-46D9-B15C-4F4A6865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ED95F-BB79-42CC-8887-68CB03DE6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3FEB9-A80A-4C2E-B51B-5613C820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E29FC-A713-4A6F-A0B5-B3869854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9E201-838A-46F5-A9A9-2F38FABF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8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028DB-4A25-49DB-9DAA-372D6437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4354E-B381-478E-86AD-265F068E2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629D64-C267-4990-9EB1-DCA3600B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4C071-DE82-4EF2-AC9C-E9447206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EDABC-D4DC-4816-A3DE-D18F779B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0AC958-12A4-48D0-A6D9-BCA0BBB6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7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6173D-2304-4ACD-80DB-E8D48DD9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3BF78-380D-4F6F-8A3B-7AF26EE2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8E0DD-B635-4C68-B37C-7217A95A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7F70D-BEC1-450C-A294-748AA6C65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60C911-EAA9-4DCD-8CFF-1C11C0378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925B63-9D58-41F9-B9F1-67B957E5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AD5498-3416-49F4-AC6B-3231F1ED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4D6210-80BE-40F1-B5EE-7202C0D5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8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61A1C-B855-43B6-860A-B91BBA10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00AEBD-E147-4C69-BBC9-6FD144C3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BC701-30F6-4B6B-9EEA-E4F752D6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87E01D-85A2-4D49-956A-972CAE8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08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78797B-81FD-4E00-AAAB-30F8C964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47A3C-4410-43E0-A252-2D85BDDF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D74274-48BB-478B-9911-3749E1D8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DADBD-1180-4E4B-ADBF-51AF0F25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773EE-E1E0-42DC-9C10-ADA3CE64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9C5B54-0076-49DA-85E1-13FD9CFE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E78DB-6A56-4711-82CE-D336EC3C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312A9-2369-42DB-AEB7-52B3CBCC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EFBB8A-E9CE-42BD-A62F-1ABAF4BB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6489D-966E-4EB7-B6BD-1BCFC7FF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01BBC-F9D8-4BFF-85FD-6B97C4626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DB3A7-6283-4268-AECD-7C7CC509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403AA-E44C-4AE4-B233-6B70AC46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A6155-24DC-4342-ADF9-1CBAD960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A907F-B2AD-4EE5-9FFE-E2D4FBE2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4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5"/>
            </a:gs>
            <a:gs pos="84000">
              <a:srgbClr val="467DC2"/>
            </a:gs>
            <a:gs pos="100000">
              <a:srgbClr val="467BB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E691D3-6F5B-4028-86D0-95F8E20A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9FBE5-6332-4368-93FF-EEB91DC8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5B59E-CE27-4B53-A01F-1536F900C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9407-C230-42C8-B629-5D1334083A7A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197FD-D2CE-4FAB-804B-2B522F1E0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0CB80-98E9-47C7-ADB4-C276F1D4C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F6BF-1114-4242-86CA-FFDC3B083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6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8832C8-0266-43AB-A03D-9E0B13F2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32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4538D-A149-4A1E-A39C-52D0F7353244}"/>
              </a:ext>
            </a:extLst>
          </p:cNvPr>
          <p:cNvSpPr txBox="1"/>
          <p:nvPr/>
        </p:nvSpPr>
        <p:spPr>
          <a:xfrm>
            <a:off x="0" y="0"/>
            <a:ext cx="12192000" cy="8132064"/>
          </a:xfrm>
          <a:custGeom>
            <a:avLst/>
            <a:gdLst/>
            <a:ahLst/>
            <a:cxnLst/>
            <a:rect l="l" t="t" r="r" b="b"/>
            <a:pathLst>
              <a:path w="12192000" h="8132064">
                <a:moveTo>
                  <a:pt x="9263448" y="4790378"/>
                </a:moveTo>
                <a:lnTo>
                  <a:pt x="10826143" y="4790378"/>
                </a:lnTo>
                <a:lnTo>
                  <a:pt x="10826143" y="4901999"/>
                </a:lnTo>
                <a:lnTo>
                  <a:pt x="9263448" y="4901999"/>
                </a:lnTo>
                <a:close/>
                <a:moveTo>
                  <a:pt x="9263448" y="4462956"/>
                </a:moveTo>
                <a:lnTo>
                  <a:pt x="10841026" y="4462956"/>
                </a:lnTo>
                <a:lnTo>
                  <a:pt x="10833584" y="4559695"/>
                </a:lnTo>
                <a:lnTo>
                  <a:pt x="9263448" y="4559695"/>
                </a:lnTo>
                <a:close/>
                <a:moveTo>
                  <a:pt x="9263448" y="4128093"/>
                </a:moveTo>
                <a:lnTo>
                  <a:pt x="10826143" y="4128093"/>
                </a:lnTo>
                <a:lnTo>
                  <a:pt x="10826143" y="4232273"/>
                </a:lnTo>
                <a:lnTo>
                  <a:pt x="9263448" y="4232273"/>
                </a:lnTo>
                <a:close/>
                <a:moveTo>
                  <a:pt x="3340089" y="4016472"/>
                </a:moveTo>
                <a:lnTo>
                  <a:pt x="3340089" y="4462956"/>
                </a:lnTo>
                <a:lnTo>
                  <a:pt x="1978312" y="4462956"/>
                </a:lnTo>
                <a:lnTo>
                  <a:pt x="1978312" y="4760613"/>
                </a:lnTo>
                <a:lnTo>
                  <a:pt x="2424796" y="4760613"/>
                </a:lnTo>
                <a:lnTo>
                  <a:pt x="2246202" y="4946648"/>
                </a:lnTo>
                <a:cubicBezTo>
                  <a:pt x="2315655" y="4981374"/>
                  <a:pt x="2390069" y="5045867"/>
                  <a:pt x="2469444" y="5140124"/>
                </a:cubicBezTo>
                <a:cubicBezTo>
                  <a:pt x="2548819" y="5234382"/>
                  <a:pt x="2615792" y="5321199"/>
                  <a:pt x="2670362" y="5400574"/>
                </a:cubicBezTo>
                <a:cubicBezTo>
                  <a:pt x="2705089" y="5360886"/>
                  <a:pt x="2742296" y="5323679"/>
                  <a:pt x="2781983" y="5288952"/>
                </a:cubicBezTo>
                <a:cubicBezTo>
                  <a:pt x="2821671" y="5254226"/>
                  <a:pt x="2861358" y="5219499"/>
                  <a:pt x="2901046" y="5184773"/>
                </a:cubicBezTo>
                <a:cubicBezTo>
                  <a:pt x="2861358" y="5120281"/>
                  <a:pt x="2799347" y="5042146"/>
                  <a:pt x="2715011" y="4950368"/>
                </a:cubicBezTo>
                <a:cubicBezTo>
                  <a:pt x="2630675" y="4858591"/>
                  <a:pt x="2551300" y="4795339"/>
                  <a:pt x="2476886" y="4760613"/>
                </a:cubicBezTo>
                <a:lnTo>
                  <a:pt x="3340089" y="4760613"/>
                </a:lnTo>
                <a:lnTo>
                  <a:pt x="3340089" y="5184773"/>
                </a:lnTo>
                <a:cubicBezTo>
                  <a:pt x="3340089" y="5254226"/>
                  <a:pt x="3310323" y="5296394"/>
                  <a:pt x="3250792" y="5311277"/>
                </a:cubicBezTo>
                <a:cubicBezTo>
                  <a:pt x="3191261" y="5326159"/>
                  <a:pt x="3109405" y="5333601"/>
                  <a:pt x="3005225" y="5333601"/>
                </a:cubicBezTo>
                <a:cubicBezTo>
                  <a:pt x="3044913" y="5412976"/>
                  <a:pt x="3073438" y="5470027"/>
                  <a:pt x="3090801" y="5504753"/>
                </a:cubicBezTo>
                <a:cubicBezTo>
                  <a:pt x="3108165" y="5539480"/>
                  <a:pt x="3119328" y="5584128"/>
                  <a:pt x="3124288" y="5638699"/>
                </a:cubicBezTo>
                <a:cubicBezTo>
                  <a:pt x="3345903" y="5628777"/>
                  <a:pt x="3495564" y="5596531"/>
                  <a:pt x="3573273" y="5541960"/>
                </a:cubicBezTo>
                <a:cubicBezTo>
                  <a:pt x="3650981" y="5487390"/>
                  <a:pt x="3689835" y="5398093"/>
                  <a:pt x="3689835" y="5274070"/>
                </a:cubicBezTo>
                <a:lnTo>
                  <a:pt x="3689835" y="4760613"/>
                </a:lnTo>
                <a:lnTo>
                  <a:pt x="4047023" y="4760613"/>
                </a:lnTo>
                <a:lnTo>
                  <a:pt x="4047023" y="4462956"/>
                </a:lnTo>
                <a:lnTo>
                  <a:pt x="3689835" y="4462956"/>
                </a:lnTo>
                <a:lnTo>
                  <a:pt x="3689835" y="4187624"/>
                </a:lnTo>
                <a:cubicBezTo>
                  <a:pt x="3759288" y="4162820"/>
                  <a:pt x="3791534" y="4133054"/>
                  <a:pt x="3786573" y="4098328"/>
                </a:cubicBezTo>
                <a:cubicBezTo>
                  <a:pt x="3781613" y="4063601"/>
                  <a:pt x="3741576" y="4043757"/>
                  <a:pt x="3666465" y="4038796"/>
                </a:cubicBezTo>
                <a:close/>
                <a:moveTo>
                  <a:pt x="8913701" y="3897410"/>
                </a:moveTo>
                <a:lnTo>
                  <a:pt x="8913701" y="5102917"/>
                </a:lnTo>
                <a:lnTo>
                  <a:pt x="9280772" y="5102917"/>
                </a:lnTo>
                <a:cubicBezTo>
                  <a:pt x="9140936" y="5177331"/>
                  <a:pt x="9000150" y="5231902"/>
                  <a:pt x="8858414" y="5266628"/>
                </a:cubicBezTo>
                <a:cubicBezTo>
                  <a:pt x="8716678" y="5301355"/>
                  <a:pt x="8586280" y="5331120"/>
                  <a:pt x="8467217" y="5355925"/>
                </a:cubicBezTo>
                <a:cubicBezTo>
                  <a:pt x="8506904" y="5400574"/>
                  <a:pt x="8552793" y="5450183"/>
                  <a:pt x="8604883" y="5504753"/>
                </a:cubicBezTo>
                <a:cubicBezTo>
                  <a:pt x="8656973" y="5559324"/>
                  <a:pt x="8695420" y="5611414"/>
                  <a:pt x="8720225" y="5661023"/>
                </a:cubicBezTo>
                <a:cubicBezTo>
                  <a:pt x="8849209" y="5626296"/>
                  <a:pt x="8993599" y="5577927"/>
                  <a:pt x="9153396" y="5515915"/>
                </a:cubicBezTo>
                <a:cubicBezTo>
                  <a:pt x="9313193" y="5453904"/>
                  <a:pt x="9448010" y="5393132"/>
                  <a:pt x="9557848" y="5333601"/>
                </a:cubicBezTo>
                <a:cubicBezTo>
                  <a:pt x="9642804" y="5333601"/>
                  <a:pt x="9692763" y="5317478"/>
                  <a:pt x="9707723" y="5285232"/>
                </a:cubicBezTo>
                <a:cubicBezTo>
                  <a:pt x="9722683" y="5252986"/>
                  <a:pt x="9687724" y="5212058"/>
                  <a:pt x="9602845" y="5162449"/>
                </a:cubicBezTo>
                <a:lnTo>
                  <a:pt x="9505409" y="5110359"/>
                </a:lnTo>
                <a:lnTo>
                  <a:pt x="10554183" y="5110359"/>
                </a:lnTo>
                <a:lnTo>
                  <a:pt x="10449305" y="5281511"/>
                </a:lnTo>
                <a:cubicBezTo>
                  <a:pt x="10639061" y="5311277"/>
                  <a:pt x="10802598" y="5359646"/>
                  <a:pt x="10939915" y="5426618"/>
                </a:cubicBezTo>
                <a:cubicBezTo>
                  <a:pt x="11077232" y="5493591"/>
                  <a:pt x="11217903" y="5584128"/>
                  <a:pt x="11361924" y="5698230"/>
                </a:cubicBezTo>
                <a:cubicBezTo>
                  <a:pt x="11386730" y="5648621"/>
                  <a:pt x="11416495" y="5599011"/>
                  <a:pt x="11451221" y="5549402"/>
                </a:cubicBezTo>
                <a:cubicBezTo>
                  <a:pt x="11485947" y="5499792"/>
                  <a:pt x="11525635" y="5452663"/>
                  <a:pt x="11570283" y="5408015"/>
                </a:cubicBezTo>
                <a:cubicBezTo>
                  <a:pt x="11431378" y="5318718"/>
                  <a:pt x="11320938" y="5255466"/>
                  <a:pt x="11238966" y="5218259"/>
                </a:cubicBezTo>
                <a:cubicBezTo>
                  <a:pt x="11156995" y="5181052"/>
                  <a:pt x="11066051" y="5145085"/>
                  <a:pt x="10966134" y="5110359"/>
                </a:cubicBezTo>
                <a:lnTo>
                  <a:pt x="11175889" y="5110359"/>
                </a:lnTo>
                <a:lnTo>
                  <a:pt x="11175889" y="3897410"/>
                </a:lnTo>
                <a:close/>
                <a:moveTo>
                  <a:pt x="6413389" y="3644402"/>
                </a:moveTo>
                <a:lnTo>
                  <a:pt x="7172413" y="3644402"/>
                </a:lnTo>
                <a:lnTo>
                  <a:pt x="7172413" y="4157859"/>
                </a:lnTo>
                <a:lnTo>
                  <a:pt x="6398506" y="4157859"/>
                </a:lnTo>
                <a:cubicBezTo>
                  <a:pt x="6408428" y="4087398"/>
                  <a:pt x="6413389" y="4003082"/>
                  <a:pt x="6413389" y="3904909"/>
                </a:cubicBezTo>
                <a:cubicBezTo>
                  <a:pt x="6413389" y="3806737"/>
                  <a:pt x="6413389" y="3719901"/>
                  <a:pt x="6413389" y="3644402"/>
                </a:cubicBezTo>
                <a:close/>
                <a:moveTo>
                  <a:pt x="5431124" y="3644402"/>
                </a:moveTo>
                <a:lnTo>
                  <a:pt x="6063643" y="3644402"/>
                </a:lnTo>
                <a:cubicBezTo>
                  <a:pt x="6063643" y="3726180"/>
                  <a:pt x="6060950" y="3815593"/>
                  <a:pt x="6055562" y="3912641"/>
                </a:cubicBezTo>
                <a:cubicBezTo>
                  <a:pt x="6050175" y="4009690"/>
                  <a:pt x="6042055" y="4091429"/>
                  <a:pt x="6031204" y="4157859"/>
                </a:cubicBezTo>
                <a:lnTo>
                  <a:pt x="5431124" y="4157859"/>
                </a:lnTo>
                <a:close/>
                <a:moveTo>
                  <a:pt x="2595948" y="3532781"/>
                </a:moveTo>
                <a:cubicBezTo>
                  <a:pt x="2625714" y="3567507"/>
                  <a:pt x="2662921" y="3634480"/>
                  <a:pt x="2707569" y="3733699"/>
                </a:cubicBezTo>
                <a:cubicBezTo>
                  <a:pt x="2752218" y="3832917"/>
                  <a:pt x="2784464" y="3914773"/>
                  <a:pt x="2804308" y="3979265"/>
                </a:cubicBezTo>
                <a:cubicBezTo>
                  <a:pt x="2774542" y="3999109"/>
                  <a:pt x="2747257" y="4011511"/>
                  <a:pt x="2722452" y="4016472"/>
                </a:cubicBezTo>
                <a:cubicBezTo>
                  <a:pt x="2697647" y="4021433"/>
                  <a:pt x="2672843" y="4028875"/>
                  <a:pt x="2648038" y="4038796"/>
                </a:cubicBezTo>
                <a:cubicBezTo>
                  <a:pt x="2643077" y="3984226"/>
                  <a:pt x="2621993" y="3909812"/>
                  <a:pt x="2584786" y="3815554"/>
                </a:cubicBezTo>
                <a:cubicBezTo>
                  <a:pt x="2547579" y="3721296"/>
                  <a:pt x="2516573" y="3659285"/>
                  <a:pt x="2491769" y="3629519"/>
                </a:cubicBezTo>
                <a:close/>
                <a:moveTo>
                  <a:pt x="2841515" y="3450925"/>
                </a:moveTo>
                <a:lnTo>
                  <a:pt x="3459151" y="3450925"/>
                </a:lnTo>
                <a:cubicBezTo>
                  <a:pt x="3434347" y="3510457"/>
                  <a:pt x="3376056" y="3584871"/>
                  <a:pt x="3284279" y="3674167"/>
                </a:cubicBezTo>
                <a:cubicBezTo>
                  <a:pt x="3192501" y="3763464"/>
                  <a:pt x="3116847" y="3825476"/>
                  <a:pt x="3057316" y="3860203"/>
                </a:cubicBezTo>
                <a:cubicBezTo>
                  <a:pt x="3042433" y="3810593"/>
                  <a:pt x="3012667" y="3739900"/>
                  <a:pt x="2968018" y="3648123"/>
                </a:cubicBezTo>
                <a:cubicBezTo>
                  <a:pt x="2923370" y="3556345"/>
                  <a:pt x="2881202" y="3490613"/>
                  <a:pt x="2841515" y="3450925"/>
                </a:cubicBezTo>
                <a:close/>
                <a:moveTo>
                  <a:pt x="10230830" y="3428601"/>
                </a:moveTo>
                <a:lnTo>
                  <a:pt x="10774053" y="3428601"/>
                </a:lnTo>
                <a:lnTo>
                  <a:pt x="10774053" y="3577429"/>
                </a:lnTo>
                <a:lnTo>
                  <a:pt x="10230830" y="3577429"/>
                </a:lnTo>
                <a:close/>
                <a:moveTo>
                  <a:pt x="9337862" y="3428601"/>
                </a:moveTo>
                <a:lnTo>
                  <a:pt x="9881084" y="3428601"/>
                </a:lnTo>
                <a:lnTo>
                  <a:pt x="9881084" y="3577429"/>
                </a:lnTo>
                <a:lnTo>
                  <a:pt x="9337862" y="3577429"/>
                </a:lnTo>
                <a:close/>
                <a:moveTo>
                  <a:pt x="10230830" y="3041648"/>
                </a:moveTo>
                <a:lnTo>
                  <a:pt x="10774053" y="3041648"/>
                </a:lnTo>
                <a:lnTo>
                  <a:pt x="10774053" y="3197917"/>
                </a:lnTo>
                <a:lnTo>
                  <a:pt x="10230830" y="3197917"/>
                </a:lnTo>
                <a:close/>
                <a:moveTo>
                  <a:pt x="9337862" y="3041648"/>
                </a:moveTo>
                <a:lnTo>
                  <a:pt x="9881084" y="3041648"/>
                </a:lnTo>
                <a:lnTo>
                  <a:pt x="9881084" y="3197917"/>
                </a:lnTo>
                <a:lnTo>
                  <a:pt x="9337862" y="3197917"/>
                </a:lnTo>
                <a:close/>
                <a:moveTo>
                  <a:pt x="6063643" y="2944910"/>
                </a:moveTo>
                <a:lnTo>
                  <a:pt x="6063643" y="3346746"/>
                </a:lnTo>
                <a:lnTo>
                  <a:pt x="5081378" y="3346746"/>
                </a:lnTo>
                <a:lnTo>
                  <a:pt x="5081378" y="4157859"/>
                </a:lnTo>
                <a:lnTo>
                  <a:pt x="4530714" y="4157859"/>
                </a:lnTo>
                <a:lnTo>
                  <a:pt x="4530714" y="4455515"/>
                </a:lnTo>
                <a:lnTo>
                  <a:pt x="5908536" y="4455515"/>
                </a:lnTo>
                <a:cubicBezTo>
                  <a:pt x="5810016" y="4673796"/>
                  <a:pt x="5637603" y="4861072"/>
                  <a:pt x="5391300" y="5017341"/>
                </a:cubicBezTo>
                <a:cubicBezTo>
                  <a:pt x="5144998" y="5173611"/>
                  <a:pt x="4858136" y="5271589"/>
                  <a:pt x="4530714" y="5311277"/>
                </a:cubicBezTo>
                <a:cubicBezTo>
                  <a:pt x="4585285" y="5365847"/>
                  <a:pt x="4632413" y="5420417"/>
                  <a:pt x="4672100" y="5474988"/>
                </a:cubicBezTo>
                <a:cubicBezTo>
                  <a:pt x="4711788" y="5529558"/>
                  <a:pt x="4748995" y="5586609"/>
                  <a:pt x="4783722" y="5646140"/>
                </a:cubicBezTo>
                <a:cubicBezTo>
                  <a:pt x="5075720" y="5606453"/>
                  <a:pt x="5347253" y="5502273"/>
                  <a:pt x="5598323" y="5333601"/>
                </a:cubicBezTo>
                <a:cubicBezTo>
                  <a:pt x="5849392" y="5164929"/>
                  <a:pt x="6058644" y="4961531"/>
                  <a:pt x="6226075" y="4723406"/>
                </a:cubicBezTo>
                <a:cubicBezTo>
                  <a:pt x="6383585" y="4986335"/>
                  <a:pt x="6595277" y="5194695"/>
                  <a:pt x="6861153" y="5348484"/>
                </a:cubicBezTo>
                <a:cubicBezTo>
                  <a:pt x="7127028" y="5502273"/>
                  <a:pt x="7424878" y="5613894"/>
                  <a:pt x="7754703" y="5683347"/>
                </a:cubicBezTo>
                <a:cubicBezTo>
                  <a:pt x="7779352" y="5613894"/>
                  <a:pt x="7810125" y="5548162"/>
                  <a:pt x="7847023" y="5486150"/>
                </a:cubicBezTo>
                <a:cubicBezTo>
                  <a:pt x="7883920" y="5424138"/>
                  <a:pt x="7924537" y="5363366"/>
                  <a:pt x="7968876" y="5303835"/>
                </a:cubicBezTo>
                <a:cubicBezTo>
                  <a:pt x="7594712" y="5264148"/>
                  <a:pt x="7284538" y="5166169"/>
                  <a:pt x="7038351" y="5009900"/>
                </a:cubicBezTo>
                <a:cubicBezTo>
                  <a:pt x="6792164" y="4853630"/>
                  <a:pt x="6614927" y="4668835"/>
                  <a:pt x="6506639" y="4455515"/>
                </a:cubicBezTo>
                <a:lnTo>
                  <a:pt x="7998409" y="4455515"/>
                </a:lnTo>
                <a:lnTo>
                  <a:pt x="7998409" y="4157859"/>
                </a:lnTo>
                <a:lnTo>
                  <a:pt x="7522159" y="4157859"/>
                </a:lnTo>
                <a:lnTo>
                  <a:pt x="7522159" y="3346746"/>
                </a:lnTo>
                <a:lnTo>
                  <a:pt x="6413389" y="3346746"/>
                </a:lnTo>
                <a:lnTo>
                  <a:pt x="6413389" y="3160711"/>
                </a:lnTo>
                <a:cubicBezTo>
                  <a:pt x="6482842" y="3111101"/>
                  <a:pt x="6515088" y="3068933"/>
                  <a:pt x="6510127" y="3034207"/>
                </a:cubicBezTo>
                <a:cubicBezTo>
                  <a:pt x="6505167" y="2999480"/>
                  <a:pt x="6450519" y="2979636"/>
                  <a:pt x="6346184" y="2974675"/>
                </a:cubicBezTo>
                <a:close/>
                <a:moveTo>
                  <a:pt x="2692687" y="2937468"/>
                </a:moveTo>
                <a:cubicBezTo>
                  <a:pt x="2613312" y="3086296"/>
                  <a:pt x="2499210" y="3226443"/>
                  <a:pt x="2350382" y="3357908"/>
                </a:cubicBezTo>
                <a:cubicBezTo>
                  <a:pt x="2201554" y="3489373"/>
                  <a:pt x="2047764" y="3579910"/>
                  <a:pt x="1889015" y="3629519"/>
                </a:cubicBezTo>
                <a:lnTo>
                  <a:pt x="1889015" y="3130945"/>
                </a:lnTo>
                <a:cubicBezTo>
                  <a:pt x="1973351" y="3116062"/>
                  <a:pt x="2013038" y="3092498"/>
                  <a:pt x="2008077" y="3060251"/>
                </a:cubicBezTo>
                <a:cubicBezTo>
                  <a:pt x="2003116" y="3028005"/>
                  <a:pt x="1965909" y="3009402"/>
                  <a:pt x="1896456" y="3004441"/>
                </a:cubicBezTo>
                <a:lnTo>
                  <a:pt x="1539269" y="2974675"/>
                </a:lnTo>
                <a:lnTo>
                  <a:pt x="1539269" y="3748582"/>
                </a:lnTo>
                <a:lnTo>
                  <a:pt x="1249054" y="3748582"/>
                </a:lnTo>
                <a:lnTo>
                  <a:pt x="1249054" y="3175593"/>
                </a:lnTo>
                <a:cubicBezTo>
                  <a:pt x="1308585" y="3165671"/>
                  <a:pt x="1335870" y="3145828"/>
                  <a:pt x="1330909" y="3116062"/>
                </a:cubicBezTo>
                <a:cubicBezTo>
                  <a:pt x="1325948" y="3086296"/>
                  <a:pt x="1296066" y="3068933"/>
                  <a:pt x="1241264" y="3063972"/>
                </a:cubicBezTo>
                <a:lnTo>
                  <a:pt x="899307" y="3019324"/>
                </a:lnTo>
                <a:lnTo>
                  <a:pt x="899307" y="4224831"/>
                </a:lnTo>
                <a:lnTo>
                  <a:pt x="1249054" y="4224831"/>
                </a:lnTo>
                <a:lnTo>
                  <a:pt x="1249054" y="4046238"/>
                </a:lnTo>
                <a:lnTo>
                  <a:pt x="1539269" y="4046238"/>
                </a:lnTo>
                <a:lnTo>
                  <a:pt x="1539269" y="4425749"/>
                </a:lnTo>
                <a:lnTo>
                  <a:pt x="735596" y="4425749"/>
                </a:lnTo>
                <a:lnTo>
                  <a:pt x="735596" y="4723406"/>
                </a:lnTo>
                <a:lnTo>
                  <a:pt x="1018370" y="4723406"/>
                </a:lnTo>
                <a:cubicBezTo>
                  <a:pt x="1013409" y="4862312"/>
                  <a:pt x="989845" y="5003699"/>
                  <a:pt x="947677" y="5147566"/>
                </a:cubicBezTo>
                <a:cubicBezTo>
                  <a:pt x="905509" y="5291433"/>
                  <a:pt x="842257" y="5420417"/>
                  <a:pt x="757921" y="5534519"/>
                </a:cubicBezTo>
                <a:cubicBezTo>
                  <a:pt x="802569" y="5549402"/>
                  <a:pt x="850938" y="5571726"/>
                  <a:pt x="903028" y="5601492"/>
                </a:cubicBezTo>
                <a:cubicBezTo>
                  <a:pt x="955118" y="5631257"/>
                  <a:pt x="1001007" y="5663503"/>
                  <a:pt x="1040694" y="5698230"/>
                </a:cubicBezTo>
                <a:cubicBezTo>
                  <a:pt x="1125030" y="5574207"/>
                  <a:pt x="1193243" y="5426618"/>
                  <a:pt x="1245333" y="5255466"/>
                </a:cubicBezTo>
                <a:cubicBezTo>
                  <a:pt x="1297423" y="5084314"/>
                  <a:pt x="1325948" y="4906960"/>
                  <a:pt x="1330909" y="4723406"/>
                </a:cubicBezTo>
                <a:lnTo>
                  <a:pt x="1539269" y="4723406"/>
                </a:lnTo>
                <a:lnTo>
                  <a:pt x="1539269" y="5601492"/>
                </a:lnTo>
                <a:lnTo>
                  <a:pt x="1889015" y="5601492"/>
                </a:lnTo>
                <a:lnTo>
                  <a:pt x="1889015" y="3666726"/>
                </a:lnTo>
                <a:cubicBezTo>
                  <a:pt x="1923741" y="3686570"/>
                  <a:pt x="1955987" y="3712615"/>
                  <a:pt x="1985753" y="3744861"/>
                </a:cubicBezTo>
                <a:cubicBezTo>
                  <a:pt x="2015519" y="3777107"/>
                  <a:pt x="2050245" y="3818035"/>
                  <a:pt x="2089933" y="3867644"/>
                </a:cubicBezTo>
                <a:cubicBezTo>
                  <a:pt x="2119698" y="3857722"/>
                  <a:pt x="2146984" y="3845320"/>
                  <a:pt x="2171788" y="3830437"/>
                </a:cubicBezTo>
                <a:cubicBezTo>
                  <a:pt x="2196593" y="3815554"/>
                  <a:pt x="2223878" y="3798191"/>
                  <a:pt x="2253644" y="3778347"/>
                </a:cubicBezTo>
                <a:cubicBezTo>
                  <a:pt x="2278448" y="3818035"/>
                  <a:pt x="2302013" y="3876326"/>
                  <a:pt x="2324337" y="3953220"/>
                </a:cubicBezTo>
                <a:cubicBezTo>
                  <a:pt x="2346661" y="4030115"/>
                  <a:pt x="2360304" y="4088406"/>
                  <a:pt x="2365265" y="4128093"/>
                </a:cubicBezTo>
                <a:cubicBezTo>
                  <a:pt x="2295812" y="4142976"/>
                  <a:pt x="2232560" y="4154138"/>
                  <a:pt x="2175509" y="4161579"/>
                </a:cubicBezTo>
                <a:cubicBezTo>
                  <a:pt x="2118458" y="4169021"/>
                  <a:pt x="2055206" y="4170261"/>
                  <a:pt x="1985753" y="4165300"/>
                </a:cubicBezTo>
                <a:cubicBezTo>
                  <a:pt x="2035362" y="4214910"/>
                  <a:pt x="2072569" y="4260798"/>
                  <a:pt x="2097374" y="4302966"/>
                </a:cubicBezTo>
                <a:cubicBezTo>
                  <a:pt x="2122179" y="4345134"/>
                  <a:pt x="2144503" y="4395984"/>
                  <a:pt x="2164347" y="4455515"/>
                </a:cubicBezTo>
                <a:cubicBezTo>
                  <a:pt x="2600909" y="4400945"/>
                  <a:pt x="2969259" y="4265759"/>
                  <a:pt x="3269395" y="4049958"/>
                </a:cubicBezTo>
                <a:cubicBezTo>
                  <a:pt x="3569532" y="3834158"/>
                  <a:pt x="3759288" y="3602234"/>
                  <a:pt x="3838663" y="3354187"/>
                </a:cubicBezTo>
                <a:lnTo>
                  <a:pt x="3630304" y="3153269"/>
                </a:lnTo>
                <a:lnTo>
                  <a:pt x="2908488" y="3153269"/>
                </a:lnTo>
                <a:lnTo>
                  <a:pt x="2975460" y="3086296"/>
                </a:lnTo>
                <a:cubicBezTo>
                  <a:pt x="3044913" y="3076374"/>
                  <a:pt x="3080879" y="3057771"/>
                  <a:pt x="3083361" y="3030486"/>
                </a:cubicBezTo>
                <a:cubicBezTo>
                  <a:pt x="3085841" y="3003201"/>
                  <a:pt x="3044913" y="2984597"/>
                  <a:pt x="2960577" y="2974675"/>
                </a:cubicBezTo>
                <a:close/>
                <a:moveTo>
                  <a:pt x="8988115" y="2810964"/>
                </a:moveTo>
                <a:lnTo>
                  <a:pt x="8988115" y="3197917"/>
                </a:lnTo>
                <a:lnTo>
                  <a:pt x="8437452" y="3197917"/>
                </a:lnTo>
                <a:lnTo>
                  <a:pt x="8437452" y="3428601"/>
                </a:lnTo>
                <a:lnTo>
                  <a:pt x="8988115" y="3428601"/>
                </a:lnTo>
                <a:lnTo>
                  <a:pt x="8988115" y="3808113"/>
                </a:lnTo>
                <a:lnTo>
                  <a:pt x="11123799" y="3808113"/>
                </a:lnTo>
                <a:lnTo>
                  <a:pt x="11123799" y="3428601"/>
                </a:lnTo>
                <a:lnTo>
                  <a:pt x="11659580" y="3428601"/>
                </a:lnTo>
                <a:lnTo>
                  <a:pt x="11659580" y="3197917"/>
                </a:lnTo>
                <a:lnTo>
                  <a:pt x="11123799" y="3197917"/>
                </a:lnTo>
                <a:lnTo>
                  <a:pt x="11123799" y="2810964"/>
                </a:lnTo>
                <a:close/>
                <a:moveTo>
                  <a:pt x="5498097" y="2163562"/>
                </a:moveTo>
                <a:lnTo>
                  <a:pt x="5498097" y="2520749"/>
                </a:lnTo>
                <a:lnTo>
                  <a:pt x="4560480" y="2520749"/>
                </a:lnTo>
                <a:lnTo>
                  <a:pt x="4560480" y="2818406"/>
                </a:lnTo>
                <a:lnTo>
                  <a:pt x="5498097" y="2818406"/>
                </a:lnTo>
                <a:lnTo>
                  <a:pt x="5498097" y="3190476"/>
                </a:lnTo>
                <a:lnTo>
                  <a:pt x="5847842" y="3190476"/>
                </a:lnTo>
                <a:lnTo>
                  <a:pt x="5847842" y="2818406"/>
                </a:lnTo>
                <a:lnTo>
                  <a:pt x="6673838" y="2818406"/>
                </a:lnTo>
                <a:lnTo>
                  <a:pt x="6673838" y="3205359"/>
                </a:lnTo>
                <a:lnTo>
                  <a:pt x="7023584" y="3205359"/>
                </a:lnTo>
                <a:lnTo>
                  <a:pt x="7023584" y="2818406"/>
                </a:lnTo>
                <a:lnTo>
                  <a:pt x="7998409" y="2818406"/>
                </a:lnTo>
                <a:lnTo>
                  <a:pt x="7998409" y="2520749"/>
                </a:lnTo>
                <a:lnTo>
                  <a:pt x="7023584" y="2520749"/>
                </a:lnTo>
                <a:lnTo>
                  <a:pt x="7023584" y="2371921"/>
                </a:lnTo>
                <a:cubicBezTo>
                  <a:pt x="7093038" y="2327273"/>
                  <a:pt x="7122803" y="2287585"/>
                  <a:pt x="7112881" y="2252859"/>
                </a:cubicBezTo>
                <a:cubicBezTo>
                  <a:pt x="7102959" y="2218132"/>
                  <a:pt x="7044048" y="2198288"/>
                  <a:pt x="6936148" y="2193328"/>
                </a:cubicBezTo>
                <a:lnTo>
                  <a:pt x="6673838" y="2171004"/>
                </a:lnTo>
                <a:lnTo>
                  <a:pt x="6673838" y="2520749"/>
                </a:lnTo>
                <a:lnTo>
                  <a:pt x="5847842" y="2520749"/>
                </a:lnTo>
                <a:lnTo>
                  <a:pt x="5847842" y="2349597"/>
                </a:lnTo>
                <a:cubicBezTo>
                  <a:pt x="5917295" y="2304949"/>
                  <a:pt x="5949542" y="2266502"/>
                  <a:pt x="5944581" y="2234255"/>
                </a:cubicBezTo>
                <a:cubicBezTo>
                  <a:pt x="5939619" y="2202009"/>
                  <a:pt x="5884041" y="2183406"/>
                  <a:pt x="5777847" y="2178445"/>
                </a:cubicBezTo>
                <a:close/>
                <a:moveTo>
                  <a:pt x="1628565" y="2163562"/>
                </a:moveTo>
                <a:lnTo>
                  <a:pt x="1628565" y="2431453"/>
                </a:lnTo>
                <a:lnTo>
                  <a:pt x="638858" y="2431453"/>
                </a:lnTo>
                <a:lnTo>
                  <a:pt x="638858" y="2729109"/>
                </a:lnTo>
                <a:lnTo>
                  <a:pt x="1628565" y="2729109"/>
                </a:lnTo>
                <a:lnTo>
                  <a:pt x="1628565" y="2930027"/>
                </a:lnTo>
                <a:lnTo>
                  <a:pt x="1978312" y="2930027"/>
                </a:lnTo>
                <a:lnTo>
                  <a:pt x="1978312" y="2729109"/>
                </a:lnTo>
                <a:lnTo>
                  <a:pt x="2767101" y="2729109"/>
                </a:lnTo>
                <a:lnTo>
                  <a:pt x="2767101" y="2930027"/>
                </a:lnTo>
                <a:lnTo>
                  <a:pt x="3116847" y="2930027"/>
                </a:lnTo>
                <a:lnTo>
                  <a:pt x="3116847" y="2729109"/>
                </a:lnTo>
                <a:lnTo>
                  <a:pt x="4113995" y="2729109"/>
                </a:lnTo>
                <a:lnTo>
                  <a:pt x="4113995" y="2431453"/>
                </a:lnTo>
                <a:lnTo>
                  <a:pt x="3116847" y="2431453"/>
                </a:lnTo>
                <a:lnTo>
                  <a:pt x="3116847" y="2357039"/>
                </a:lnTo>
                <a:cubicBezTo>
                  <a:pt x="3176378" y="2327273"/>
                  <a:pt x="3204904" y="2295027"/>
                  <a:pt x="3202423" y="2260300"/>
                </a:cubicBezTo>
                <a:cubicBezTo>
                  <a:pt x="3199942" y="2225574"/>
                  <a:pt x="3159014" y="2205730"/>
                  <a:pt x="3079640" y="2200769"/>
                </a:cubicBezTo>
                <a:lnTo>
                  <a:pt x="2767101" y="2178445"/>
                </a:lnTo>
                <a:lnTo>
                  <a:pt x="2767101" y="2431453"/>
                </a:lnTo>
                <a:lnTo>
                  <a:pt x="1978312" y="2431453"/>
                </a:lnTo>
                <a:lnTo>
                  <a:pt x="1978312" y="2349597"/>
                </a:lnTo>
                <a:cubicBezTo>
                  <a:pt x="2042804" y="2314871"/>
                  <a:pt x="2073809" y="2280144"/>
                  <a:pt x="2071329" y="2245417"/>
                </a:cubicBezTo>
                <a:cubicBezTo>
                  <a:pt x="2068849" y="2210691"/>
                  <a:pt x="2025440" y="2190847"/>
                  <a:pt x="1941105" y="2185886"/>
                </a:cubicBezTo>
                <a:close/>
                <a:moveTo>
                  <a:pt x="9881084" y="2081706"/>
                </a:moveTo>
                <a:lnTo>
                  <a:pt x="9881084" y="2461218"/>
                </a:lnTo>
                <a:lnTo>
                  <a:pt x="8511866" y="2461218"/>
                </a:lnTo>
                <a:lnTo>
                  <a:pt x="8511866" y="3138386"/>
                </a:lnTo>
                <a:lnTo>
                  <a:pt x="8861612" y="3138386"/>
                </a:lnTo>
                <a:lnTo>
                  <a:pt x="8861612" y="2758874"/>
                </a:lnTo>
                <a:lnTo>
                  <a:pt x="11257744" y="2758874"/>
                </a:lnTo>
                <a:lnTo>
                  <a:pt x="11257744" y="3153269"/>
                </a:lnTo>
                <a:lnTo>
                  <a:pt x="11607490" y="3153269"/>
                </a:lnTo>
                <a:lnTo>
                  <a:pt x="11607490" y="2461218"/>
                </a:lnTo>
                <a:lnTo>
                  <a:pt x="10230830" y="2461218"/>
                </a:lnTo>
                <a:lnTo>
                  <a:pt x="10230830" y="2267742"/>
                </a:lnTo>
                <a:cubicBezTo>
                  <a:pt x="10300284" y="2223093"/>
                  <a:pt x="10332529" y="2184646"/>
                  <a:pt x="10327569" y="2152400"/>
                </a:cubicBezTo>
                <a:cubicBezTo>
                  <a:pt x="10322608" y="2120154"/>
                  <a:pt x="10263077" y="2101550"/>
                  <a:pt x="10148975" y="209658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32064"/>
                </a:lnTo>
                <a:lnTo>
                  <a:pt x="0" y="81320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0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79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8832C8-0266-43AB-A03D-9E0B13F2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9612" y="-682171"/>
            <a:ext cx="13391223" cy="8931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4538D-A149-4A1E-A39C-52D0F7353244}"/>
              </a:ext>
            </a:extLst>
          </p:cNvPr>
          <p:cNvSpPr txBox="1"/>
          <p:nvPr/>
        </p:nvSpPr>
        <p:spPr>
          <a:xfrm>
            <a:off x="-153416000" y="-111252000"/>
            <a:ext cx="313334400" cy="211539327"/>
          </a:xfrm>
          <a:custGeom>
            <a:avLst/>
            <a:gdLst/>
            <a:ahLst/>
            <a:cxnLst/>
            <a:rect l="l" t="t" r="r" b="b"/>
            <a:pathLst>
              <a:path w="12192000" h="8132064">
                <a:moveTo>
                  <a:pt x="9263448" y="4790378"/>
                </a:moveTo>
                <a:lnTo>
                  <a:pt x="10826143" y="4790378"/>
                </a:lnTo>
                <a:lnTo>
                  <a:pt x="10826143" y="4901999"/>
                </a:lnTo>
                <a:lnTo>
                  <a:pt x="9263448" y="4901999"/>
                </a:lnTo>
                <a:close/>
                <a:moveTo>
                  <a:pt x="9263448" y="4462956"/>
                </a:moveTo>
                <a:lnTo>
                  <a:pt x="10841026" y="4462956"/>
                </a:lnTo>
                <a:lnTo>
                  <a:pt x="10833584" y="4559695"/>
                </a:lnTo>
                <a:lnTo>
                  <a:pt x="9263448" y="4559695"/>
                </a:lnTo>
                <a:close/>
                <a:moveTo>
                  <a:pt x="9263448" y="4128093"/>
                </a:moveTo>
                <a:lnTo>
                  <a:pt x="10826143" y="4128093"/>
                </a:lnTo>
                <a:lnTo>
                  <a:pt x="10826143" y="4232273"/>
                </a:lnTo>
                <a:lnTo>
                  <a:pt x="9263448" y="4232273"/>
                </a:lnTo>
                <a:close/>
                <a:moveTo>
                  <a:pt x="3340089" y="4016472"/>
                </a:moveTo>
                <a:lnTo>
                  <a:pt x="3340089" y="4462956"/>
                </a:lnTo>
                <a:lnTo>
                  <a:pt x="1978312" y="4462956"/>
                </a:lnTo>
                <a:lnTo>
                  <a:pt x="1978312" y="4760613"/>
                </a:lnTo>
                <a:lnTo>
                  <a:pt x="2424796" y="4760613"/>
                </a:lnTo>
                <a:lnTo>
                  <a:pt x="2246202" y="4946648"/>
                </a:lnTo>
                <a:cubicBezTo>
                  <a:pt x="2315655" y="4981374"/>
                  <a:pt x="2390069" y="5045867"/>
                  <a:pt x="2469444" y="5140124"/>
                </a:cubicBezTo>
                <a:cubicBezTo>
                  <a:pt x="2548819" y="5234382"/>
                  <a:pt x="2615792" y="5321199"/>
                  <a:pt x="2670362" y="5400574"/>
                </a:cubicBezTo>
                <a:cubicBezTo>
                  <a:pt x="2705089" y="5360886"/>
                  <a:pt x="2742296" y="5323679"/>
                  <a:pt x="2781983" y="5288952"/>
                </a:cubicBezTo>
                <a:cubicBezTo>
                  <a:pt x="2821671" y="5254226"/>
                  <a:pt x="2861358" y="5219499"/>
                  <a:pt x="2901046" y="5184773"/>
                </a:cubicBezTo>
                <a:cubicBezTo>
                  <a:pt x="2861358" y="5120281"/>
                  <a:pt x="2799347" y="5042146"/>
                  <a:pt x="2715011" y="4950368"/>
                </a:cubicBezTo>
                <a:cubicBezTo>
                  <a:pt x="2630675" y="4858591"/>
                  <a:pt x="2551300" y="4795339"/>
                  <a:pt x="2476886" y="4760613"/>
                </a:cubicBezTo>
                <a:lnTo>
                  <a:pt x="3340089" y="4760613"/>
                </a:lnTo>
                <a:lnTo>
                  <a:pt x="3340089" y="5184773"/>
                </a:lnTo>
                <a:cubicBezTo>
                  <a:pt x="3340089" y="5254226"/>
                  <a:pt x="3310323" y="5296394"/>
                  <a:pt x="3250792" y="5311277"/>
                </a:cubicBezTo>
                <a:cubicBezTo>
                  <a:pt x="3191261" y="5326159"/>
                  <a:pt x="3109405" y="5333601"/>
                  <a:pt x="3005225" y="5333601"/>
                </a:cubicBezTo>
                <a:cubicBezTo>
                  <a:pt x="3044913" y="5412976"/>
                  <a:pt x="3073438" y="5470027"/>
                  <a:pt x="3090801" y="5504753"/>
                </a:cubicBezTo>
                <a:cubicBezTo>
                  <a:pt x="3108165" y="5539480"/>
                  <a:pt x="3119328" y="5584128"/>
                  <a:pt x="3124288" y="5638699"/>
                </a:cubicBezTo>
                <a:cubicBezTo>
                  <a:pt x="3345903" y="5628777"/>
                  <a:pt x="3495564" y="5596531"/>
                  <a:pt x="3573273" y="5541960"/>
                </a:cubicBezTo>
                <a:cubicBezTo>
                  <a:pt x="3650981" y="5487390"/>
                  <a:pt x="3689835" y="5398093"/>
                  <a:pt x="3689835" y="5274070"/>
                </a:cubicBezTo>
                <a:lnTo>
                  <a:pt x="3689835" y="4760613"/>
                </a:lnTo>
                <a:lnTo>
                  <a:pt x="4047023" y="4760613"/>
                </a:lnTo>
                <a:lnTo>
                  <a:pt x="4047023" y="4462956"/>
                </a:lnTo>
                <a:lnTo>
                  <a:pt x="3689835" y="4462956"/>
                </a:lnTo>
                <a:lnTo>
                  <a:pt x="3689835" y="4187624"/>
                </a:lnTo>
                <a:cubicBezTo>
                  <a:pt x="3759288" y="4162820"/>
                  <a:pt x="3791534" y="4133054"/>
                  <a:pt x="3786573" y="4098328"/>
                </a:cubicBezTo>
                <a:cubicBezTo>
                  <a:pt x="3781613" y="4063601"/>
                  <a:pt x="3741576" y="4043757"/>
                  <a:pt x="3666465" y="4038796"/>
                </a:cubicBezTo>
                <a:close/>
                <a:moveTo>
                  <a:pt x="8913701" y="3897410"/>
                </a:moveTo>
                <a:lnTo>
                  <a:pt x="8913701" y="5102917"/>
                </a:lnTo>
                <a:lnTo>
                  <a:pt x="9280772" y="5102917"/>
                </a:lnTo>
                <a:cubicBezTo>
                  <a:pt x="9140936" y="5177331"/>
                  <a:pt x="9000150" y="5231902"/>
                  <a:pt x="8858414" y="5266628"/>
                </a:cubicBezTo>
                <a:cubicBezTo>
                  <a:pt x="8716678" y="5301355"/>
                  <a:pt x="8586280" y="5331120"/>
                  <a:pt x="8467217" y="5355925"/>
                </a:cubicBezTo>
                <a:cubicBezTo>
                  <a:pt x="8506904" y="5400574"/>
                  <a:pt x="8552793" y="5450183"/>
                  <a:pt x="8604883" y="5504753"/>
                </a:cubicBezTo>
                <a:cubicBezTo>
                  <a:pt x="8656973" y="5559324"/>
                  <a:pt x="8695420" y="5611414"/>
                  <a:pt x="8720225" y="5661023"/>
                </a:cubicBezTo>
                <a:cubicBezTo>
                  <a:pt x="8849209" y="5626296"/>
                  <a:pt x="8993599" y="5577927"/>
                  <a:pt x="9153396" y="5515915"/>
                </a:cubicBezTo>
                <a:cubicBezTo>
                  <a:pt x="9313193" y="5453904"/>
                  <a:pt x="9448010" y="5393132"/>
                  <a:pt x="9557848" y="5333601"/>
                </a:cubicBezTo>
                <a:cubicBezTo>
                  <a:pt x="9642804" y="5333601"/>
                  <a:pt x="9692763" y="5317478"/>
                  <a:pt x="9707723" y="5285232"/>
                </a:cubicBezTo>
                <a:cubicBezTo>
                  <a:pt x="9722683" y="5252986"/>
                  <a:pt x="9687724" y="5212058"/>
                  <a:pt x="9602845" y="5162449"/>
                </a:cubicBezTo>
                <a:lnTo>
                  <a:pt x="9505409" y="5110359"/>
                </a:lnTo>
                <a:lnTo>
                  <a:pt x="10554183" y="5110359"/>
                </a:lnTo>
                <a:lnTo>
                  <a:pt x="10449305" y="5281511"/>
                </a:lnTo>
                <a:cubicBezTo>
                  <a:pt x="10639061" y="5311277"/>
                  <a:pt x="10802598" y="5359646"/>
                  <a:pt x="10939915" y="5426618"/>
                </a:cubicBezTo>
                <a:cubicBezTo>
                  <a:pt x="11077232" y="5493591"/>
                  <a:pt x="11217903" y="5584128"/>
                  <a:pt x="11361924" y="5698230"/>
                </a:cubicBezTo>
                <a:cubicBezTo>
                  <a:pt x="11386730" y="5648621"/>
                  <a:pt x="11416495" y="5599011"/>
                  <a:pt x="11451221" y="5549402"/>
                </a:cubicBezTo>
                <a:cubicBezTo>
                  <a:pt x="11485947" y="5499792"/>
                  <a:pt x="11525635" y="5452663"/>
                  <a:pt x="11570283" y="5408015"/>
                </a:cubicBezTo>
                <a:cubicBezTo>
                  <a:pt x="11431378" y="5318718"/>
                  <a:pt x="11320938" y="5255466"/>
                  <a:pt x="11238966" y="5218259"/>
                </a:cubicBezTo>
                <a:cubicBezTo>
                  <a:pt x="11156995" y="5181052"/>
                  <a:pt x="11066051" y="5145085"/>
                  <a:pt x="10966134" y="5110359"/>
                </a:cubicBezTo>
                <a:lnTo>
                  <a:pt x="11175889" y="5110359"/>
                </a:lnTo>
                <a:lnTo>
                  <a:pt x="11175889" y="3897410"/>
                </a:lnTo>
                <a:close/>
                <a:moveTo>
                  <a:pt x="6413389" y="3644402"/>
                </a:moveTo>
                <a:lnTo>
                  <a:pt x="7172413" y="3644402"/>
                </a:lnTo>
                <a:lnTo>
                  <a:pt x="7172413" y="4157859"/>
                </a:lnTo>
                <a:lnTo>
                  <a:pt x="6398506" y="4157859"/>
                </a:lnTo>
                <a:cubicBezTo>
                  <a:pt x="6408428" y="4087398"/>
                  <a:pt x="6413389" y="4003082"/>
                  <a:pt x="6413389" y="3904909"/>
                </a:cubicBezTo>
                <a:cubicBezTo>
                  <a:pt x="6413389" y="3806737"/>
                  <a:pt x="6413389" y="3719901"/>
                  <a:pt x="6413389" y="3644402"/>
                </a:cubicBezTo>
                <a:close/>
                <a:moveTo>
                  <a:pt x="5431124" y="3644402"/>
                </a:moveTo>
                <a:lnTo>
                  <a:pt x="6063643" y="3644402"/>
                </a:lnTo>
                <a:cubicBezTo>
                  <a:pt x="6063643" y="3726180"/>
                  <a:pt x="6060950" y="3815593"/>
                  <a:pt x="6055562" y="3912641"/>
                </a:cubicBezTo>
                <a:cubicBezTo>
                  <a:pt x="6050175" y="4009690"/>
                  <a:pt x="6042055" y="4091429"/>
                  <a:pt x="6031204" y="4157859"/>
                </a:cubicBezTo>
                <a:lnTo>
                  <a:pt x="5431124" y="4157859"/>
                </a:lnTo>
                <a:close/>
                <a:moveTo>
                  <a:pt x="2595948" y="3532781"/>
                </a:moveTo>
                <a:cubicBezTo>
                  <a:pt x="2625714" y="3567507"/>
                  <a:pt x="2662921" y="3634480"/>
                  <a:pt x="2707569" y="3733699"/>
                </a:cubicBezTo>
                <a:cubicBezTo>
                  <a:pt x="2752218" y="3832917"/>
                  <a:pt x="2784464" y="3914773"/>
                  <a:pt x="2804308" y="3979265"/>
                </a:cubicBezTo>
                <a:cubicBezTo>
                  <a:pt x="2774542" y="3999109"/>
                  <a:pt x="2747257" y="4011511"/>
                  <a:pt x="2722452" y="4016472"/>
                </a:cubicBezTo>
                <a:cubicBezTo>
                  <a:pt x="2697647" y="4021433"/>
                  <a:pt x="2672843" y="4028875"/>
                  <a:pt x="2648038" y="4038796"/>
                </a:cubicBezTo>
                <a:cubicBezTo>
                  <a:pt x="2643077" y="3984226"/>
                  <a:pt x="2621993" y="3909812"/>
                  <a:pt x="2584786" y="3815554"/>
                </a:cubicBezTo>
                <a:cubicBezTo>
                  <a:pt x="2547579" y="3721296"/>
                  <a:pt x="2516573" y="3659285"/>
                  <a:pt x="2491769" y="3629519"/>
                </a:cubicBezTo>
                <a:close/>
                <a:moveTo>
                  <a:pt x="2841515" y="3450925"/>
                </a:moveTo>
                <a:lnTo>
                  <a:pt x="3459151" y="3450925"/>
                </a:lnTo>
                <a:cubicBezTo>
                  <a:pt x="3434347" y="3510457"/>
                  <a:pt x="3376056" y="3584871"/>
                  <a:pt x="3284279" y="3674167"/>
                </a:cubicBezTo>
                <a:cubicBezTo>
                  <a:pt x="3192501" y="3763464"/>
                  <a:pt x="3116847" y="3825476"/>
                  <a:pt x="3057316" y="3860203"/>
                </a:cubicBezTo>
                <a:cubicBezTo>
                  <a:pt x="3042433" y="3810593"/>
                  <a:pt x="3012667" y="3739900"/>
                  <a:pt x="2968018" y="3648123"/>
                </a:cubicBezTo>
                <a:cubicBezTo>
                  <a:pt x="2923370" y="3556345"/>
                  <a:pt x="2881202" y="3490613"/>
                  <a:pt x="2841515" y="3450925"/>
                </a:cubicBezTo>
                <a:close/>
                <a:moveTo>
                  <a:pt x="10230830" y="3428601"/>
                </a:moveTo>
                <a:lnTo>
                  <a:pt x="10774053" y="3428601"/>
                </a:lnTo>
                <a:lnTo>
                  <a:pt x="10774053" y="3577429"/>
                </a:lnTo>
                <a:lnTo>
                  <a:pt x="10230830" y="3577429"/>
                </a:lnTo>
                <a:close/>
                <a:moveTo>
                  <a:pt x="9337862" y="3428601"/>
                </a:moveTo>
                <a:lnTo>
                  <a:pt x="9881084" y="3428601"/>
                </a:lnTo>
                <a:lnTo>
                  <a:pt x="9881084" y="3577429"/>
                </a:lnTo>
                <a:lnTo>
                  <a:pt x="9337862" y="3577429"/>
                </a:lnTo>
                <a:close/>
                <a:moveTo>
                  <a:pt x="10230830" y="3041648"/>
                </a:moveTo>
                <a:lnTo>
                  <a:pt x="10774053" y="3041648"/>
                </a:lnTo>
                <a:lnTo>
                  <a:pt x="10774053" y="3197917"/>
                </a:lnTo>
                <a:lnTo>
                  <a:pt x="10230830" y="3197917"/>
                </a:lnTo>
                <a:close/>
                <a:moveTo>
                  <a:pt x="9337862" y="3041648"/>
                </a:moveTo>
                <a:lnTo>
                  <a:pt x="9881084" y="3041648"/>
                </a:lnTo>
                <a:lnTo>
                  <a:pt x="9881084" y="3197917"/>
                </a:lnTo>
                <a:lnTo>
                  <a:pt x="9337862" y="3197917"/>
                </a:lnTo>
                <a:close/>
                <a:moveTo>
                  <a:pt x="6063643" y="2944910"/>
                </a:moveTo>
                <a:lnTo>
                  <a:pt x="6063643" y="3346746"/>
                </a:lnTo>
                <a:lnTo>
                  <a:pt x="5081378" y="3346746"/>
                </a:lnTo>
                <a:lnTo>
                  <a:pt x="5081378" y="4157859"/>
                </a:lnTo>
                <a:lnTo>
                  <a:pt x="4530714" y="4157859"/>
                </a:lnTo>
                <a:lnTo>
                  <a:pt x="4530714" y="4455515"/>
                </a:lnTo>
                <a:lnTo>
                  <a:pt x="5908536" y="4455515"/>
                </a:lnTo>
                <a:cubicBezTo>
                  <a:pt x="5810016" y="4673796"/>
                  <a:pt x="5637603" y="4861072"/>
                  <a:pt x="5391300" y="5017341"/>
                </a:cubicBezTo>
                <a:cubicBezTo>
                  <a:pt x="5144998" y="5173611"/>
                  <a:pt x="4858136" y="5271589"/>
                  <a:pt x="4530714" y="5311277"/>
                </a:cubicBezTo>
                <a:cubicBezTo>
                  <a:pt x="4585285" y="5365847"/>
                  <a:pt x="4632413" y="5420417"/>
                  <a:pt x="4672100" y="5474988"/>
                </a:cubicBezTo>
                <a:cubicBezTo>
                  <a:pt x="4711788" y="5529558"/>
                  <a:pt x="4748995" y="5586609"/>
                  <a:pt x="4783722" y="5646140"/>
                </a:cubicBezTo>
                <a:cubicBezTo>
                  <a:pt x="5075720" y="5606453"/>
                  <a:pt x="5347253" y="5502273"/>
                  <a:pt x="5598323" y="5333601"/>
                </a:cubicBezTo>
                <a:cubicBezTo>
                  <a:pt x="5849392" y="5164929"/>
                  <a:pt x="6058644" y="4961531"/>
                  <a:pt x="6226075" y="4723406"/>
                </a:cubicBezTo>
                <a:cubicBezTo>
                  <a:pt x="6383585" y="4986335"/>
                  <a:pt x="6595277" y="5194695"/>
                  <a:pt x="6861153" y="5348484"/>
                </a:cubicBezTo>
                <a:cubicBezTo>
                  <a:pt x="7127028" y="5502273"/>
                  <a:pt x="7424878" y="5613894"/>
                  <a:pt x="7754703" y="5683347"/>
                </a:cubicBezTo>
                <a:cubicBezTo>
                  <a:pt x="7779352" y="5613894"/>
                  <a:pt x="7810125" y="5548162"/>
                  <a:pt x="7847023" y="5486150"/>
                </a:cubicBezTo>
                <a:cubicBezTo>
                  <a:pt x="7883920" y="5424138"/>
                  <a:pt x="7924537" y="5363366"/>
                  <a:pt x="7968876" y="5303835"/>
                </a:cubicBezTo>
                <a:cubicBezTo>
                  <a:pt x="7594712" y="5264148"/>
                  <a:pt x="7284538" y="5166169"/>
                  <a:pt x="7038351" y="5009900"/>
                </a:cubicBezTo>
                <a:cubicBezTo>
                  <a:pt x="6792164" y="4853630"/>
                  <a:pt x="6614927" y="4668835"/>
                  <a:pt x="6506639" y="4455515"/>
                </a:cubicBezTo>
                <a:lnTo>
                  <a:pt x="7998409" y="4455515"/>
                </a:lnTo>
                <a:lnTo>
                  <a:pt x="7998409" y="4157859"/>
                </a:lnTo>
                <a:lnTo>
                  <a:pt x="7522159" y="4157859"/>
                </a:lnTo>
                <a:lnTo>
                  <a:pt x="7522159" y="3346746"/>
                </a:lnTo>
                <a:lnTo>
                  <a:pt x="6413389" y="3346746"/>
                </a:lnTo>
                <a:lnTo>
                  <a:pt x="6413389" y="3160711"/>
                </a:lnTo>
                <a:cubicBezTo>
                  <a:pt x="6482842" y="3111101"/>
                  <a:pt x="6515088" y="3068933"/>
                  <a:pt x="6510127" y="3034207"/>
                </a:cubicBezTo>
                <a:cubicBezTo>
                  <a:pt x="6505167" y="2999480"/>
                  <a:pt x="6450519" y="2979636"/>
                  <a:pt x="6346184" y="2974675"/>
                </a:cubicBezTo>
                <a:close/>
                <a:moveTo>
                  <a:pt x="2692687" y="2937468"/>
                </a:moveTo>
                <a:cubicBezTo>
                  <a:pt x="2613312" y="3086296"/>
                  <a:pt x="2499210" y="3226443"/>
                  <a:pt x="2350382" y="3357908"/>
                </a:cubicBezTo>
                <a:cubicBezTo>
                  <a:pt x="2201554" y="3489373"/>
                  <a:pt x="2047764" y="3579910"/>
                  <a:pt x="1889015" y="3629519"/>
                </a:cubicBezTo>
                <a:lnTo>
                  <a:pt x="1889015" y="3130945"/>
                </a:lnTo>
                <a:cubicBezTo>
                  <a:pt x="1973351" y="3116062"/>
                  <a:pt x="2013038" y="3092498"/>
                  <a:pt x="2008077" y="3060251"/>
                </a:cubicBezTo>
                <a:cubicBezTo>
                  <a:pt x="2003116" y="3028005"/>
                  <a:pt x="1965909" y="3009402"/>
                  <a:pt x="1896456" y="3004441"/>
                </a:cubicBezTo>
                <a:lnTo>
                  <a:pt x="1539269" y="2974675"/>
                </a:lnTo>
                <a:lnTo>
                  <a:pt x="1539269" y="3748582"/>
                </a:lnTo>
                <a:lnTo>
                  <a:pt x="1249054" y="3748582"/>
                </a:lnTo>
                <a:lnTo>
                  <a:pt x="1249054" y="3175593"/>
                </a:lnTo>
                <a:cubicBezTo>
                  <a:pt x="1308585" y="3165671"/>
                  <a:pt x="1335870" y="3145828"/>
                  <a:pt x="1330909" y="3116062"/>
                </a:cubicBezTo>
                <a:cubicBezTo>
                  <a:pt x="1325948" y="3086296"/>
                  <a:pt x="1296066" y="3068933"/>
                  <a:pt x="1241264" y="3063972"/>
                </a:cubicBezTo>
                <a:lnTo>
                  <a:pt x="899307" y="3019324"/>
                </a:lnTo>
                <a:lnTo>
                  <a:pt x="899307" y="4224831"/>
                </a:lnTo>
                <a:lnTo>
                  <a:pt x="1249054" y="4224831"/>
                </a:lnTo>
                <a:lnTo>
                  <a:pt x="1249054" y="4046238"/>
                </a:lnTo>
                <a:lnTo>
                  <a:pt x="1539269" y="4046238"/>
                </a:lnTo>
                <a:lnTo>
                  <a:pt x="1539269" y="4425749"/>
                </a:lnTo>
                <a:lnTo>
                  <a:pt x="735596" y="4425749"/>
                </a:lnTo>
                <a:lnTo>
                  <a:pt x="735596" y="4723406"/>
                </a:lnTo>
                <a:lnTo>
                  <a:pt x="1018370" y="4723406"/>
                </a:lnTo>
                <a:cubicBezTo>
                  <a:pt x="1013409" y="4862312"/>
                  <a:pt x="989845" y="5003699"/>
                  <a:pt x="947677" y="5147566"/>
                </a:cubicBezTo>
                <a:cubicBezTo>
                  <a:pt x="905509" y="5291433"/>
                  <a:pt x="842257" y="5420417"/>
                  <a:pt x="757921" y="5534519"/>
                </a:cubicBezTo>
                <a:cubicBezTo>
                  <a:pt x="802569" y="5549402"/>
                  <a:pt x="850938" y="5571726"/>
                  <a:pt x="903028" y="5601492"/>
                </a:cubicBezTo>
                <a:cubicBezTo>
                  <a:pt x="955118" y="5631257"/>
                  <a:pt x="1001007" y="5663503"/>
                  <a:pt x="1040694" y="5698230"/>
                </a:cubicBezTo>
                <a:cubicBezTo>
                  <a:pt x="1125030" y="5574207"/>
                  <a:pt x="1193243" y="5426618"/>
                  <a:pt x="1245333" y="5255466"/>
                </a:cubicBezTo>
                <a:cubicBezTo>
                  <a:pt x="1297423" y="5084314"/>
                  <a:pt x="1325948" y="4906960"/>
                  <a:pt x="1330909" y="4723406"/>
                </a:cubicBezTo>
                <a:lnTo>
                  <a:pt x="1539269" y="4723406"/>
                </a:lnTo>
                <a:lnTo>
                  <a:pt x="1539269" y="5601492"/>
                </a:lnTo>
                <a:lnTo>
                  <a:pt x="1889015" y="5601492"/>
                </a:lnTo>
                <a:lnTo>
                  <a:pt x="1889015" y="3666726"/>
                </a:lnTo>
                <a:cubicBezTo>
                  <a:pt x="1923741" y="3686570"/>
                  <a:pt x="1955987" y="3712615"/>
                  <a:pt x="1985753" y="3744861"/>
                </a:cubicBezTo>
                <a:cubicBezTo>
                  <a:pt x="2015519" y="3777107"/>
                  <a:pt x="2050245" y="3818035"/>
                  <a:pt x="2089933" y="3867644"/>
                </a:cubicBezTo>
                <a:cubicBezTo>
                  <a:pt x="2119698" y="3857722"/>
                  <a:pt x="2146984" y="3845320"/>
                  <a:pt x="2171788" y="3830437"/>
                </a:cubicBezTo>
                <a:cubicBezTo>
                  <a:pt x="2196593" y="3815554"/>
                  <a:pt x="2223878" y="3798191"/>
                  <a:pt x="2253644" y="3778347"/>
                </a:cubicBezTo>
                <a:cubicBezTo>
                  <a:pt x="2278448" y="3818035"/>
                  <a:pt x="2302013" y="3876326"/>
                  <a:pt x="2324337" y="3953220"/>
                </a:cubicBezTo>
                <a:cubicBezTo>
                  <a:pt x="2346661" y="4030115"/>
                  <a:pt x="2360304" y="4088406"/>
                  <a:pt x="2365265" y="4128093"/>
                </a:cubicBezTo>
                <a:cubicBezTo>
                  <a:pt x="2295812" y="4142976"/>
                  <a:pt x="2232560" y="4154138"/>
                  <a:pt x="2175509" y="4161579"/>
                </a:cubicBezTo>
                <a:cubicBezTo>
                  <a:pt x="2118458" y="4169021"/>
                  <a:pt x="2055206" y="4170261"/>
                  <a:pt x="1985753" y="4165300"/>
                </a:cubicBezTo>
                <a:cubicBezTo>
                  <a:pt x="2035362" y="4214910"/>
                  <a:pt x="2072569" y="4260798"/>
                  <a:pt x="2097374" y="4302966"/>
                </a:cubicBezTo>
                <a:cubicBezTo>
                  <a:pt x="2122179" y="4345134"/>
                  <a:pt x="2144503" y="4395984"/>
                  <a:pt x="2164347" y="4455515"/>
                </a:cubicBezTo>
                <a:cubicBezTo>
                  <a:pt x="2600909" y="4400945"/>
                  <a:pt x="2969259" y="4265759"/>
                  <a:pt x="3269395" y="4049958"/>
                </a:cubicBezTo>
                <a:cubicBezTo>
                  <a:pt x="3569532" y="3834158"/>
                  <a:pt x="3759288" y="3602234"/>
                  <a:pt x="3838663" y="3354187"/>
                </a:cubicBezTo>
                <a:lnTo>
                  <a:pt x="3630304" y="3153269"/>
                </a:lnTo>
                <a:lnTo>
                  <a:pt x="2908488" y="3153269"/>
                </a:lnTo>
                <a:lnTo>
                  <a:pt x="2975460" y="3086296"/>
                </a:lnTo>
                <a:cubicBezTo>
                  <a:pt x="3044913" y="3076374"/>
                  <a:pt x="3080879" y="3057771"/>
                  <a:pt x="3083361" y="3030486"/>
                </a:cubicBezTo>
                <a:cubicBezTo>
                  <a:pt x="3085841" y="3003201"/>
                  <a:pt x="3044913" y="2984597"/>
                  <a:pt x="2960577" y="2974675"/>
                </a:cubicBezTo>
                <a:close/>
                <a:moveTo>
                  <a:pt x="8988115" y="2810964"/>
                </a:moveTo>
                <a:lnTo>
                  <a:pt x="8988115" y="3197917"/>
                </a:lnTo>
                <a:lnTo>
                  <a:pt x="8437452" y="3197917"/>
                </a:lnTo>
                <a:lnTo>
                  <a:pt x="8437452" y="3428601"/>
                </a:lnTo>
                <a:lnTo>
                  <a:pt x="8988115" y="3428601"/>
                </a:lnTo>
                <a:lnTo>
                  <a:pt x="8988115" y="3808113"/>
                </a:lnTo>
                <a:lnTo>
                  <a:pt x="11123799" y="3808113"/>
                </a:lnTo>
                <a:lnTo>
                  <a:pt x="11123799" y="3428601"/>
                </a:lnTo>
                <a:lnTo>
                  <a:pt x="11659580" y="3428601"/>
                </a:lnTo>
                <a:lnTo>
                  <a:pt x="11659580" y="3197917"/>
                </a:lnTo>
                <a:lnTo>
                  <a:pt x="11123799" y="3197917"/>
                </a:lnTo>
                <a:lnTo>
                  <a:pt x="11123799" y="2810964"/>
                </a:lnTo>
                <a:close/>
                <a:moveTo>
                  <a:pt x="5498097" y="2163562"/>
                </a:moveTo>
                <a:lnTo>
                  <a:pt x="5498097" y="2520749"/>
                </a:lnTo>
                <a:lnTo>
                  <a:pt x="4560480" y="2520749"/>
                </a:lnTo>
                <a:lnTo>
                  <a:pt x="4560480" y="2818406"/>
                </a:lnTo>
                <a:lnTo>
                  <a:pt x="5498097" y="2818406"/>
                </a:lnTo>
                <a:lnTo>
                  <a:pt x="5498097" y="3190476"/>
                </a:lnTo>
                <a:lnTo>
                  <a:pt x="5847842" y="3190476"/>
                </a:lnTo>
                <a:lnTo>
                  <a:pt x="5847842" y="2818406"/>
                </a:lnTo>
                <a:lnTo>
                  <a:pt x="6673838" y="2818406"/>
                </a:lnTo>
                <a:lnTo>
                  <a:pt x="6673838" y="3205359"/>
                </a:lnTo>
                <a:lnTo>
                  <a:pt x="7023584" y="3205359"/>
                </a:lnTo>
                <a:lnTo>
                  <a:pt x="7023584" y="2818406"/>
                </a:lnTo>
                <a:lnTo>
                  <a:pt x="7998409" y="2818406"/>
                </a:lnTo>
                <a:lnTo>
                  <a:pt x="7998409" y="2520749"/>
                </a:lnTo>
                <a:lnTo>
                  <a:pt x="7023584" y="2520749"/>
                </a:lnTo>
                <a:lnTo>
                  <a:pt x="7023584" y="2371921"/>
                </a:lnTo>
                <a:cubicBezTo>
                  <a:pt x="7093038" y="2327273"/>
                  <a:pt x="7122803" y="2287585"/>
                  <a:pt x="7112881" y="2252859"/>
                </a:cubicBezTo>
                <a:cubicBezTo>
                  <a:pt x="7102959" y="2218132"/>
                  <a:pt x="7044048" y="2198288"/>
                  <a:pt x="6936148" y="2193328"/>
                </a:cubicBezTo>
                <a:lnTo>
                  <a:pt x="6673838" y="2171004"/>
                </a:lnTo>
                <a:lnTo>
                  <a:pt x="6673838" y="2520749"/>
                </a:lnTo>
                <a:lnTo>
                  <a:pt x="5847842" y="2520749"/>
                </a:lnTo>
                <a:lnTo>
                  <a:pt x="5847842" y="2349597"/>
                </a:lnTo>
                <a:cubicBezTo>
                  <a:pt x="5917295" y="2304949"/>
                  <a:pt x="5949542" y="2266502"/>
                  <a:pt x="5944581" y="2234255"/>
                </a:cubicBezTo>
                <a:cubicBezTo>
                  <a:pt x="5939619" y="2202009"/>
                  <a:pt x="5884041" y="2183406"/>
                  <a:pt x="5777847" y="2178445"/>
                </a:cubicBezTo>
                <a:close/>
                <a:moveTo>
                  <a:pt x="1628565" y="2163562"/>
                </a:moveTo>
                <a:lnTo>
                  <a:pt x="1628565" y="2431453"/>
                </a:lnTo>
                <a:lnTo>
                  <a:pt x="638858" y="2431453"/>
                </a:lnTo>
                <a:lnTo>
                  <a:pt x="638858" y="2729109"/>
                </a:lnTo>
                <a:lnTo>
                  <a:pt x="1628565" y="2729109"/>
                </a:lnTo>
                <a:lnTo>
                  <a:pt x="1628565" y="2930027"/>
                </a:lnTo>
                <a:lnTo>
                  <a:pt x="1978312" y="2930027"/>
                </a:lnTo>
                <a:lnTo>
                  <a:pt x="1978312" y="2729109"/>
                </a:lnTo>
                <a:lnTo>
                  <a:pt x="2767101" y="2729109"/>
                </a:lnTo>
                <a:lnTo>
                  <a:pt x="2767101" y="2930027"/>
                </a:lnTo>
                <a:lnTo>
                  <a:pt x="3116847" y="2930027"/>
                </a:lnTo>
                <a:lnTo>
                  <a:pt x="3116847" y="2729109"/>
                </a:lnTo>
                <a:lnTo>
                  <a:pt x="4113995" y="2729109"/>
                </a:lnTo>
                <a:lnTo>
                  <a:pt x="4113995" y="2431453"/>
                </a:lnTo>
                <a:lnTo>
                  <a:pt x="3116847" y="2431453"/>
                </a:lnTo>
                <a:lnTo>
                  <a:pt x="3116847" y="2357039"/>
                </a:lnTo>
                <a:cubicBezTo>
                  <a:pt x="3176378" y="2327273"/>
                  <a:pt x="3204904" y="2295027"/>
                  <a:pt x="3202423" y="2260300"/>
                </a:cubicBezTo>
                <a:cubicBezTo>
                  <a:pt x="3199942" y="2225574"/>
                  <a:pt x="3159014" y="2205730"/>
                  <a:pt x="3079640" y="2200769"/>
                </a:cubicBezTo>
                <a:lnTo>
                  <a:pt x="2767101" y="2178445"/>
                </a:lnTo>
                <a:lnTo>
                  <a:pt x="2767101" y="2431453"/>
                </a:lnTo>
                <a:lnTo>
                  <a:pt x="1978312" y="2431453"/>
                </a:lnTo>
                <a:lnTo>
                  <a:pt x="1978312" y="2349597"/>
                </a:lnTo>
                <a:cubicBezTo>
                  <a:pt x="2042804" y="2314871"/>
                  <a:pt x="2073809" y="2280144"/>
                  <a:pt x="2071329" y="2245417"/>
                </a:cubicBezTo>
                <a:cubicBezTo>
                  <a:pt x="2068849" y="2210691"/>
                  <a:pt x="2025440" y="2190847"/>
                  <a:pt x="1941105" y="2185886"/>
                </a:cubicBezTo>
                <a:close/>
                <a:moveTo>
                  <a:pt x="9881084" y="2081706"/>
                </a:moveTo>
                <a:lnTo>
                  <a:pt x="9881084" y="2461218"/>
                </a:lnTo>
                <a:lnTo>
                  <a:pt x="8511866" y="2461218"/>
                </a:lnTo>
                <a:lnTo>
                  <a:pt x="8511866" y="3138386"/>
                </a:lnTo>
                <a:lnTo>
                  <a:pt x="8861612" y="3138386"/>
                </a:lnTo>
                <a:lnTo>
                  <a:pt x="8861612" y="2758874"/>
                </a:lnTo>
                <a:lnTo>
                  <a:pt x="11257744" y="2758874"/>
                </a:lnTo>
                <a:lnTo>
                  <a:pt x="11257744" y="3153269"/>
                </a:lnTo>
                <a:lnTo>
                  <a:pt x="11607490" y="3153269"/>
                </a:lnTo>
                <a:lnTo>
                  <a:pt x="11607490" y="2461218"/>
                </a:lnTo>
                <a:lnTo>
                  <a:pt x="10230830" y="2461218"/>
                </a:lnTo>
                <a:lnTo>
                  <a:pt x="10230830" y="2267742"/>
                </a:lnTo>
                <a:cubicBezTo>
                  <a:pt x="10300284" y="2223093"/>
                  <a:pt x="10332529" y="2184646"/>
                  <a:pt x="10327569" y="2152400"/>
                </a:cubicBezTo>
                <a:cubicBezTo>
                  <a:pt x="10322608" y="2120154"/>
                  <a:pt x="10263077" y="2101550"/>
                  <a:pt x="10148975" y="209658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32064"/>
                </a:lnTo>
                <a:lnTo>
                  <a:pt x="0" y="8132064"/>
                </a:lnTo>
                <a:close/>
              </a:path>
            </a:pathLst>
          </a:custGeom>
          <a:solidFill>
            <a:srgbClr val="18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0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21D47F-8F1F-4A0A-997B-146E7C693D75}"/>
              </a:ext>
            </a:extLst>
          </p:cNvPr>
          <p:cNvSpPr/>
          <p:nvPr/>
        </p:nvSpPr>
        <p:spPr>
          <a:xfrm>
            <a:off x="-23250014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D78E19-5A57-48AB-AD23-C6C51184BC3E}"/>
              </a:ext>
            </a:extLst>
          </p:cNvPr>
          <p:cNvSpPr/>
          <p:nvPr/>
        </p:nvSpPr>
        <p:spPr>
          <a:xfrm>
            <a:off x="853870" y="23466118"/>
            <a:ext cx="133350" cy="5779950"/>
          </a:xfrm>
          <a:prstGeom prst="rect">
            <a:avLst/>
          </a:prstGeom>
          <a:solidFill>
            <a:srgbClr val="CFC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3BD74003-BB06-49FF-9295-376FB2A4C826}"/>
              </a:ext>
            </a:extLst>
          </p:cNvPr>
          <p:cNvSpPr/>
          <p:nvPr/>
        </p:nvSpPr>
        <p:spPr>
          <a:xfrm>
            <a:off x="491920" y="17879688"/>
            <a:ext cx="857250" cy="945588"/>
          </a:xfrm>
          <a:prstGeom prst="round2DiagRect">
            <a:avLst>
              <a:gd name="adj1" fmla="val 50000"/>
              <a:gd name="adj2" fmla="val 50000"/>
            </a:avLst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1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57FC5"/>
            </a:gs>
            <a:gs pos="4000">
              <a:srgbClr val="467DC2"/>
            </a:gs>
            <a:gs pos="100000">
              <a:srgbClr val="467BB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84538D-A149-4A1E-A39C-52D0F7353244}"/>
              </a:ext>
            </a:extLst>
          </p:cNvPr>
          <p:cNvSpPr txBox="1"/>
          <p:nvPr/>
        </p:nvSpPr>
        <p:spPr>
          <a:xfrm>
            <a:off x="-153416000" y="-111252000"/>
            <a:ext cx="313334400" cy="211539327"/>
          </a:xfrm>
          <a:custGeom>
            <a:avLst/>
            <a:gdLst/>
            <a:ahLst/>
            <a:cxnLst/>
            <a:rect l="l" t="t" r="r" b="b"/>
            <a:pathLst>
              <a:path w="12192000" h="8132064">
                <a:moveTo>
                  <a:pt x="9263448" y="4790378"/>
                </a:moveTo>
                <a:lnTo>
                  <a:pt x="10826143" y="4790378"/>
                </a:lnTo>
                <a:lnTo>
                  <a:pt x="10826143" y="4901999"/>
                </a:lnTo>
                <a:lnTo>
                  <a:pt x="9263448" y="4901999"/>
                </a:lnTo>
                <a:close/>
                <a:moveTo>
                  <a:pt x="9263448" y="4462956"/>
                </a:moveTo>
                <a:lnTo>
                  <a:pt x="10841026" y="4462956"/>
                </a:lnTo>
                <a:lnTo>
                  <a:pt x="10833584" y="4559695"/>
                </a:lnTo>
                <a:lnTo>
                  <a:pt x="9263448" y="4559695"/>
                </a:lnTo>
                <a:close/>
                <a:moveTo>
                  <a:pt x="9263448" y="4128093"/>
                </a:moveTo>
                <a:lnTo>
                  <a:pt x="10826143" y="4128093"/>
                </a:lnTo>
                <a:lnTo>
                  <a:pt x="10826143" y="4232273"/>
                </a:lnTo>
                <a:lnTo>
                  <a:pt x="9263448" y="4232273"/>
                </a:lnTo>
                <a:close/>
                <a:moveTo>
                  <a:pt x="3340089" y="4016472"/>
                </a:moveTo>
                <a:lnTo>
                  <a:pt x="3340089" y="4462956"/>
                </a:lnTo>
                <a:lnTo>
                  <a:pt x="1978312" y="4462956"/>
                </a:lnTo>
                <a:lnTo>
                  <a:pt x="1978312" y="4760613"/>
                </a:lnTo>
                <a:lnTo>
                  <a:pt x="2424796" y="4760613"/>
                </a:lnTo>
                <a:lnTo>
                  <a:pt x="2246202" y="4946648"/>
                </a:lnTo>
                <a:cubicBezTo>
                  <a:pt x="2315655" y="4981374"/>
                  <a:pt x="2390069" y="5045867"/>
                  <a:pt x="2469444" y="5140124"/>
                </a:cubicBezTo>
                <a:cubicBezTo>
                  <a:pt x="2548819" y="5234382"/>
                  <a:pt x="2615792" y="5321199"/>
                  <a:pt x="2670362" y="5400574"/>
                </a:cubicBezTo>
                <a:cubicBezTo>
                  <a:pt x="2705089" y="5360886"/>
                  <a:pt x="2742296" y="5323679"/>
                  <a:pt x="2781983" y="5288952"/>
                </a:cubicBezTo>
                <a:cubicBezTo>
                  <a:pt x="2821671" y="5254226"/>
                  <a:pt x="2861358" y="5219499"/>
                  <a:pt x="2901046" y="5184773"/>
                </a:cubicBezTo>
                <a:cubicBezTo>
                  <a:pt x="2861358" y="5120281"/>
                  <a:pt x="2799347" y="5042146"/>
                  <a:pt x="2715011" y="4950368"/>
                </a:cubicBezTo>
                <a:cubicBezTo>
                  <a:pt x="2630675" y="4858591"/>
                  <a:pt x="2551300" y="4795339"/>
                  <a:pt x="2476886" y="4760613"/>
                </a:cubicBezTo>
                <a:lnTo>
                  <a:pt x="3340089" y="4760613"/>
                </a:lnTo>
                <a:lnTo>
                  <a:pt x="3340089" y="5184773"/>
                </a:lnTo>
                <a:cubicBezTo>
                  <a:pt x="3340089" y="5254226"/>
                  <a:pt x="3310323" y="5296394"/>
                  <a:pt x="3250792" y="5311277"/>
                </a:cubicBezTo>
                <a:cubicBezTo>
                  <a:pt x="3191261" y="5326159"/>
                  <a:pt x="3109405" y="5333601"/>
                  <a:pt x="3005225" y="5333601"/>
                </a:cubicBezTo>
                <a:cubicBezTo>
                  <a:pt x="3044913" y="5412976"/>
                  <a:pt x="3073438" y="5470027"/>
                  <a:pt x="3090801" y="5504753"/>
                </a:cubicBezTo>
                <a:cubicBezTo>
                  <a:pt x="3108165" y="5539480"/>
                  <a:pt x="3119328" y="5584128"/>
                  <a:pt x="3124288" y="5638699"/>
                </a:cubicBezTo>
                <a:cubicBezTo>
                  <a:pt x="3345903" y="5628777"/>
                  <a:pt x="3495564" y="5596531"/>
                  <a:pt x="3573273" y="5541960"/>
                </a:cubicBezTo>
                <a:cubicBezTo>
                  <a:pt x="3650981" y="5487390"/>
                  <a:pt x="3689835" y="5398093"/>
                  <a:pt x="3689835" y="5274070"/>
                </a:cubicBezTo>
                <a:lnTo>
                  <a:pt x="3689835" y="4760613"/>
                </a:lnTo>
                <a:lnTo>
                  <a:pt x="4047023" y="4760613"/>
                </a:lnTo>
                <a:lnTo>
                  <a:pt x="4047023" y="4462956"/>
                </a:lnTo>
                <a:lnTo>
                  <a:pt x="3689835" y="4462956"/>
                </a:lnTo>
                <a:lnTo>
                  <a:pt x="3689835" y="4187624"/>
                </a:lnTo>
                <a:cubicBezTo>
                  <a:pt x="3759288" y="4162820"/>
                  <a:pt x="3791534" y="4133054"/>
                  <a:pt x="3786573" y="4098328"/>
                </a:cubicBezTo>
                <a:cubicBezTo>
                  <a:pt x="3781613" y="4063601"/>
                  <a:pt x="3741576" y="4043757"/>
                  <a:pt x="3666465" y="4038796"/>
                </a:cubicBezTo>
                <a:close/>
                <a:moveTo>
                  <a:pt x="8913701" y="3897410"/>
                </a:moveTo>
                <a:lnTo>
                  <a:pt x="8913701" y="5102917"/>
                </a:lnTo>
                <a:lnTo>
                  <a:pt x="9280772" y="5102917"/>
                </a:lnTo>
                <a:cubicBezTo>
                  <a:pt x="9140936" y="5177331"/>
                  <a:pt x="9000150" y="5231902"/>
                  <a:pt x="8858414" y="5266628"/>
                </a:cubicBezTo>
                <a:cubicBezTo>
                  <a:pt x="8716678" y="5301355"/>
                  <a:pt x="8586280" y="5331120"/>
                  <a:pt x="8467217" y="5355925"/>
                </a:cubicBezTo>
                <a:cubicBezTo>
                  <a:pt x="8506904" y="5400574"/>
                  <a:pt x="8552793" y="5450183"/>
                  <a:pt x="8604883" y="5504753"/>
                </a:cubicBezTo>
                <a:cubicBezTo>
                  <a:pt x="8656973" y="5559324"/>
                  <a:pt x="8695420" y="5611414"/>
                  <a:pt x="8720225" y="5661023"/>
                </a:cubicBezTo>
                <a:cubicBezTo>
                  <a:pt x="8849209" y="5626296"/>
                  <a:pt x="8993599" y="5577927"/>
                  <a:pt x="9153396" y="5515915"/>
                </a:cubicBezTo>
                <a:cubicBezTo>
                  <a:pt x="9313193" y="5453904"/>
                  <a:pt x="9448010" y="5393132"/>
                  <a:pt x="9557848" y="5333601"/>
                </a:cubicBezTo>
                <a:cubicBezTo>
                  <a:pt x="9642804" y="5333601"/>
                  <a:pt x="9692763" y="5317478"/>
                  <a:pt x="9707723" y="5285232"/>
                </a:cubicBezTo>
                <a:cubicBezTo>
                  <a:pt x="9722683" y="5252986"/>
                  <a:pt x="9687724" y="5212058"/>
                  <a:pt x="9602845" y="5162449"/>
                </a:cubicBezTo>
                <a:lnTo>
                  <a:pt x="9505409" y="5110359"/>
                </a:lnTo>
                <a:lnTo>
                  <a:pt x="10554183" y="5110359"/>
                </a:lnTo>
                <a:lnTo>
                  <a:pt x="10449305" y="5281511"/>
                </a:lnTo>
                <a:cubicBezTo>
                  <a:pt x="10639061" y="5311277"/>
                  <a:pt x="10802598" y="5359646"/>
                  <a:pt x="10939915" y="5426618"/>
                </a:cubicBezTo>
                <a:cubicBezTo>
                  <a:pt x="11077232" y="5493591"/>
                  <a:pt x="11217903" y="5584128"/>
                  <a:pt x="11361924" y="5698230"/>
                </a:cubicBezTo>
                <a:cubicBezTo>
                  <a:pt x="11386730" y="5648621"/>
                  <a:pt x="11416495" y="5599011"/>
                  <a:pt x="11451221" y="5549402"/>
                </a:cubicBezTo>
                <a:cubicBezTo>
                  <a:pt x="11485947" y="5499792"/>
                  <a:pt x="11525635" y="5452663"/>
                  <a:pt x="11570283" y="5408015"/>
                </a:cubicBezTo>
                <a:cubicBezTo>
                  <a:pt x="11431378" y="5318718"/>
                  <a:pt x="11320938" y="5255466"/>
                  <a:pt x="11238966" y="5218259"/>
                </a:cubicBezTo>
                <a:cubicBezTo>
                  <a:pt x="11156995" y="5181052"/>
                  <a:pt x="11066051" y="5145085"/>
                  <a:pt x="10966134" y="5110359"/>
                </a:cubicBezTo>
                <a:lnTo>
                  <a:pt x="11175889" y="5110359"/>
                </a:lnTo>
                <a:lnTo>
                  <a:pt x="11175889" y="3897410"/>
                </a:lnTo>
                <a:close/>
                <a:moveTo>
                  <a:pt x="6413389" y="3644402"/>
                </a:moveTo>
                <a:lnTo>
                  <a:pt x="7172413" y="3644402"/>
                </a:lnTo>
                <a:lnTo>
                  <a:pt x="7172413" y="4157859"/>
                </a:lnTo>
                <a:lnTo>
                  <a:pt x="6398506" y="4157859"/>
                </a:lnTo>
                <a:cubicBezTo>
                  <a:pt x="6408428" y="4087398"/>
                  <a:pt x="6413389" y="4003082"/>
                  <a:pt x="6413389" y="3904909"/>
                </a:cubicBezTo>
                <a:cubicBezTo>
                  <a:pt x="6413389" y="3806737"/>
                  <a:pt x="6413389" y="3719901"/>
                  <a:pt x="6413389" y="3644402"/>
                </a:cubicBezTo>
                <a:close/>
                <a:moveTo>
                  <a:pt x="5431124" y="3644402"/>
                </a:moveTo>
                <a:lnTo>
                  <a:pt x="6063643" y="3644402"/>
                </a:lnTo>
                <a:cubicBezTo>
                  <a:pt x="6063643" y="3726180"/>
                  <a:pt x="6060950" y="3815593"/>
                  <a:pt x="6055562" y="3912641"/>
                </a:cubicBezTo>
                <a:cubicBezTo>
                  <a:pt x="6050175" y="4009690"/>
                  <a:pt x="6042055" y="4091429"/>
                  <a:pt x="6031204" y="4157859"/>
                </a:cubicBezTo>
                <a:lnTo>
                  <a:pt x="5431124" y="4157859"/>
                </a:lnTo>
                <a:close/>
                <a:moveTo>
                  <a:pt x="2595948" y="3532781"/>
                </a:moveTo>
                <a:cubicBezTo>
                  <a:pt x="2625714" y="3567507"/>
                  <a:pt x="2662921" y="3634480"/>
                  <a:pt x="2707569" y="3733699"/>
                </a:cubicBezTo>
                <a:cubicBezTo>
                  <a:pt x="2752218" y="3832917"/>
                  <a:pt x="2784464" y="3914773"/>
                  <a:pt x="2804308" y="3979265"/>
                </a:cubicBezTo>
                <a:cubicBezTo>
                  <a:pt x="2774542" y="3999109"/>
                  <a:pt x="2747257" y="4011511"/>
                  <a:pt x="2722452" y="4016472"/>
                </a:cubicBezTo>
                <a:cubicBezTo>
                  <a:pt x="2697647" y="4021433"/>
                  <a:pt x="2672843" y="4028875"/>
                  <a:pt x="2648038" y="4038796"/>
                </a:cubicBezTo>
                <a:cubicBezTo>
                  <a:pt x="2643077" y="3984226"/>
                  <a:pt x="2621993" y="3909812"/>
                  <a:pt x="2584786" y="3815554"/>
                </a:cubicBezTo>
                <a:cubicBezTo>
                  <a:pt x="2547579" y="3721296"/>
                  <a:pt x="2516573" y="3659285"/>
                  <a:pt x="2491769" y="3629519"/>
                </a:cubicBezTo>
                <a:close/>
                <a:moveTo>
                  <a:pt x="2841515" y="3450925"/>
                </a:moveTo>
                <a:lnTo>
                  <a:pt x="3459151" y="3450925"/>
                </a:lnTo>
                <a:cubicBezTo>
                  <a:pt x="3434347" y="3510457"/>
                  <a:pt x="3376056" y="3584871"/>
                  <a:pt x="3284279" y="3674167"/>
                </a:cubicBezTo>
                <a:cubicBezTo>
                  <a:pt x="3192501" y="3763464"/>
                  <a:pt x="3116847" y="3825476"/>
                  <a:pt x="3057316" y="3860203"/>
                </a:cubicBezTo>
                <a:cubicBezTo>
                  <a:pt x="3042433" y="3810593"/>
                  <a:pt x="3012667" y="3739900"/>
                  <a:pt x="2968018" y="3648123"/>
                </a:cubicBezTo>
                <a:cubicBezTo>
                  <a:pt x="2923370" y="3556345"/>
                  <a:pt x="2881202" y="3490613"/>
                  <a:pt x="2841515" y="3450925"/>
                </a:cubicBezTo>
                <a:close/>
                <a:moveTo>
                  <a:pt x="10230830" y="3428601"/>
                </a:moveTo>
                <a:lnTo>
                  <a:pt x="10774053" y="3428601"/>
                </a:lnTo>
                <a:lnTo>
                  <a:pt x="10774053" y="3577429"/>
                </a:lnTo>
                <a:lnTo>
                  <a:pt x="10230830" y="3577429"/>
                </a:lnTo>
                <a:close/>
                <a:moveTo>
                  <a:pt x="9337862" y="3428601"/>
                </a:moveTo>
                <a:lnTo>
                  <a:pt x="9881084" y="3428601"/>
                </a:lnTo>
                <a:lnTo>
                  <a:pt x="9881084" y="3577429"/>
                </a:lnTo>
                <a:lnTo>
                  <a:pt x="9337862" y="3577429"/>
                </a:lnTo>
                <a:close/>
                <a:moveTo>
                  <a:pt x="10230830" y="3041648"/>
                </a:moveTo>
                <a:lnTo>
                  <a:pt x="10774053" y="3041648"/>
                </a:lnTo>
                <a:lnTo>
                  <a:pt x="10774053" y="3197917"/>
                </a:lnTo>
                <a:lnTo>
                  <a:pt x="10230830" y="3197917"/>
                </a:lnTo>
                <a:close/>
                <a:moveTo>
                  <a:pt x="9337862" y="3041648"/>
                </a:moveTo>
                <a:lnTo>
                  <a:pt x="9881084" y="3041648"/>
                </a:lnTo>
                <a:lnTo>
                  <a:pt x="9881084" y="3197917"/>
                </a:lnTo>
                <a:lnTo>
                  <a:pt x="9337862" y="3197917"/>
                </a:lnTo>
                <a:close/>
                <a:moveTo>
                  <a:pt x="6063643" y="2944910"/>
                </a:moveTo>
                <a:lnTo>
                  <a:pt x="6063643" y="3346746"/>
                </a:lnTo>
                <a:lnTo>
                  <a:pt x="5081378" y="3346746"/>
                </a:lnTo>
                <a:lnTo>
                  <a:pt x="5081378" y="4157859"/>
                </a:lnTo>
                <a:lnTo>
                  <a:pt x="4530714" y="4157859"/>
                </a:lnTo>
                <a:lnTo>
                  <a:pt x="4530714" y="4455515"/>
                </a:lnTo>
                <a:lnTo>
                  <a:pt x="5908536" y="4455515"/>
                </a:lnTo>
                <a:cubicBezTo>
                  <a:pt x="5810016" y="4673796"/>
                  <a:pt x="5637603" y="4861072"/>
                  <a:pt x="5391300" y="5017341"/>
                </a:cubicBezTo>
                <a:cubicBezTo>
                  <a:pt x="5144998" y="5173611"/>
                  <a:pt x="4858136" y="5271589"/>
                  <a:pt x="4530714" y="5311277"/>
                </a:cubicBezTo>
                <a:cubicBezTo>
                  <a:pt x="4585285" y="5365847"/>
                  <a:pt x="4632413" y="5420417"/>
                  <a:pt x="4672100" y="5474988"/>
                </a:cubicBezTo>
                <a:cubicBezTo>
                  <a:pt x="4711788" y="5529558"/>
                  <a:pt x="4748995" y="5586609"/>
                  <a:pt x="4783722" y="5646140"/>
                </a:cubicBezTo>
                <a:cubicBezTo>
                  <a:pt x="5075720" y="5606453"/>
                  <a:pt x="5347253" y="5502273"/>
                  <a:pt x="5598323" y="5333601"/>
                </a:cubicBezTo>
                <a:cubicBezTo>
                  <a:pt x="5849392" y="5164929"/>
                  <a:pt x="6058644" y="4961531"/>
                  <a:pt x="6226075" y="4723406"/>
                </a:cubicBezTo>
                <a:cubicBezTo>
                  <a:pt x="6383585" y="4986335"/>
                  <a:pt x="6595277" y="5194695"/>
                  <a:pt x="6861153" y="5348484"/>
                </a:cubicBezTo>
                <a:cubicBezTo>
                  <a:pt x="7127028" y="5502273"/>
                  <a:pt x="7424878" y="5613894"/>
                  <a:pt x="7754703" y="5683347"/>
                </a:cubicBezTo>
                <a:cubicBezTo>
                  <a:pt x="7779352" y="5613894"/>
                  <a:pt x="7810125" y="5548162"/>
                  <a:pt x="7847023" y="5486150"/>
                </a:cubicBezTo>
                <a:cubicBezTo>
                  <a:pt x="7883920" y="5424138"/>
                  <a:pt x="7924537" y="5363366"/>
                  <a:pt x="7968876" y="5303835"/>
                </a:cubicBezTo>
                <a:cubicBezTo>
                  <a:pt x="7594712" y="5264148"/>
                  <a:pt x="7284538" y="5166169"/>
                  <a:pt x="7038351" y="5009900"/>
                </a:cubicBezTo>
                <a:cubicBezTo>
                  <a:pt x="6792164" y="4853630"/>
                  <a:pt x="6614927" y="4668835"/>
                  <a:pt x="6506639" y="4455515"/>
                </a:cubicBezTo>
                <a:lnTo>
                  <a:pt x="7998409" y="4455515"/>
                </a:lnTo>
                <a:lnTo>
                  <a:pt x="7998409" y="4157859"/>
                </a:lnTo>
                <a:lnTo>
                  <a:pt x="7522159" y="4157859"/>
                </a:lnTo>
                <a:lnTo>
                  <a:pt x="7522159" y="3346746"/>
                </a:lnTo>
                <a:lnTo>
                  <a:pt x="6413389" y="3346746"/>
                </a:lnTo>
                <a:lnTo>
                  <a:pt x="6413389" y="3160711"/>
                </a:lnTo>
                <a:cubicBezTo>
                  <a:pt x="6482842" y="3111101"/>
                  <a:pt x="6515088" y="3068933"/>
                  <a:pt x="6510127" y="3034207"/>
                </a:cubicBezTo>
                <a:cubicBezTo>
                  <a:pt x="6505167" y="2999480"/>
                  <a:pt x="6450519" y="2979636"/>
                  <a:pt x="6346184" y="2974675"/>
                </a:cubicBezTo>
                <a:close/>
                <a:moveTo>
                  <a:pt x="2692687" y="2937468"/>
                </a:moveTo>
                <a:cubicBezTo>
                  <a:pt x="2613312" y="3086296"/>
                  <a:pt x="2499210" y="3226443"/>
                  <a:pt x="2350382" y="3357908"/>
                </a:cubicBezTo>
                <a:cubicBezTo>
                  <a:pt x="2201554" y="3489373"/>
                  <a:pt x="2047764" y="3579910"/>
                  <a:pt x="1889015" y="3629519"/>
                </a:cubicBezTo>
                <a:lnTo>
                  <a:pt x="1889015" y="3130945"/>
                </a:lnTo>
                <a:cubicBezTo>
                  <a:pt x="1973351" y="3116062"/>
                  <a:pt x="2013038" y="3092498"/>
                  <a:pt x="2008077" y="3060251"/>
                </a:cubicBezTo>
                <a:cubicBezTo>
                  <a:pt x="2003116" y="3028005"/>
                  <a:pt x="1965909" y="3009402"/>
                  <a:pt x="1896456" y="3004441"/>
                </a:cubicBezTo>
                <a:lnTo>
                  <a:pt x="1539269" y="2974675"/>
                </a:lnTo>
                <a:lnTo>
                  <a:pt x="1539269" y="3748582"/>
                </a:lnTo>
                <a:lnTo>
                  <a:pt x="1249054" y="3748582"/>
                </a:lnTo>
                <a:lnTo>
                  <a:pt x="1249054" y="3175593"/>
                </a:lnTo>
                <a:cubicBezTo>
                  <a:pt x="1308585" y="3165671"/>
                  <a:pt x="1335870" y="3145828"/>
                  <a:pt x="1330909" y="3116062"/>
                </a:cubicBezTo>
                <a:cubicBezTo>
                  <a:pt x="1325948" y="3086296"/>
                  <a:pt x="1296066" y="3068933"/>
                  <a:pt x="1241264" y="3063972"/>
                </a:cubicBezTo>
                <a:lnTo>
                  <a:pt x="899307" y="3019324"/>
                </a:lnTo>
                <a:lnTo>
                  <a:pt x="899307" y="4224831"/>
                </a:lnTo>
                <a:lnTo>
                  <a:pt x="1249054" y="4224831"/>
                </a:lnTo>
                <a:lnTo>
                  <a:pt x="1249054" y="4046238"/>
                </a:lnTo>
                <a:lnTo>
                  <a:pt x="1539269" y="4046238"/>
                </a:lnTo>
                <a:lnTo>
                  <a:pt x="1539269" y="4425749"/>
                </a:lnTo>
                <a:lnTo>
                  <a:pt x="735596" y="4425749"/>
                </a:lnTo>
                <a:lnTo>
                  <a:pt x="735596" y="4723406"/>
                </a:lnTo>
                <a:lnTo>
                  <a:pt x="1018370" y="4723406"/>
                </a:lnTo>
                <a:cubicBezTo>
                  <a:pt x="1013409" y="4862312"/>
                  <a:pt x="989845" y="5003699"/>
                  <a:pt x="947677" y="5147566"/>
                </a:cubicBezTo>
                <a:cubicBezTo>
                  <a:pt x="905509" y="5291433"/>
                  <a:pt x="842257" y="5420417"/>
                  <a:pt x="757921" y="5534519"/>
                </a:cubicBezTo>
                <a:cubicBezTo>
                  <a:pt x="802569" y="5549402"/>
                  <a:pt x="850938" y="5571726"/>
                  <a:pt x="903028" y="5601492"/>
                </a:cubicBezTo>
                <a:cubicBezTo>
                  <a:pt x="955118" y="5631257"/>
                  <a:pt x="1001007" y="5663503"/>
                  <a:pt x="1040694" y="5698230"/>
                </a:cubicBezTo>
                <a:cubicBezTo>
                  <a:pt x="1125030" y="5574207"/>
                  <a:pt x="1193243" y="5426618"/>
                  <a:pt x="1245333" y="5255466"/>
                </a:cubicBezTo>
                <a:cubicBezTo>
                  <a:pt x="1297423" y="5084314"/>
                  <a:pt x="1325948" y="4906960"/>
                  <a:pt x="1330909" y="4723406"/>
                </a:cubicBezTo>
                <a:lnTo>
                  <a:pt x="1539269" y="4723406"/>
                </a:lnTo>
                <a:lnTo>
                  <a:pt x="1539269" y="5601492"/>
                </a:lnTo>
                <a:lnTo>
                  <a:pt x="1889015" y="5601492"/>
                </a:lnTo>
                <a:lnTo>
                  <a:pt x="1889015" y="3666726"/>
                </a:lnTo>
                <a:cubicBezTo>
                  <a:pt x="1923741" y="3686570"/>
                  <a:pt x="1955987" y="3712615"/>
                  <a:pt x="1985753" y="3744861"/>
                </a:cubicBezTo>
                <a:cubicBezTo>
                  <a:pt x="2015519" y="3777107"/>
                  <a:pt x="2050245" y="3818035"/>
                  <a:pt x="2089933" y="3867644"/>
                </a:cubicBezTo>
                <a:cubicBezTo>
                  <a:pt x="2119698" y="3857722"/>
                  <a:pt x="2146984" y="3845320"/>
                  <a:pt x="2171788" y="3830437"/>
                </a:cubicBezTo>
                <a:cubicBezTo>
                  <a:pt x="2196593" y="3815554"/>
                  <a:pt x="2223878" y="3798191"/>
                  <a:pt x="2253644" y="3778347"/>
                </a:cubicBezTo>
                <a:cubicBezTo>
                  <a:pt x="2278448" y="3818035"/>
                  <a:pt x="2302013" y="3876326"/>
                  <a:pt x="2324337" y="3953220"/>
                </a:cubicBezTo>
                <a:cubicBezTo>
                  <a:pt x="2346661" y="4030115"/>
                  <a:pt x="2360304" y="4088406"/>
                  <a:pt x="2365265" y="4128093"/>
                </a:cubicBezTo>
                <a:cubicBezTo>
                  <a:pt x="2295812" y="4142976"/>
                  <a:pt x="2232560" y="4154138"/>
                  <a:pt x="2175509" y="4161579"/>
                </a:cubicBezTo>
                <a:cubicBezTo>
                  <a:pt x="2118458" y="4169021"/>
                  <a:pt x="2055206" y="4170261"/>
                  <a:pt x="1985753" y="4165300"/>
                </a:cubicBezTo>
                <a:cubicBezTo>
                  <a:pt x="2035362" y="4214910"/>
                  <a:pt x="2072569" y="4260798"/>
                  <a:pt x="2097374" y="4302966"/>
                </a:cubicBezTo>
                <a:cubicBezTo>
                  <a:pt x="2122179" y="4345134"/>
                  <a:pt x="2144503" y="4395984"/>
                  <a:pt x="2164347" y="4455515"/>
                </a:cubicBezTo>
                <a:cubicBezTo>
                  <a:pt x="2600909" y="4400945"/>
                  <a:pt x="2969259" y="4265759"/>
                  <a:pt x="3269395" y="4049958"/>
                </a:cubicBezTo>
                <a:cubicBezTo>
                  <a:pt x="3569532" y="3834158"/>
                  <a:pt x="3759288" y="3602234"/>
                  <a:pt x="3838663" y="3354187"/>
                </a:cubicBezTo>
                <a:lnTo>
                  <a:pt x="3630304" y="3153269"/>
                </a:lnTo>
                <a:lnTo>
                  <a:pt x="2908488" y="3153269"/>
                </a:lnTo>
                <a:lnTo>
                  <a:pt x="2975460" y="3086296"/>
                </a:lnTo>
                <a:cubicBezTo>
                  <a:pt x="3044913" y="3076374"/>
                  <a:pt x="3080879" y="3057771"/>
                  <a:pt x="3083361" y="3030486"/>
                </a:cubicBezTo>
                <a:cubicBezTo>
                  <a:pt x="3085841" y="3003201"/>
                  <a:pt x="3044913" y="2984597"/>
                  <a:pt x="2960577" y="2974675"/>
                </a:cubicBezTo>
                <a:close/>
                <a:moveTo>
                  <a:pt x="8988115" y="2810964"/>
                </a:moveTo>
                <a:lnTo>
                  <a:pt x="8988115" y="3197917"/>
                </a:lnTo>
                <a:lnTo>
                  <a:pt x="8437452" y="3197917"/>
                </a:lnTo>
                <a:lnTo>
                  <a:pt x="8437452" y="3428601"/>
                </a:lnTo>
                <a:lnTo>
                  <a:pt x="8988115" y="3428601"/>
                </a:lnTo>
                <a:lnTo>
                  <a:pt x="8988115" y="3808113"/>
                </a:lnTo>
                <a:lnTo>
                  <a:pt x="11123799" y="3808113"/>
                </a:lnTo>
                <a:lnTo>
                  <a:pt x="11123799" y="3428601"/>
                </a:lnTo>
                <a:lnTo>
                  <a:pt x="11659580" y="3428601"/>
                </a:lnTo>
                <a:lnTo>
                  <a:pt x="11659580" y="3197917"/>
                </a:lnTo>
                <a:lnTo>
                  <a:pt x="11123799" y="3197917"/>
                </a:lnTo>
                <a:lnTo>
                  <a:pt x="11123799" y="2810964"/>
                </a:lnTo>
                <a:close/>
                <a:moveTo>
                  <a:pt x="5498097" y="2163562"/>
                </a:moveTo>
                <a:lnTo>
                  <a:pt x="5498097" y="2520749"/>
                </a:lnTo>
                <a:lnTo>
                  <a:pt x="4560480" y="2520749"/>
                </a:lnTo>
                <a:lnTo>
                  <a:pt x="4560480" y="2818406"/>
                </a:lnTo>
                <a:lnTo>
                  <a:pt x="5498097" y="2818406"/>
                </a:lnTo>
                <a:lnTo>
                  <a:pt x="5498097" y="3190476"/>
                </a:lnTo>
                <a:lnTo>
                  <a:pt x="5847842" y="3190476"/>
                </a:lnTo>
                <a:lnTo>
                  <a:pt x="5847842" y="2818406"/>
                </a:lnTo>
                <a:lnTo>
                  <a:pt x="6673838" y="2818406"/>
                </a:lnTo>
                <a:lnTo>
                  <a:pt x="6673838" y="3205359"/>
                </a:lnTo>
                <a:lnTo>
                  <a:pt x="7023584" y="3205359"/>
                </a:lnTo>
                <a:lnTo>
                  <a:pt x="7023584" y="2818406"/>
                </a:lnTo>
                <a:lnTo>
                  <a:pt x="7998409" y="2818406"/>
                </a:lnTo>
                <a:lnTo>
                  <a:pt x="7998409" y="2520749"/>
                </a:lnTo>
                <a:lnTo>
                  <a:pt x="7023584" y="2520749"/>
                </a:lnTo>
                <a:lnTo>
                  <a:pt x="7023584" y="2371921"/>
                </a:lnTo>
                <a:cubicBezTo>
                  <a:pt x="7093038" y="2327273"/>
                  <a:pt x="7122803" y="2287585"/>
                  <a:pt x="7112881" y="2252859"/>
                </a:cubicBezTo>
                <a:cubicBezTo>
                  <a:pt x="7102959" y="2218132"/>
                  <a:pt x="7044048" y="2198288"/>
                  <a:pt x="6936148" y="2193328"/>
                </a:cubicBezTo>
                <a:lnTo>
                  <a:pt x="6673838" y="2171004"/>
                </a:lnTo>
                <a:lnTo>
                  <a:pt x="6673838" y="2520749"/>
                </a:lnTo>
                <a:lnTo>
                  <a:pt x="5847842" y="2520749"/>
                </a:lnTo>
                <a:lnTo>
                  <a:pt x="5847842" y="2349597"/>
                </a:lnTo>
                <a:cubicBezTo>
                  <a:pt x="5917295" y="2304949"/>
                  <a:pt x="5949542" y="2266502"/>
                  <a:pt x="5944581" y="2234255"/>
                </a:cubicBezTo>
                <a:cubicBezTo>
                  <a:pt x="5939619" y="2202009"/>
                  <a:pt x="5884041" y="2183406"/>
                  <a:pt x="5777847" y="2178445"/>
                </a:cubicBezTo>
                <a:close/>
                <a:moveTo>
                  <a:pt x="1628565" y="2163562"/>
                </a:moveTo>
                <a:lnTo>
                  <a:pt x="1628565" y="2431453"/>
                </a:lnTo>
                <a:lnTo>
                  <a:pt x="638858" y="2431453"/>
                </a:lnTo>
                <a:lnTo>
                  <a:pt x="638858" y="2729109"/>
                </a:lnTo>
                <a:lnTo>
                  <a:pt x="1628565" y="2729109"/>
                </a:lnTo>
                <a:lnTo>
                  <a:pt x="1628565" y="2930027"/>
                </a:lnTo>
                <a:lnTo>
                  <a:pt x="1978312" y="2930027"/>
                </a:lnTo>
                <a:lnTo>
                  <a:pt x="1978312" y="2729109"/>
                </a:lnTo>
                <a:lnTo>
                  <a:pt x="2767101" y="2729109"/>
                </a:lnTo>
                <a:lnTo>
                  <a:pt x="2767101" y="2930027"/>
                </a:lnTo>
                <a:lnTo>
                  <a:pt x="3116847" y="2930027"/>
                </a:lnTo>
                <a:lnTo>
                  <a:pt x="3116847" y="2729109"/>
                </a:lnTo>
                <a:lnTo>
                  <a:pt x="4113995" y="2729109"/>
                </a:lnTo>
                <a:lnTo>
                  <a:pt x="4113995" y="2431453"/>
                </a:lnTo>
                <a:lnTo>
                  <a:pt x="3116847" y="2431453"/>
                </a:lnTo>
                <a:lnTo>
                  <a:pt x="3116847" y="2357039"/>
                </a:lnTo>
                <a:cubicBezTo>
                  <a:pt x="3176378" y="2327273"/>
                  <a:pt x="3204904" y="2295027"/>
                  <a:pt x="3202423" y="2260300"/>
                </a:cubicBezTo>
                <a:cubicBezTo>
                  <a:pt x="3199942" y="2225574"/>
                  <a:pt x="3159014" y="2205730"/>
                  <a:pt x="3079640" y="2200769"/>
                </a:cubicBezTo>
                <a:lnTo>
                  <a:pt x="2767101" y="2178445"/>
                </a:lnTo>
                <a:lnTo>
                  <a:pt x="2767101" y="2431453"/>
                </a:lnTo>
                <a:lnTo>
                  <a:pt x="1978312" y="2431453"/>
                </a:lnTo>
                <a:lnTo>
                  <a:pt x="1978312" y="2349597"/>
                </a:lnTo>
                <a:cubicBezTo>
                  <a:pt x="2042804" y="2314871"/>
                  <a:pt x="2073809" y="2280144"/>
                  <a:pt x="2071329" y="2245417"/>
                </a:cubicBezTo>
                <a:cubicBezTo>
                  <a:pt x="2068849" y="2210691"/>
                  <a:pt x="2025440" y="2190847"/>
                  <a:pt x="1941105" y="2185886"/>
                </a:cubicBezTo>
                <a:close/>
                <a:moveTo>
                  <a:pt x="9881084" y="2081706"/>
                </a:moveTo>
                <a:lnTo>
                  <a:pt x="9881084" y="2461218"/>
                </a:lnTo>
                <a:lnTo>
                  <a:pt x="8511866" y="2461218"/>
                </a:lnTo>
                <a:lnTo>
                  <a:pt x="8511866" y="3138386"/>
                </a:lnTo>
                <a:lnTo>
                  <a:pt x="8861612" y="3138386"/>
                </a:lnTo>
                <a:lnTo>
                  <a:pt x="8861612" y="2758874"/>
                </a:lnTo>
                <a:lnTo>
                  <a:pt x="11257744" y="2758874"/>
                </a:lnTo>
                <a:lnTo>
                  <a:pt x="11257744" y="3153269"/>
                </a:lnTo>
                <a:lnTo>
                  <a:pt x="11607490" y="3153269"/>
                </a:lnTo>
                <a:lnTo>
                  <a:pt x="11607490" y="2461218"/>
                </a:lnTo>
                <a:lnTo>
                  <a:pt x="10230830" y="2461218"/>
                </a:lnTo>
                <a:lnTo>
                  <a:pt x="10230830" y="2267742"/>
                </a:lnTo>
                <a:cubicBezTo>
                  <a:pt x="10300284" y="2223093"/>
                  <a:pt x="10332529" y="2184646"/>
                  <a:pt x="10327569" y="2152400"/>
                </a:cubicBezTo>
                <a:cubicBezTo>
                  <a:pt x="10322608" y="2120154"/>
                  <a:pt x="10263077" y="2101550"/>
                  <a:pt x="10148975" y="209658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32064"/>
                </a:lnTo>
                <a:lnTo>
                  <a:pt x="0" y="8132064"/>
                </a:lnTo>
                <a:close/>
              </a:path>
            </a:pathLst>
          </a:custGeom>
          <a:solidFill>
            <a:srgbClr val="18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0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8832C8-0266-43AB-A03D-9E0B13F2F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0134600"/>
            <a:ext cx="12192000" cy="8132064"/>
          </a:xfrm>
          <a:prstGeom prst="rect">
            <a:avLst/>
          </a:prstGeom>
          <a:effectLst>
            <a:softEdge rad="1270000"/>
          </a:effectLst>
          <a:scene3d>
            <a:camera prst="perspectiveRelaxedModerately" fov="0">
              <a:rot lat="0" lon="0" rev="0"/>
            </a:camera>
            <a:lightRig rig="threePt" dir="t"/>
          </a:scene3d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9DB5AF4-50A2-4010-96FC-D0EBDD226E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19C20717-789F-4A6B-A276-31285F3249BD}"/>
              </a:ext>
            </a:extLst>
          </p:cNvPr>
          <p:cNvSpPr/>
          <p:nvPr/>
        </p:nvSpPr>
        <p:spPr>
          <a:xfrm>
            <a:off x="491920" y="810888"/>
            <a:ext cx="857250" cy="945588"/>
          </a:xfrm>
          <a:prstGeom prst="round2DiagRect">
            <a:avLst>
              <a:gd name="adj1" fmla="val 50000"/>
              <a:gd name="adj2" fmla="val 50000"/>
            </a:avLst>
          </a:prstGeom>
          <a:blipFill dpi="0" rotWithShape="1">
            <a:blip r:embed="rId4"/>
            <a:srcRect/>
            <a:stretch>
              <a:fillRect l="15000" t="15000" r="15000" b="15000"/>
            </a:stretch>
          </a:blipFill>
          <a:ln>
            <a:noFill/>
          </a:ln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F2FFF6-A536-437B-93D1-81E54A40AE08}"/>
              </a:ext>
            </a:extLst>
          </p:cNvPr>
          <p:cNvSpPr/>
          <p:nvPr/>
        </p:nvSpPr>
        <p:spPr>
          <a:xfrm>
            <a:off x="853870" y="1756476"/>
            <a:ext cx="133350" cy="5779950"/>
          </a:xfrm>
          <a:prstGeom prst="rect">
            <a:avLst/>
          </a:prstGeom>
          <a:solidFill>
            <a:srgbClr val="CFC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A5C3C-CFFB-4900-8185-4DED91E344AD}"/>
              </a:ext>
            </a:extLst>
          </p:cNvPr>
          <p:cNvSpPr txBox="1"/>
          <p:nvPr/>
        </p:nvSpPr>
        <p:spPr>
          <a:xfrm>
            <a:off x="1433690" y="1099016"/>
            <a:ext cx="31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CC9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장영실</a:t>
            </a:r>
            <a:endParaRPr lang="en-US" altLang="ko-KR" dirty="0">
              <a:solidFill>
                <a:srgbClr val="00CC9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3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</Words>
  <Application>Microsoft Office PowerPoint</Application>
  <PresentationFormat>와이드스크린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휴먼둥근헤드라인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POTATO</dc:title>
  <dc:creator>User</dc:creator>
  <cp:lastModifiedBy>User</cp:lastModifiedBy>
  <cp:revision>19</cp:revision>
  <dcterms:created xsi:type="dcterms:W3CDTF">2023-03-22T11:23:52Z</dcterms:created>
  <dcterms:modified xsi:type="dcterms:W3CDTF">2023-03-29T11:24:48Z</dcterms:modified>
</cp:coreProperties>
</file>