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Fjalla One"/>
      <p:regular r:id="rId30"/>
    </p:embeddedFont>
    <p:embeddedFont>
      <p:font typeface="Barlow Semi Condensed Medium"/>
      <p:regular r:id="rId31"/>
      <p:bold r:id="rId32"/>
      <p:italic r:id="rId33"/>
      <p:boldItalic r:id="rId34"/>
    </p:embeddedFont>
    <p:embeddedFont>
      <p:font typeface="Abel"/>
      <p:regular r:id="rId35"/>
    </p:embeddedFont>
    <p:embeddedFont>
      <p:font typeface="Barlow Semi Condense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GoogleSlidesCustomDataVersion2">
      <go:slidesCustomData xmlns:go="http://customooxmlschemas.google.com/" r:id="rId40" roundtripDataSignature="AMtx7mi5RJFn8iHb8im1O+i81KdM/pNB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SemiCondensedMedium-regular.fntdata"/><Relationship Id="rId30" Type="http://schemas.openxmlformats.org/officeDocument/2006/relationships/font" Target="fonts/FjallaOne-regular.fntdata"/><Relationship Id="rId11" Type="http://schemas.openxmlformats.org/officeDocument/2006/relationships/slide" Target="slides/slide6.xml"/><Relationship Id="rId33" Type="http://schemas.openxmlformats.org/officeDocument/2006/relationships/font" Target="fonts/BarlowSemiCondensedMedium-italic.fntdata"/><Relationship Id="rId10" Type="http://schemas.openxmlformats.org/officeDocument/2006/relationships/slide" Target="slides/slide5.xml"/><Relationship Id="rId32" Type="http://schemas.openxmlformats.org/officeDocument/2006/relationships/font" Target="fonts/BarlowSemiCondensedMedium-bold.fntdata"/><Relationship Id="rId13" Type="http://schemas.openxmlformats.org/officeDocument/2006/relationships/slide" Target="slides/slide8.xml"/><Relationship Id="rId35" Type="http://schemas.openxmlformats.org/officeDocument/2006/relationships/font" Target="fonts/Abel-regular.fntdata"/><Relationship Id="rId12" Type="http://schemas.openxmlformats.org/officeDocument/2006/relationships/slide" Target="slides/slide7.xml"/><Relationship Id="rId34" Type="http://schemas.openxmlformats.org/officeDocument/2006/relationships/font" Target="fonts/BarlowSemiCondensedMedium-boldItalic.fntdata"/><Relationship Id="rId15" Type="http://schemas.openxmlformats.org/officeDocument/2006/relationships/slide" Target="slides/slide10.xml"/><Relationship Id="rId37" Type="http://schemas.openxmlformats.org/officeDocument/2006/relationships/font" Target="fonts/BarlowSemiCondensed-bold.fntdata"/><Relationship Id="rId14" Type="http://schemas.openxmlformats.org/officeDocument/2006/relationships/slide" Target="slides/slide9.xml"/><Relationship Id="rId36" Type="http://schemas.openxmlformats.org/officeDocument/2006/relationships/font" Target="fonts/BarlowSemiCondensed-regular.fntdata"/><Relationship Id="rId17" Type="http://schemas.openxmlformats.org/officeDocument/2006/relationships/slide" Target="slides/slide12.xml"/><Relationship Id="rId39" Type="http://schemas.openxmlformats.org/officeDocument/2006/relationships/font" Target="fonts/BarlowSemiCondensed-boldItalic.fntdata"/><Relationship Id="rId16" Type="http://schemas.openxmlformats.org/officeDocument/2006/relationships/slide" Target="slides/slide11.xml"/><Relationship Id="rId38" Type="http://schemas.openxmlformats.org/officeDocument/2006/relationships/font" Target="fonts/BarlowSemiCondense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2247d4abd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3" name="Google Shape;2703;g2247d4abd1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2" name="Shape 2722"/>
        <p:cNvGrpSpPr/>
        <p:nvPr/>
      </p:nvGrpSpPr>
      <p:grpSpPr>
        <a:xfrm>
          <a:off x="0" y="0"/>
          <a:ext cx="0" cy="0"/>
          <a:chOff x="0" y="0"/>
          <a:chExt cx="0" cy="0"/>
        </a:xfrm>
      </p:grpSpPr>
      <p:sp>
        <p:nvSpPr>
          <p:cNvPr id="2723" name="Google Shape;2723;g2247d4abd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4" name="Google Shape;2724;g2247d4abd1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g2fbdc14b31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7" name="Google Shape;2737;g2fbdc14b314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2" name="Shape 2742"/>
        <p:cNvGrpSpPr/>
        <p:nvPr/>
      </p:nvGrpSpPr>
      <p:grpSpPr>
        <a:xfrm>
          <a:off x="0" y="0"/>
          <a:ext cx="0" cy="0"/>
          <a:chOff x="0" y="0"/>
          <a:chExt cx="0" cy="0"/>
        </a:xfrm>
      </p:grpSpPr>
      <p:sp>
        <p:nvSpPr>
          <p:cNvPr id="2743" name="Google Shape;2743;g2247d4abd1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4" name="Google Shape;2744;g2247d4abd1e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2" name="Shape 2752"/>
        <p:cNvGrpSpPr/>
        <p:nvPr/>
      </p:nvGrpSpPr>
      <p:grpSpPr>
        <a:xfrm>
          <a:off x="0" y="0"/>
          <a:ext cx="0" cy="0"/>
          <a:chOff x="0" y="0"/>
          <a:chExt cx="0" cy="0"/>
        </a:xfrm>
      </p:grpSpPr>
      <p:sp>
        <p:nvSpPr>
          <p:cNvPr id="2753" name="Google Shape;2753;g2247d4abd1e_1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4" name="Google Shape;2754;g2247d4abd1e_1_7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6" name="Shape 2776"/>
        <p:cNvGrpSpPr/>
        <p:nvPr/>
      </p:nvGrpSpPr>
      <p:grpSpPr>
        <a:xfrm>
          <a:off x="0" y="0"/>
          <a:ext cx="0" cy="0"/>
          <a:chOff x="0" y="0"/>
          <a:chExt cx="0" cy="0"/>
        </a:xfrm>
      </p:grpSpPr>
      <p:sp>
        <p:nvSpPr>
          <p:cNvPr id="2777" name="Google Shape;2777;g2fbdc14b31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8" name="Google Shape;2778;g2fbdc14b314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3" name="Shape 2783"/>
        <p:cNvGrpSpPr/>
        <p:nvPr/>
      </p:nvGrpSpPr>
      <p:grpSpPr>
        <a:xfrm>
          <a:off x="0" y="0"/>
          <a:ext cx="0" cy="0"/>
          <a:chOff x="0" y="0"/>
          <a:chExt cx="0" cy="0"/>
        </a:xfrm>
      </p:grpSpPr>
      <p:sp>
        <p:nvSpPr>
          <p:cNvPr id="2784" name="Google Shape;2784;g2247d4abd1e_1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5" name="Google Shape;2785;g2247d4abd1e_1_7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0" name="Shape 2790"/>
        <p:cNvGrpSpPr/>
        <p:nvPr/>
      </p:nvGrpSpPr>
      <p:grpSpPr>
        <a:xfrm>
          <a:off x="0" y="0"/>
          <a:ext cx="0" cy="0"/>
          <a:chOff x="0" y="0"/>
          <a:chExt cx="0" cy="0"/>
        </a:xfrm>
      </p:grpSpPr>
      <p:sp>
        <p:nvSpPr>
          <p:cNvPr id="2791" name="Google Shape;2791;g2fcbf8ce7d3_1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2" name="Google Shape;2792;g2fcbf8ce7d3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2fbdc14b31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2" name="Google Shape;2812;g2fbdc14b314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2fcbf8ce7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9" name="Google Shape;2819;g2fcbf8ce7d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2fbdc14b3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5" name="Google Shape;1885;g2fbdc14b3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0" name="Shape 2840"/>
        <p:cNvGrpSpPr/>
        <p:nvPr/>
      </p:nvGrpSpPr>
      <p:grpSpPr>
        <a:xfrm>
          <a:off x="0" y="0"/>
          <a:ext cx="0" cy="0"/>
          <a:chOff x="0" y="0"/>
          <a:chExt cx="0" cy="0"/>
        </a:xfrm>
      </p:grpSpPr>
      <p:sp>
        <p:nvSpPr>
          <p:cNvPr id="2841" name="Google Shape;2841;g2fbdc14b31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2" name="Google Shape;2842;g2fbdc14b314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7" name="Shape 2847"/>
        <p:cNvGrpSpPr/>
        <p:nvPr/>
      </p:nvGrpSpPr>
      <p:grpSpPr>
        <a:xfrm>
          <a:off x="0" y="0"/>
          <a:ext cx="0" cy="0"/>
          <a:chOff x="0" y="0"/>
          <a:chExt cx="0" cy="0"/>
        </a:xfrm>
      </p:grpSpPr>
      <p:sp>
        <p:nvSpPr>
          <p:cNvPr id="2848" name="Google Shape;2848;g2fcbf8ce7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9" name="Google Shape;2849;g2fcbf8ce7d3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1" name="Shape 3091"/>
        <p:cNvGrpSpPr/>
        <p:nvPr/>
      </p:nvGrpSpPr>
      <p:grpSpPr>
        <a:xfrm>
          <a:off x="0" y="0"/>
          <a:ext cx="0" cy="0"/>
          <a:chOff x="0" y="0"/>
          <a:chExt cx="0" cy="0"/>
        </a:xfrm>
      </p:grpSpPr>
      <p:sp>
        <p:nvSpPr>
          <p:cNvPr id="3092" name="Google Shape;3092;g2fbdc14b31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3" name="Google Shape;3093;g2fbdc14b314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8" name="Shape 3098"/>
        <p:cNvGrpSpPr/>
        <p:nvPr/>
      </p:nvGrpSpPr>
      <p:grpSpPr>
        <a:xfrm>
          <a:off x="0" y="0"/>
          <a:ext cx="0" cy="0"/>
          <a:chOff x="0" y="0"/>
          <a:chExt cx="0" cy="0"/>
        </a:xfrm>
      </p:grpSpPr>
      <p:sp>
        <p:nvSpPr>
          <p:cNvPr id="3099" name="Google Shape;30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0" name="Google Shape;3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5" name="Shape 3105"/>
        <p:cNvGrpSpPr/>
        <p:nvPr/>
      </p:nvGrpSpPr>
      <p:grpSpPr>
        <a:xfrm>
          <a:off x="0" y="0"/>
          <a:ext cx="0" cy="0"/>
          <a:chOff x="0" y="0"/>
          <a:chExt cx="0" cy="0"/>
        </a:xfrm>
      </p:grpSpPr>
      <p:sp>
        <p:nvSpPr>
          <p:cNvPr id="3106" name="Google Shape;3106;g2fcbf8ce7d3_1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7" name="Google Shape;3107;g2fcbf8ce7d3_1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7" name="Google Shape;19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2" name="Shape 2152"/>
        <p:cNvGrpSpPr/>
        <p:nvPr/>
      </p:nvGrpSpPr>
      <p:grpSpPr>
        <a:xfrm>
          <a:off x="0" y="0"/>
          <a:ext cx="0" cy="0"/>
          <a:chOff x="0" y="0"/>
          <a:chExt cx="0" cy="0"/>
        </a:xfrm>
      </p:grpSpPr>
      <p:sp>
        <p:nvSpPr>
          <p:cNvPr id="2153" name="Google Shape;215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4" name="Google Shape;2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1" name="Google Shape;21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g2fbdc14b31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7" name="Google Shape;2197;g2fbdc14b314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4" name="Google Shape;24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3" name="Shape 2423"/>
        <p:cNvGrpSpPr/>
        <p:nvPr/>
      </p:nvGrpSpPr>
      <p:grpSpPr>
        <a:xfrm>
          <a:off x="0" y="0"/>
          <a:ext cx="0" cy="0"/>
          <a:chOff x="0" y="0"/>
          <a:chExt cx="0" cy="0"/>
        </a:xfrm>
      </p:grpSpPr>
      <p:sp>
        <p:nvSpPr>
          <p:cNvPr id="2424" name="Google Shape;242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5" name="Google Shape;242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4" name="Shape 2694"/>
        <p:cNvGrpSpPr/>
        <p:nvPr/>
      </p:nvGrpSpPr>
      <p:grpSpPr>
        <a:xfrm>
          <a:off x="0" y="0"/>
          <a:ext cx="0" cy="0"/>
          <a:chOff x="0" y="0"/>
          <a:chExt cx="0" cy="0"/>
        </a:xfrm>
      </p:grpSpPr>
      <p:sp>
        <p:nvSpPr>
          <p:cNvPr id="2695" name="Google Shape;2695;g2fbdc14b3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6" name="Google Shape;2696;g2fbdc14b314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51"/>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51"/>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51"/>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51"/>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51"/>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51"/>
          <p:cNvGrpSpPr/>
          <p:nvPr/>
        </p:nvGrpSpPr>
        <p:grpSpPr>
          <a:xfrm>
            <a:off x="8064275" y="887850"/>
            <a:ext cx="581800" cy="582350"/>
            <a:chOff x="8064275" y="887850"/>
            <a:chExt cx="581800" cy="582350"/>
          </a:xfrm>
        </p:grpSpPr>
        <p:sp>
          <p:nvSpPr>
            <p:cNvPr id="14" name="Google Shape;14;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51"/>
          <p:cNvGrpSpPr/>
          <p:nvPr/>
        </p:nvGrpSpPr>
        <p:grpSpPr>
          <a:xfrm>
            <a:off x="7353050" y="316275"/>
            <a:ext cx="292025" cy="292575"/>
            <a:chOff x="7353050" y="316275"/>
            <a:chExt cx="292025" cy="292575"/>
          </a:xfrm>
        </p:grpSpPr>
        <p:sp>
          <p:nvSpPr>
            <p:cNvPr id="21" name="Google Shape;21;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51"/>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1"/>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1"/>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1"/>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1"/>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1"/>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51"/>
          <p:cNvGrpSpPr/>
          <p:nvPr/>
        </p:nvGrpSpPr>
        <p:grpSpPr>
          <a:xfrm>
            <a:off x="5443350" y="289275"/>
            <a:ext cx="175013" cy="27000"/>
            <a:chOff x="5662375" y="212375"/>
            <a:chExt cx="175013" cy="27000"/>
          </a:xfrm>
        </p:grpSpPr>
        <p:sp>
          <p:nvSpPr>
            <p:cNvPr id="32" name="Google Shape;32;p5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51"/>
          <p:cNvGrpSpPr/>
          <p:nvPr/>
        </p:nvGrpSpPr>
        <p:grpSpPr>
          <a:xfrm>
            <a:off x="8490050" y="170875"/>
            <a:ext cx="175013" cy="27000"/>
            <a:chOff x="5662375" y="212375"/>
            <a:chExt cx="175013" cy="27000"/>
          </a:xfrm>
        </p:grpSpPr>
        <p:sp>
          <p:nvSpPr>
            <p:cNvPr id="36" name="Google Shape;36;p5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51"/>
          <p:cNvGrpSpPr/>
          <p:nvPr/>
        </p:nvGrpSpPr>
        <p:grpSpPr>
          <a:xfrm>
            <a:off x="8068750" y="1581800"/>
            <a:ext cx="175013" cy="27000"/>
            <a:chOff x="5662375" y="212375"/>
            <a:chExt cx="175013" cy="27000"/>
          </a:xfrm>
        </p:grpSpPr>
        <p:sp>
          <p:nvSpPr>
            <p:cNvPr id="40" name="Google Shape;40;p5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1" name="Shape 431"/>
        <p:cNvGrpSpPr/>
        <p:nvPr/>
      </p:nvGrpSpPr>
      <p:grpSpPr>
        <a:xfrm>
          <a:off x="0" y="0"/>
          <a:ext cx="0" cy="0"/>
          <a:chOff x="0" y="0"/>
          <a:chExt cx="0" cy="0"/>
        </a:xfrm>
      </p:grpSpPr>
      <p:grpSp>
        <p:nvGrpSpPr>
          <p:cNvPr id="432" name="Google Shape;432;p60"/>
          <p:cNvGrpSpPr/>
          <p:nvPr/>
        </p:nvGrpSpPr>
        <p:grpSpPr>
          <a:xfrm>
            <a:off x="1349626" y="598417"/>
            <a:ext cx="6453730" cy="3631136"/>
            <a:chOff x="365750" y="1285025"/>
            <a:chExt cx="6934275" cy="3315500"/>
          </a:xfrm>
        </p:grpSpPr>
        <p:sp>
          <p:nvSpPr>
            <p:cNvPr id="433" name="Google Shape;433;p60"/>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0"/>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60"/>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36" name="Google Shape;436;p60"/>
          <p:cNvGrpSpPr/>
          <p:nvPr/>
        </p:nvGrpSpPr>
        <p:grpSpPr>
          <a:xfrm>
            <a:off x="-6867" y="-6625"/>
            <a:ext cx="9152342" cy="5102050"/>
            <a:chOff x="-6867" y="-6625"/>
            <a:chExt cx="9152342" cy="5102050"/>
          </a:xfrm>
        </p:grpSpPr>
        <p:cxnSp>
          <p:nvCxnSpPr>
            <p:cNvPr id="437" name="Google Shape;437;p60"/>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60"/>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60"/>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60"/>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41" name="Google Shape;441;p60"/>
            <p:cNvGrpSpPr/>
            <p:nvPr/>
          </p:nvGrpSpPr>
          <p:grpSpPr>
            <a:xfrm flipH="1">
              <a:off x="1278333" y="4513075"/>
              <a:ext cx="581800" cy="582350"/>
              <a:chOff x="8064275" y="887850"/>
              <a:chExt cx="581800" cy="582350"/>
            </a:xfrm>
          </p:grpSpPr>
          <p:sp>
            <p:nvSpPr>
              <p:cNvPr id="442" name="Google Shape;442;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60"/>
            <p:cNvGrpSpPr/>
            <p:nvPr/>
          </p:nvGrpSpPr>
          <p:grpSpPr>
            <a:xfrm flipH="1">
              <a:off x="2747608" y="4340463"/>
              <a:ext cx="292025" cy="292575"/>
              <a:chOff x="7353050" y="316275"/>
              <a:chExt cx="292025" cy="292575"/>
            </a:xfrm>
          </p:grpSpPr>
          <p:sp>
            <p:nvSpPr>
              <p:cNvPr id="449" name="Google Shape;449;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60"/>
            <p:cNvGrpSpPr/>
            <p:nvPr/>
          </p:nvGrpSpPr>
          <p:grpSpPr>
            <a:xfrm flipH="1">
              <a:off x="171308" y="4315025"/>
              <a:ext cx="175000" cy="175000"/>
              <a:chOff x="8792300" y="321275"/>
              <a:chExt cx="175000" cy="175000"/>
            </a:xfrm>
          </p:grpSpPr>
          <p:sp>
            <p:nvSpPr>
              <p:cNvPr id="454" name="Google Shape;454;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60"/>
            <p:cNvGrpSpPr/>
            <p:nvPr/>
          </p:nvGrpSpPr>
          <p:grpSpPr>
            <a:xfrm>
              <a:off x="3873197" y="4657550"/>
              <a:ext cx="293111" cy="293388"/>
              <a:chOff x="3164039" y="430875"/>
              <a:chExt cx="293111" cy="293388"/>
            </a:xfrm>
          </p:grpSpPr>
          <p:sp>
            <p:nvSpPr>
              <p:cNvPr id="459" name="Google Shape;459;p6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60"/>
            <p:cNvGrpSpPr/>
            <p:nvPr/>
          </p:nvGrpSpPr>
          <p:grpSpPr>
            <a:xfrm flipH="1">
              <a:off x="242270" y="4142425"/>
              <a:ext cx="175013" cy="27000"/>
              <a:chOff x="5662375" y="212375"/>
              <a:chExt cx="175013" cy="27000"/>
            </a:xfrm>
          </p:grpSpPr>
          <p:sp>
            <p:nvSpPr>
              <p:cNvPr id="466" name="Google Shape;466;p6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60"/>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60"/>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60"/>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p60"/>
            <p:cNvGrpSpPr/>
            <p:nvPr/>
          </p:nvGrpSpPr>
          <p:grpSpPr>
            <a:xfrm>
              <a:off x="8064275" y="1040250"/>
              <a:ext cx="581800" cy="582350"/>
              <a:chOff x="8064275" y="887850"/>
              <a:chExt cx="581800" cy="582350"/>
            </a:xfrm>
          </p:grpSpPr>
          <p:sp>
            <p:nvSpPr>
              <p:cNvPr id="473" name="Google Shape;473;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60"/>
            <p:cNvGrpSpPr/>
            <p:nvPr/>
          </p:nvGrpSpPr>
          <p:grpSpPr>
            <a:xfrm>
              <a:off x="7353050" y="316275"/>
              <a:ext cx="292025" cy="292575"/>
              <a:chOff x="7353050" y="316275"/>
              <a:chExt cx="292025" cy="292575"/>
            </a:xfrm>
          </p:grpSpPr>
          <p:sp>
            <p:nvSpPr>
              <p:cNvPr id="480" name="Google Shape;480;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60"/>
            <p:cNvGrpSpPr/>
            <p:nvPr/>
          </p:nvGrpSpPr>
          <p:grpSpPr>
            <a:xfrm>
              <a:off x="8792300" y="321275"/>
              <a:ext cx="175000" cy="175000"/>
              <a:chOff x="8792300" y="321275"/>
              <a:chExt cx="175000" cy="175000"/>
            </a:xfrm>
          </p:grpSpPr>
          <p:sp>
            <p:nvSpPr>
              <p:cNvPr id="485" name="Google Shape;485;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6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60"/>
            <p:cNvGrpSpPr/>
            <p:nvPr/>
          </p:nvGrpSpPr>
          <p:grpSpPr>
            <a:xfrm>
              <a:off x="8490050" y="170875"/>
              <a:ext cx="175013" cy="27000"/>
              <a:chOff x="5662375" y="212375"/>
              <a:chExt cx="175013" cy="27000"/>
            </a:xfrm>
          </p:grpSpPr>
          <p:sp>
            <p:nvSpPr>
              <p:cNvPr id="496" name="Google Shape;496;p6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60"/>
            <p:cNvGrpSpPr/>
            <p:nvPr/>
          </p:nvGrpSpPr>
          <p:grpSpPr>
            <a:xfrm>
              <a:off x="8678350" y="1658000"/>
              <a:ext cx="175013" cy="27000"/>
              <a:chOff x="5662375" y="212375"/>
              <a:chExt cx="175013" cy="27000"/>
            </a:xfrm>
          </p:grpSpPr>
          <p:sp>
            <p:nvSpPr>
              <p:cNvPr id="500" name="Google Shape;500;p6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03" name="Shape 503"/>
        <p:cNvGrpSpPr/>
        <p:nvPr/>
      </p:nvGrpSpPr>
      <p:grpSpPr>
        <a:xfrm>
          <a:off x="0" y="0"/>
          <a:ext cx="0" cy="0"/>
          <a:chOff x="0" y="0"/>
          <a:chExt cx="0" cy="0"/>
        </a:xfrm>
      </p:grpSpPr>
      <p:sp>
        <p:nvSpPr>
          <p:cNvPr id="504" name="Google Shape;504;p6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05" name="Google Shape;505;p61"/>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61"/>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07" name="Google Shape;507;p61"/>
          <p:cNvGrpSpPr/>
          <p:nvPr/>
        </p:nvGrpSpPr>
        <p:grpSpPr>
          <a:xfrm flipH="1">
            <a:off x="431725" y="4183775"/>
            <a:ext cx="292025" cy="292575"/>
            <a:chOff x="7353050" y="316275"/>
            <a:chExt cx="292025" cy="292575"/>
          </a:xfrm>
        </p:grpSpPr>
        <p:sp>
          <p:nvSpPr>
            <p:cNvPr id="508" name="Google Shape;508;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61"/>
          <p:cNvGrpSpPr/>
          <p:nvPr/>
        </p:nvGrpSpPr>
        <p:grpSpPr>
          <a:xfrm>
            <a:off x="1075789" y="4604675"/>
            <a:ext cx="293111" cy="293388"/>
            <a:chOff x="3164039" y="430875"/>
            <a:chExt cx="293111" cy="293388"/>
          </a:xfrm>
        </p:grpSpPr>
        <p:sp>
          <p:nvSpPr>
            <p:cNvPr id="513" name="Google Shape;513;p6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61"/>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61"/>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21" name="Google Shape;521;p61"/>
          <p:cNvGrpSpPr/>
          <p:nvPr/>
        </p:nvGrpSpPr>
        <p:grpSpPr>
          <a:xfrm>
            <a:off x="8064275" y="526925"/>
            <a:ext cx="581800" cy="582350"/>
            <a:chOff x="8064275" y="887850"/>
            <a:chExt cx="581800" cy="582350"/>
          </a:xfrm>
        </p:grpSpPr>
        <p:sp>
          <p:nvSpPr>
            <p:cNvPr id="522" name="Google Shape;522;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61"/>
          <p:cNvGrpSpPr/>
          <p:nvPr/>
        </p:nvGrpSpPr>
        <p:grpSpPr>
          <a:xfrm>
            <a:off x="7033875" y="170875"/>
            <a:ext cx="292025" cy="292575"/>
            <a:chOff x="7353050" y="316275"/>
            <a:chExt cx="292025" cy="292575"/>
          </a:xfrm>
        </p:grpSpPr>
        <p:sp>
          <p:nvSpPr>
            <p:cNvPr id="529" name="Google Shape;529;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61"/>
          <p:cNvGrpSpPr/>
          <p:nvPr/>
        </p:nvGrpSpPr>
        <p:grpSpPr>
          <a:xfrm>
            <a:off x="8757950" y="229650"/>
            <a:ext cx="175000" cy="175000"/>
            <a:chOff x="8792300" y="321275"/>
            <a:chExt cx="175000" cy="175000"/>
          </a:xfrm>
        </p:grpSpPr>
        <p:sp>
          <p:nvSpPr>
            <p:cNvPr id="534" name="Google Shape;534;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61"/>
          <p:cNvGrpSpPr/>
          <p:nvPr/>
        </p:nvGrpSpPr>
        <p:grpSpPr>
          <a:xfrm>
            <a:off x="8490050" y="170875"/>
            <a:ext cx="175013" cy="27000"/>
            <a:chOff x="5662375" y="212375"/>
            <a:chExt cx="175013" cy="27000"/>
          </a:xfrm>
        </p:grpSpPr>
        <p:sp>
          <p:nvSpPr>
            <p:cNvPr id="539" name="Google Shape;539;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61"/>
          <p:cNvGrpSpPr/>
          <p:nvPr/>
        </p:nvGrpSpPr>
        <p:grpSpPr>
          <a:xfrm>
            <a:off x="7916350" y="1124600"/>
            <a:ext cx="175013" cy="27000"/>
            <a:chOff x="5662375" y="212375"/>
            <a:chExt cx="175013" cy="27000"/>
          </a:xfrm>
        </p:grpSpPr>
        <p:sp>
          <p:nvSpPr>
            <p:cNvPr id="543" name="Google Shape;543;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46" name="Shape 546"/>
        <p:cNvGrpSpPr/>
        <p:nvPr/>
      </p:nvGrpSpPr>
      <p:grpSpPr>
        <a:xfrm>
          <a:off x="0" y="0"/>
          <a:ext cx="0" cy="0"/>
          <a:chOff x="0" y="0"/>
          <a:chExt cx="0" cy="0"/>
        </a:xfrm>
      </p:grpSpPr>
      <p:sp>
        <p:nvSpPr>
          <p:cNvPr id="547" name="Google Shape;547;p62"/>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48" name="Google Shape;548;p62"/>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49" name="Google Shape;549;p62"/>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0" name="Google Shape;550;p62"/>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51" name="Google Shape;551;p62"/>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2" name="Google Shape;552;p62"/>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53" name="Google Shape;553;p62"/>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54" name="Google Shape;554;p62"/>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55" name="Google Shape;555;p62"/>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56" name="Google Shape;556;p62"/>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57" name="Google Shape;557;p62"/>
          <p:cNvGrpSpPr/>
          <p:nvPr/>
        </p:nvGrpSpPr>
        <p:grpSpPr>
          <a:xfrm flipH="1" rot="5400000">
            <a:off x="7407333" y="1284925"/>
            <a:ext cx="581800" cy="582350"/>
            <a:chOff x="8064275" y="887850"/>
            <a:chExt cx="581800" cy="582350"/>
          </a:xfrm>
        </p:grpSpPr>
        <p:sp>
          <p:nvSpPr>
            <p:cNvPr id="558" name="Google Shape;558;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62"/>
          <p:cNvGrpSpPr/>
          <p:nvPr/>
        </p:nvGrpSpPr>
        <p:grpSpPr>
          <a:xfrm flipH="1" rot="5400000">
            <a:off x="7869720" y="2754200"/>
            <a:ext cx="292025" cy="292575"/>
            <a:chOff x="7353050" y="316275"/>
            <a:chExt cx="292025" cy="292575"/>
          </a:xfrm>
        </p:grpSpPr>
        <p:sp>
          <p:nvSpPr>
            <p:cNvPr id="565" name="Google Shape;565;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62"/>
          <p:cNvGrpSpPr/>
          <p:nvPr/>
        </p:nvGrpSpPr>
        <p:grpSpPr>
          <a:xfrm flipH="1" rot="5400000">
            <a:off x="8012458" y="178175"/>
            <a:ext cx="175000" cy="175000"/>
            <a:chOff x="8792300" y="321275"/>
            <a:chExt cx="175000" cy="175000"/>
          </a:xfrm>
        </p:grpSpPr>
        <p:sp>
          <p:nvSpPr>
            <p:cNvPr id="570" name="Google Shape;570;p6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62"/>
          <p:cNvGrpSpPr/>
          <p:nvPr/>
        </p:nvGrpSpPr>
        <p:grpSpPr>
          <a:xfrm rot="5400000">
            <a:off x="7551683" y="3879926"/>
            <a:ext cx="293111" cy="293388"/>
            <a:chOff x="3164039" y="430875"/>
            <a:chExt cx="293111" cy="293388"/>
          </a:xfrm>
        </p:grpSpPr>
        <p:sp>
          <p:nvSpPr>
            <p:cNvPr id="575" name="Google Shape;575;p6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62"/>
          <p:cNvGrpSpPr/>
          <p:nvPr/>
        </p:nvGrpSpPr>
        <p:grpSpPr>
          <a:xfrm flipH="1" rot="5400000">
            <a:off x="8259052" y="323144"/>
            <a:ext cx="175013" cy="27000"/>
            <a:chOff x="5662375" y="212375"/>
            <a:chExt cx="175013" cy="27000"/>
          </a:xfrm>
        </p:grpSpPr>
        <p:sp>
          <p:nvSpPr>
            <p:cNvPr id="582" name="Google Shape;582;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5" name="Google Shape;585;p62"/>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62"/>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62"/>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88" name="Google Shape;588;p62"/>
          <p:cNvGrpSpPr/>
          <p:nvPr/>
        </p:nvGrpSpPr>
        <p:grpSpPr>
          <a:xfrm rot="5400000">
            <a:off x="621475" y="4062025"/>
            <a:ext cx="581800" cy="582350"/>
            <a:chOff x="8064275" y="887850"/>
            <a:chExt cx="581800" cy="582350"/>
          </a:xfrm>
        </p:grpSpPr>
        <p:sp>
          <p:nvSpPr>
            <p:cNvPr id="589" name="Google Shape;589;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62"/>
          <p:cNvGrpSpPr/>
          <p:nvPr/>
        </p:nvGrpSpPr>
        <p:grpSpPr>
          <a:xfrm rot="5400000">
            <a:off x="1482825" y="3350800"/>
            <a:ext cx="292025" cy="292575"/>
            <a:chOff x="7353050" y="316275"/>
            <a:chExt cx="292025" cy="292575"/>
          </a:xfrm>
        </p:grpSpPr>
        <p:sp>
          <p:nvSpPr>
            <p:cNvPr id="596" name="Google Shape;596;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62"/>
          <p:cNvGrpSpPr/>
          <p:nvPr/>
        </p:nvGrpSpPr>
        <p:grpSpPr>
          <a:xfrm rot="5400000">
            <a:off x="1595125" y="4790325"/>
            <a:ext cx="175000" cy="175000"/>
            <a:chOff x="8792300" y="321275"/>
            <a:chExt cx="175000" cy="175000"/>
          </a:xfrm>
        </p:grpSpPr>
        <p:sp>
          <p:nvSpPr>
            <p:cNvPr id="601" name="Google Shape;601;p6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62"/>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2"/>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2"/>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2"/>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2"/>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2"/>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62"/>
          <p:cNvGrpSpPr/>
          <p:nvPr/>
        </p:nvGrpSpPr>
        <p:grpSpPr>
          <a:xfrm rot="5400000">
            <a:off x="1701119" y="1515381"/>
            <a:ext cx="175013" cy="27000"/>
            <a:chOff x="5662375" y="212375"/>
            <a:chExt cx="175013" cy="27000"/>
          </a:xfrm>
        </p:grpSpPr>
        <p:sp>
          <p:nvSpPr>
            <p:cNvPr id="612" name="Google Shape;612;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62"/>
          <p:cNvGrpSpPr/>
          <p:nvPr/>
        </p:nvGrpSpPr>
        <p:grpSpPr>
          <a:xfrm rot="5400000">
            <a:off x="1819519" y="4562081"/>
            <a:ext cx="175013" cy="27000"/>
            <a:chOff x="5662375" y="212375"/>
            <a:chExt cx="175013" cy="27000"/>
          </a:xfrm>
        </p:grpSpPr>
        <p:sp>
          <p:nvSpPr>
            <p:cNvPr id="616" name="Google Shape;616;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62"/>
          <p:cNvGrpSpPr/>
          <p:nvPr/>
        </p:nvGrpSpPr>
        <p:grpSpPr>
          <a:xfrm rot="5400000">
            <a:off x="408594" y="4140781"/>
            <a:ext cx="175013" cy="27000"/>
            <a:chOff x="5662375" y="212375"/>
            <a:chExt cx="175013" cy="27000"/>
          </a:xfrm>
        </p:grpSpPr>
        <p:sp>
          <p:nvSpPr>
            <p:cNvPr id="620" name="Google Shape;620;p6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23" name="Shape 623"/>
        <p:cNvGrpSpPr/>
        <p:nvPr/>
      </p:nvGrpSpPr>
      <p:grpSpPr>
        <a:xfrm>
          <a:off x="0" y="0"/>
          <a:ext cx="0" cy="0"/>
          <a:chOff x="0" y="0"/>
          <a:chExt cx="0" cy="0"/>
        </a:xfrm>
      </p:grpSpPr>
      <p:sp>
        <p:nvSpPr>
          <p:cNvPr id="624" name="Google Shape;624;p63"/>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25" name="Google Shape;625;p63"/>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26" name="Google Shape;626;p63"/>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27" name="Google Shape;627;p63"/>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28" name="Google Shape;628;p63"/>
          <p:cNvGrpSpPr/>
          <p:nvPr/>
        </p:nvGrpSpPr>
        <p:grpSpPr>
          <a:xfrm flipH="1">
            <a:off x="423750" y="125363"/>
            <a:ext cx="292025" cy="292575"/>
            <a:chOff x="7353050" y="316275"/>
            <a:chExt cx="292025" cy="292575"/>
          </a:xfrm>
        </p:grpSpPr>
        <p:sp>
          <p:nvSpPr>
            <p:cNvPr id="629" name="Google Shape;629;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63"/>
          <p:cNvGrpSpPr/>
          <p:nvPr/>
        </p:nvGrpSpPr>
        <p:grpSpPr>
          <a:xfrm>
            <a:off x="1638739" y="558163"/>
            <a:ext cx="293111" cy="293388"/>
            <a:chOff x="3164039" y="430875"/>
            <a:chExt cx="293111" cy="293388"/>
          </a:xfrm>
        </p:grpSpPr>
        <p:sp>
          <p:nvSpPr>
            <p:cNvPr id="634" name="Google Shape;634;p6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63"/>
          <p:cNvGrpSpPr/>
          <p:nvPr/>
        </p:nvGrpSpPr>
        <p:grpSpPr>
          <a:xfrm>
            <a:off x="1591750" y="362600"/>
            <a:ext cx="175013" cy="27000"/>
            <a:chOff x="5662375" y="212375"/>
            <a:chExt cx="175013" cy="27000"/>
          </a:xfrm>
        </p:grpSpPr>
        <p:sp>
          <p:nvSpPr>
            <p:cNvPr id="641" name="Google Shape;641;p6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4" name="Google Shape;644;p63"/>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45" name="Google Shape;645;p63"/>
          <p:cNvGrpSpPr/>
          <p:nvPr/>
        </p:nvGrpSpPr>
        <p:grpSpPr>
          <a:xfrm>
            <a:off x="7823875" y="202375"/>
            <a:ext cx="581800" cy="582350"/>
            <a:chOff x="8064275" y="887850"/>
            <a:chExt cx="581800" cy="582350"/>
          </a:xfrm>
        </p:grpSpPr>
        <p:sp>
          <p:nvSpPr>
            <p:cNvPr id="646" name="Google Shape;646;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63"/>
          <p:cNvGrpSpPr/>
          <p:nvPr/>
        </p:nvGrpSpPr>
        <p:grpSpPr>
          <a:xfrm flipH="1">
            <a:off x="8698650" y="1117488"/>
            <a:ext cx="292025" cy="292575"/>
            <a:chOff x="7353050" y="316275"/>
            <a:chExt cx="292025" cy="292575"/>
          </a:xfrm>
        </p:grpSpPr>
        <p:sp>
          <p:nvSpPr>
            <p:cNvPr id="653" name="Google Shape;653;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63"/>
          <p:cNvGrpSpPr/>
          <p:nvPr/>
        </p:nvGrpSpPr>
        <p:grpSpPr>
          <a:xfrm>
            <a:off x="8678350" y="1581800"/>
            <a:ext cx="175013" cy="27000"/>
            <a:chOff x="5662375" y="212375"/>
            <a:chExt cx="175013" cy="27000"/>
          </a:xfrm>
        </p:grpSpPr>
        <p:sp>
          <p:nvSpPr>
            <p:cNvPr id="658" name="Google Shape;658;p6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661" name="Shape 661"/>
        <p:cNvGrpSpPr/>
        <p:nvPr/>
      </p:nvGrpSpPr>
      <p:grpSpPr>
        <a:xfrm>
          <a:off x="0" y="0"/>
          <a:ext cx="0" cy="0"/>
          <a:chOff x="0" y="0"/>
          <a:chExt cx="0" cy="0"/>
        </a:xfrm>
      </p:grpSpPr>
      <p:grpSp>
        <p:nvGrpSpPr>
          <p:cNvPr id="662" name="Google Shape;662;p64"/>
          <p:cNvGrpSpPr/>
          <p:nvPr/>
        </p:nvGrpSpPr>
        <p:grpSpPr>
          <a:xfrm>
            <a:off x="1349626" y="598417"/>
            <a:ext cx="6453730" cy="3631136"/>
            <a:chOff x="365750" y="1285025"/>
            <a:chExt cx="6934275" cy="3315500"/>
          </a:xfrm>
        </p:grpSpPr>
        <p:sp>
          <p:nvSpPr>
            <p:cNvPr id="663" name="Google Shape;663;p64"/>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4"/>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64"/>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66" name="Google Shape;666;p64"/>
          <p:cNvGrpSpPr/>
          <p:nvPr/>
        </p:nvGrpSpPr>
        <p:grpSpPr>
          <a:xfrm>
            <a:off x="-6867" y="-6625"/>
            <a:ext cx="9152342" cy="5102050"/>
            <a:chOff x="-6867" y="-6625"/>
            <a:chExt cx="9152342" cy="5102050"/>
          </a:xfrm>
        </p:grpSpPr>
        <p:cxnSp>
          <p:nvCxnSpPr>
            <p:cNvPr id="667" name="Google Shape;667;p64"/>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668" name="Google Shape;668;p64"/>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669" name="Google Shape;669;p64"/>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670" name="Google Shape;670;p64"/>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671" name="Google Shape;671;p64"/>
            <p:cNvGrpSpPr/>
            <p:nvPr/>
          </p:nvGrpSpPr>
          <p:grpSpPr>
            <a:xfrm flipH="1">
              <a:off x="1278333" y="4513075"/>
              <a:ext cx="581800" cy="582350"/>
              <a:chOff x="8064275" y="887850"/>
              <a:chExt cx="581800" cy="582350"/>
            </a:xfrm>
          </p:grpSpPr>
          <p:sp>
            <p:nvSpPr>
              <p:cNvPr id="672" name="Google Shape;672;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64"/>
            <p:cNvGrpSpPr/>
            <p:nvPr/>
          </p:nvGrpSpPr>
          <p:grpSpPr>
            <a:xfrm flipH="1">
              <a:off x="2747608" y="4340463"/>
              <a:ext cx="292025" cy="292575"/>
              <a:chOff x="7353050" y="316275"/>
              <a:chExt cx="292025" cy="292575"/>
            </a:xfrm>
          </p:grpSpPr>
          <p:sp>
            <p:nvSpPr>
              <p:cNvPr id="679" name="Google Shape;679;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64"/>
            <p:cNvGrpSpPr/>
            <p:nvPr/>
          </p:nvGrpSpPr>
          <p:grpSpPr>
            <a:xfrm flipH="1">
              <a:off x="171308" y="4315025"/>
              <a:ext cx="175000" cy="175000"/>
              <a:chOff x="8792300" y="321275"/>
              <a:chExt cx="175000" cy="175000"/>
            </a:xfrm>
          </p:grpSpPr>
          <p:sp>
            <p:nvSpPr>
              <p:cNvPr id="684" name="Google Shape;684;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64"/>
            <p:cNvGrpSpPr/>
            <p:nvPr/>
          </p:nvGrpSpPr>
          <p:grpSpPr>
            <a:xfrm>
              <a:off x="3873197" y="4657550"/>
              <a:ext cx="293111" cy="293388"/>
              <a:chOff x="3164039" y="430875"/>
              <a:chExt cx="293111" cy="293388"/>
            </a:xfrm>
          </p:grpSpPr>
          <p:sp>
            <p:nvSpPr>
              <p:cNvPr id="689" name="Google Shape;689;p6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64"/>
            <p:cNvGrpSpPr/>
            <p:nvPr/>
          </p:nvGrpSpPr>
          <p:grpSpPr>
            <a:xfrm flipH="1">
              <a:off x="242270" y="4142425"/>
              <a:ext cx="175013" cy="27000"/>
              <a:chOff x="5662375" y="212375"/>
              <a:chExt cx="175013" cy="27000"/>
            </a:xfrm>
          </p:grpSpPr>
          <p:sp>
            <p:nvSpPr>
              <p:cNvPr id="696" name="Google Shape;696;p6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9" name="Google Shape;699;p64"/>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00" name="Google Shape;700;p64"/>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01" name="Google Shape;701;p64"/>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02" name="Google Shape;702;p64"/>
            <p:cNvGrpSpPr/>
            <p:nvPr/>
          </p:nvGrpSpPr>
          <p:grpSpPr>
            <a:xfrm>
              <a:off x="8064275" y="1040250"/>
              <a:ext cx="581800" cy="582350"/>
              <a:chOff x="8064275" y="887850"/>
              <a:chExt cx="581800" cy="582350"/>
            </a:xfrm>
          </p:grpSpPr>
          <p:sp>
            <p:nvSpPr>
              <p:cNvPr id="703" name="Google Shape;703;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64"/>
            <p:cNvGrpSpPr/>
            <p:nvPr/>
          </p:nvGrpSpPr>
          <p:grpSpPr>
            <a:xfrm>
              <a:off x="7353050" y="316275"/>
              <a:ext cx="292025" cy="292575"/>
              <a:chOff x="7353050" y="316275"/>
              <a:chExt cx="292025" cy="292575"/>
            </a:xfrm>
          </p:grpSpPr>
          <p:sp>
            <p:nvSpPr>
              <p:cNvPr id="710" name="Google Shape;710;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64"/>
            <p:cNvGrpSpPr/>
            <p:nvPr/>
          </p:nvGrpSpPr>
          <p:grpSpPr>
            <a:xfrm>
              <a:off x="8792300" y="321275"/>
              <a:ext cx="175000" cy="175000"/>
              <a:chOff x="8792300" y="321275"/>
              <a:chExt cx="175000" cy="175000"/>
            </a:xfrm>
          </p:grpSpPr>
          <p:sp>
            <p:nvSpPr>
              <p:cNvPr id="715" name="Google Shape;715;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64"/>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4"/>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4"/>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4"/>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4"/>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4"/>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5" name="Google Shape;725;p64"/>
            <p:cNvGrpSpPr/>
            <p:nvPr/>
          </p:nvGrpSpPr>
          <p:grpSpPr>
            <a:xfrm>
              <a:off x="8490050" y="170875"/>
              <a:ext cx="175013" cy="27000"/>
              <a:chOff x="5662375" y="212375"/>
              <a:chExt cx="175013" cy="27000"/>
            </a:xfrm>
          </p:grpSpPr>
          <p:sp>
            <p:nvSpPr>
              <p:cNvPr id="726" name="Google Shape;726;p6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64"/>
            <p:cNvGrpSpPr/>
            <p:nvPr/>
          </p:nvGrpSpPr>
          <p:grpSpPr>
            <a:xfrm>
              <a:off x="8678350" y="1658000"/>
              <a:ext cx="175013" cy="27000"/>
              <a:chOff x="5662375" y="212375"/>
              <a:chExt cx="175013" cy="27000"/>
            </a:xfrm>
          </p:grpSpPr>
          <p:sp>
            <p:nvSpPr>
              <p:cNvPr id="730" name="Google Shape;730;p6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3" name="Google Shape;733;p64"/>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34" name="Shape 734"/>
        <p:cNvGrpSpPr/>
        <p:nvPr/>
      </p:nvGrpSpPr>
      <p:grpSpPr>
        <a:xfrm>
          <a:off x="0" y="0"/>
          <a:ext cx="0" cy="0"/>
          <a:chOff x="0" y="0"/>
          <a:chExt cx="0" cy="0"/>
        </a:xfrm>
      </p:grpSpPr>
      <p:cxnSp>
        <p:nvCxnSpPr>
          <p:cNvPr id="735" name="Google Shape;735;p65"/>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36" name="Google Shape;736;p65"/>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37" name="Google Shape;737;p65"/>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38" name="Google Shape;738;p65"/>
          <p:cNvGrpSpPr/>
          <p:nvPr/>
        </p:nvGrpSpPr>
        <p:grpSpPr>
          <a:xfrm flipH="1">
            <a:off x="431725" y="4183775"/>
            <a:ext cx="292025" cy="292575"/>
            <a:chOff x="7353050" y="316275"/>
            <a:chExt cx="292025" cy="292575"/>
          </a:xfrm>
        </p:grpSpPr>
        <p:sp>
          <p:nvSpPr>
            <p:cNvPr id="739" name="Google Shape;739;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65"/>
          <p:cNvGrpSpPr/>
          <p:nvPr/>
        </p:nvGrpSpPr>
        <p:grpSpPr>
          <a:xfrm>
            <a:off x="1075789" y="4604675"/>
            <a:ext cx="293111" cy="293388"/>
            <a:chOff x="3164039" y="430875"/>
            <a:chExt cx="293111" cy="293388"/>
          </a:xfrm>
        </p:grpSpPr>
        <p:sp>
          <p:nvSpPr>
            <p:cNvPr id="744" name="Google Shape;744;p6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0" name="Google Shape;750;p65"/>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51" name="Google Shape;751;p65"/>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52" name="Google Shape;752;p65"/>
          <p:cNvGrpSpPr/>
          <p:nvPr/>
        </p:nvGrpSpPr>
        <p:grpSpPr>
          <a:xfrm>
            <a:off x="8064275" y="526925"/>
            <a:ext cx="581800" cy="582350"/>
            <a:chOff x="8064275" y="887850"/>
            <a:chExt cx="581800" cy="582350"/>
          </a:xfrm>
        </p:grpSpPr>
        <p:sp>
          <p:nvSpPr>
            <p:cNvPr id="753" name="Google Shape;753;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65"/>
          <p:cNvGrpSpPr/>
          <p:nvPr/>
        </p:nvGrpSpPr>
        <p:grpSpPr>
          <a:xfrm>
            <a:off x="7033875" y="170875"/>
            <a:ext cx="292025" cy="292575"/>
            <a:chOff x="7353050" y="316275"/>
            <a:chExt cx="292025" cy="292575"/>
          </a:xfrm>
        </p:grpSpPr>
        <p:sp>
          <p:nvSpPr>
            <p:cNvPr id="760" name="Google Shape;760;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65"/>
          <p:cNvGrpSpPr/>
          <p:nvPr/>
        </p:nvGrpSpPr>
        <p:grpSpPr>
          <a:xfrm>
            <a:off x="8757950" y="229650"/>
            <a:ext cx="175000" cy="175000"/>
            <a:chOff x="8792300" y="321275"/>
            <a:chExt cx="175000" cy="175000"/>
          </a:xfrm>
        </p:grpSpPr>
        <p:sp>
          <p:nvSpPr>
            <p:cNvPr id="765" name="Google Shape;765;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65"/>
          <p:cNvGrpSpPr/>
          <p:nvPr/>
        </p:nvGrpSpPr>
        <p:grpSpPr>
          <a:xfrm>
            <a:off x="8490050" y="170875"/>
            <a:ext cx="175013" cy="27000"/>
            <a:chOff x="5662375" y="212375"/>
            <a:chExt cx="175013" cy="27000"/>
          </a:xfrm>
        </p:grpSpPr>
        <p:sp>
          <p:nvSpPr>
            <p:cNvPr id="770" name="Google Shape;770;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65"/>
          <p:cNvGrpSpPr/>
          <p:nvPr/>
        </p:nvGrpSpPr>
        <p:grpSpPr>
          <a:xfrm>
            <a:off x="7916350" y="1124600"/>
            <a:ext cx="175013" cy="27000"/>
            <a:chOff x="5662375" y="212375"/>
            <a:chExt cx="175013" cy="27000"/>
          </a:xfrm>
        </p:grpSpPr>
        <p:sp>
          <p:nvSpPr>
            <p:cNvPr id="774" name="Google Shape;774;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65"/>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8" name="Google Shape;778;p65"/>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9" name="Google Shape;779;p65"/>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0" name="Google Shape;780;p65"/>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81" name="Google Shape;781;p65"/>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82" name="Google Shape;782;p65"/>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83" name="Shape 783"/>
        <p:cNvGrpSpPr/>
        <p:nvPr/>
      </p:nvGrpSpPr>
      <p:grpSpPr>
        <a:xfrm>
          <a:off x="0" y="0"/>
          <a:ext cx="0" cy="0"/>
          <a:chOff x="0" y="0"/>
          <a:chExt cx="0" cy="0"/>
        </a:xfrm>
      </p:grpSpPr>
      <p:sp>
        <p:nvSpPr>
          <p:cNvPr id="784" name="Google Shape;784;p66"/>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5" name="Google Shape;785;p66"/>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6" name="Google Shape;786;p66"/>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87" name="Google Shape;787;p66"/>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8" name="Google Shape;788;p66"/>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89" name="Google Shape;789;p66"/>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0" name="Google Shape;790;p66"/>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1" name="Google Shape;791;p66"/>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2" name="Google Shape;792;p66"/>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3" name="Google Shape;793;p66"/>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4" name="Google Shape;794;p66"/>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5" name="Google Shape;795;p66"/>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6" name="Google Shape;796;p66"/>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97" name="Google Shape;797;p66"/>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66"/>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99" name="Google Shape;799;p66"/>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00" name="Google Shape;800;p66"/>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01" name="Google Shape;801;p66"/>
          <p:cNvGrpSpPr/>
          <p:nvPr/>
        </p:nvGrpSpPr>
        <p:grpSpPr>
          <a:xfrm flipH="1">
            <a:off x="1278333" y="4513075"/>
            <a:ext cx="581800" cy="582350"/>
            <a:chOff x="8064275" y="887850"/>
            <a:chExt cx="581800" cy="582350"/>
          </a:xfrm>
        </p:grpSpPr>
        <p:sp>
          <p:nvSpPr>
            <p:cNvPr id="802" name="Google Shape;802;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66"/>
          <p:cNvGrpSpPr/>
          <p:nvPr/>
        </p:nvGrpSpPr>
        <p:grpSpPr>
          <a:xfrm flipH="1">
            <a:off x="2747608" y="4340463"/>
            <a:ext cx="292025" cy="292575"/>
            <a:chOff x="7353050" y="316275"/>
            <a:chExt cx="292025" cy="292575"/>
          </a:xfrm>
        </p:grpSpPr>
        <p:sp>
          <p:nvSpPr>
            <p:cNvPr id="809" name="Google Shape;809;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66"/>
          <p:cNvGrpSpPr/>
          <p:nvPr/>
        </p:nvGrpSpPr>
        <p:grpSpPr>
          <a:xfrm flipH="1">
            <a:off x="171308" y="4315025"/>
            <a:ext cx="175000" cy="175000"/>
            <a:chOff x="8792300" y="321275"/>
            <a:chExt cx="175000" cy="175000"/>
          </a:xfrm>
        </p:grpSpPr>
        <p:sp>
          <p:nvSpPr>
            <p:cNvPr id="814" name="Google Shape;814;p6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66"/>
          <p:cNvGrpSpPr/>
          <p:nvPr/>
        </p:nvGrpSpPr>
        <p:grpSpPr>
          <a:xfrm>
            <a:off x="3873197" y="4657550"/>
            <a:ext cx="293111" cy="293388"/>
            <a:chOff x="3164039" y="430875"/>
            <a:chExt cx="293111" cy="293388"/>
          </a:xfrm>
        </p:grpSpPr>
        <p:sp>
          <p:nvSpPr>
            <p:cNvPr id="819" name="Google Shape;819;p6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66"/>
          <p:cNvGrpSpPr/>
          <p:nvPr/>
        </p:nvGrpSpPr>
        <p:grpSpPr>
          <a:xfrm flipH="1">
            <a:off x="242270" y="4142425"/>
            <a:ext cx="175013" cy="27000"/>
            <a:chOff x="5662375" y="212375"/>
            <a:chExt cx="175013" cy="27000"/>
          </a:xfrm>
        </p:grpSpPr>
        <p:sp>
          <p:nvSpPr>
            <p:cNvPr id="826" name="Google Shape;826;p6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9" name="Google Shape;829;p66"/>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66"/>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66"/>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32" name="Google Shape;832;p66"/>
          <p:cNvGrpSpPr/>
          <p:nvPr/>
        </p:nvGrpSpPr>
        <p:grpSpPr>
          <a:xfrm>
            <a:off x="8064275" y="1040250"/>
            <a:ext cx="581800" cy="582350"/>
            <a:chOff x="8064275" y="887850"/>
            <a:chExt cx="581800" cy="582350"/>
          </a:xfrm>
        </p:grpSpPr>
        <p:sp>
          <p:nvSpPr>
            <p:cNvPr id="833" name="Google Shape;833;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66"/>
          <p:cNvGrpSpPr/>
          <p:nvPr/>
        </p:nvGrpSpPr>
        <p:grpSpPr>
          <a:xfrm>
            <a:off x="7353050" y="316275"/>
            <a:ext cx="292025" cy="292575"/>
            <a:chOff x="7353050" y="316275"/>
            <a:chExt cx="292025" cy="292575"/>
          </a:xfrm>
        </p:grpSpPr>
        <p:sp>
          <p:nvSpPr>
            <p:cNvPr id="840" name="Google Shape;840;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66"/>
          <p:cNvGrpSpPr/>
          <p:nvPr/>
        </p:nvGrpSpPr>
        <p:grpSpPr>
          <a:xfrm>
            <a:off x="8792300" y="321275"/>
            <a:ext cx="175000" cy="175000"/>
            <a:chOff x="8792300" y="321275"/>
            <a:chExt cx="175000" cy="175000"/>
          </a:xfrm>
        </p:grpSpPr>
        <p:sp>
          <p:nvSpPr>
            <p:cNvPr id="845" name="Google Shape;845;p6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Google Shape;849;p66"/>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6"/>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6"/>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6"/>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6"/>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6"/>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66"/>
          <p:cNvGrpSpPr/>
          <p:nvPr/>
        </p:nvGrpSpPr>
        <p:grpSpPr>
          <a:xfrm>
            <a:off x="8490050" y="170875"/>
            <a:ext cx="175013" cy="27000"/>
            <a:chOff x="5662375" y="212375"/>
            <a:chExt cx="175013" cy="27000"/>
          </a:xfrm>
        </p:grpSpPr>
        <p:sp>
          <p:nvSpPr>
            <p:cNvPr id="856" name="Google Shape;856;p6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66"/>
          <p:cNvGrpSpPr/>
          <p:nvPr/>
        </p:nvGrpSpPr>
        <p:grpSpPr>
          <a:xfrm>
            <a:off x="8678350" y="1658000"/>
            <a:ext cx="175013" cy="27000"/>
            <a:chOff x="5662375" y="212375"/>
            <a:chExt cx="175013" cy="27000"/>
          </a:xfrm>
        </p:grpSpPr>
        <p:sp>
          <p:nvSpPr>
            <p:cNvPr id="860" name="Google Shape;860;p6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863" name="Shape 863"/>
        <p:cNvGrpSpPr/>
        <p:nvPr/>
      </p:nvGrpSpPr>
      <p:grpSpPr>
        <a:xfrm>
          <a:off x="0" y="0"/>
          <a:ext cx="0" cy="0"/>
          <a:chOff x="0" y="0"/>
          <a:chExt cx="0" cy="0"/>
        </a:xfrm>
      </p:grpSpPr>
      <p:sp>
        <p:nvSpPr>
          <p:cNvPr id="864" name="Google Shape;864;p67"/>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65" name="Google Shape;865;p67"/>
          <p:cNvGrpSpPr/>
          <p:nvPr/>
        </p:nvGrpSpPr>
        <p:grpSpPr>
          <a:xfrm>
            <a:off x="261711" y="-1158"/>
            <a:ext cx="8550327" cy="3981600"/>
            <a:chOff x="261711" y="-1158"/>
            <a:chExt cx="8550327" cy="3981600"/>
          </a:xfrm>
        </p:grpSpPr>
        <p:cxnSp>
          <p:nvCxnSpPr>
            <p:cNvPr id="866" name="Google Shape;866;p67"/>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867" name="Google Shape;867;p67"/>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868" name="Google Shape;868;p67"/>
            <p:cNvGrpSpPr/>
            <p:nvPr/>
          </p:nvGrpSpPr>
          <p:grpSpPr>
            <a:xfrm rot="10800000">
              <a:off x="343275" y="3300779"/>
              <a:ext cx="344736" cy="345385"/>
              <a:chOff x="7353050" y="316275"/>
              <a:chExt cx="292025" cy="292575"/>
            </a:xfrm>
          </p:grpSpPr>
          <p:sp>
            <p:nvSpPr>
              <p:cNvPr id="869" name="Google Shape;869;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67"/>
            <p:cNvGrpSpPr/>
            <p:nvPr/>
          </p:nvGrpSpPr>
          <p:grpSpPr>
            <a:xfrm rot="10800000">
              <a:off x="8520013" y="714742"/>
              <a:ext cx="292025" cy="292575"/>
              <a:chOff x="7353050" y="316275"/>
              <a:chExt cx="292025" cy="292575"/>
            </a:xfrm>
          </p:grpSpPr>
          <p:sp>
            <p:nvSpPr>
              <p:cNvPr id="874" name="Google Shape;874;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67"/>
            <p:cNvGrpSpPr/>
            <p:nvPr/>
          </p:nvGrpSpPr>
          <p:grpSpPr>
            <a:xfrm rot="10800000">
              <a:off x="261711" y="465077"/>
              <a:ext cx="507562" cy="507984"/>
              <a:chOff x="8064275" y="887850"/>
              <a:chExt cx="581800" cy="582350"/>
            </a:xfrm>
          </p:grpSpPr>
          <p:sp>
            <p:nvSpPr>
              <p:cNvPr id="879" name="Google Shape;879;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5" name="Google Shape;885;p67"/>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6" name="Google Shape;886;p67"/>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7" name="Google Shape;887;p67"/>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8" name="Google Shape;888;p67"/>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9" name="Google Shape;889;p67"/>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90" name="Google Shape;890;p67"/>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91" name="Shape 891"/>
        <p:cNvGrpSpPr/>
        <p:nvPr/>
      </p:nvGrpSpPr>
      <p:grpSpPr>
        <a:xfrm>
          <a:off x="0" y="0"/>
          <a:ext cx="0" cy="0"/>
          <a:chOff x="0" y="0"/>
          <a:chExt cx="0" cy="0"/>
        </a:xfrm>
      </p:grpSpPr>
      <p:cxnSp>
        <p:nvCxnSpPr>
          <p:cNvPr id="892" name="Google Shape;892;p68"/>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893" name="Google Shape;893;p68"/>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94" name="Google Shape;894;p68"/>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895" name="Google Shape;895;p68"/>
          <p:cNvGrpSpPr/>
          <p:nvPr/>
        </p:nvGrpSpPr>
        <p:grpSpPr>
          <a:xfrm flipH="1">
            <a:off x="431725" y="4183775"/>
            <a:ext cx="292025" cy="292575"/>
            <a:chOff x="7353050" y="316275"/>
            <a:chExt cx="292025" cy="292575"/>
          </a:xfrm>
        </p:grpSpPr>
        <p:sp>
          <p:nvSpPr>
            <p:cNvPr id="896" name="Google Shape;896;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68"/>
          <p:cNvGrpSpPr/>
          <p:nvPr/>
        </p:nvGrpSpPr>
        <p:grpSpPr>
          <a:xfrm>
            <a:off x="1075789" y="4604675"/>
            <a:ext cx="293111" cy="293388"/>
            <a:chOff x="3164039" y="430875"/>
            <a:chExt cx="293111" cy="293388"/>
          </a:xfrm>
        </p:grpSpPr>
        <p:sp>
          <p:nvSpPr>
            <p:cNvPr id="901" name="Google Shape;901;p6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7" name="Google Shape;907;p68"/>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68"/>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09" name="Google Shape;909;p68"/>
          <p:cNvGrpSpPr/>
          <p:nvPr/>
        </p:nvGrpSpPr>
        <p:grpSpPr>
          <a:xfrm>
            <a:off x="8064275" y="526925"/>
            <a:ext cx="581800" cy="582350"/>
            <a:chOff x="8064275" y="887850"/>
            <a:chExt cx="581800" cy="582350"/>
          </a:xfrm>
        </p:grpSpPr>
        <p:sp>
          <p:nvSpPr>
            <p:cNvPr id="910" name="Google Shape;910;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68"/>
          <p:cNvGrpSpPr/>
          <p:nvPr/>
        </p:nvGrpSpPr>
        <p:grpSpPr>
          <a:xfrm>
            <a:off x="7033875" y="170875"/>
            <a:ext cx="292025" cy="292575"/>
            <a:chOff x="7353050" y="316275"/>
            <a:chExt cx="292025" cy="292575"/>
          </a:xfrm>
        </p:grpSpPr>
        <p:sp>
          <p:nvSpPr>
            <p:cNvPr id="917" name="Google Shape;917;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68"/>
          <p:cNvGrpSpPr/>
          <p:nvPr/>
        </p:nvGrpSpPr>
        <p:grpSpPr>
          <a:xfrm>
            <a:off x="8757950" y="229650"/>
            <a:ext cx="175000" cy="175000"/>
            <a:chOff x="8792300" y="321275"/>
            <a:chExt cx="175000" cy="175000"/>
          </a:xfrm>
        </p:grpSpPr>
        <p:sp>
          <p:nvSpPr>
            <p:cNvPr id="922" name="Google Shape;922;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68"/>
          <p:cNvGrpSpPr/>
          <p:nvPr/>
        </p:nvGrpSpPr>
        <p:grpSpPr>
          <a:xfrm>
            <a:off x="8490050" y="170875"/>
            <a:ext cx="175013" cy="27000"/>
            <a:chOff x="5662375" y="212375"/>
            <a:chExt cx="175013" cy="27000"/>
          </a:xfrm>
        </p:grpSpPr>
        <p:sp>
          <p:nvSpPr>
            <p:cNvPr id="927" name="Google Shape;927;p6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68"/>
          <p:cNvGrpSpPr/>
          <p:nvPr/>
        </p:nvGrpSpPr>
        <p:grpSpPr>
          <a:xfrm>
            <a:off x="7916350" y="1124600"/>
            <a:ext cx="175013" cy="27000"/>
            <a:chOff x="5662375" y="212375"/>
            <a:chExt cx="175013" cy="27000"/>
          </a:xfrm>
        </p:grpSpPr>
        <p:sp>
          <p:nvSpPr>
            <p:cNvPr id="931" name="Google Shape;931;p6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4" name="Google Shape;934;p68"/>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5" name="Google Shape;935;p68"/>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6" name="Google Shape;936;p68"/>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7" name="Google Shape;937;p68"/>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8" name="Google Shape;938;p68"/>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9" name="Google Shape;939;p68"/>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0" name="Shape 940"/>
        <p:cNvGrpSpPr/>
        <p:nvPr/>
      </p:nvGrpSpPr>
      <p:grpSpPr>
        <a:xfrm>
          <a:off x="0" y="0"/>
          <a:ext cx="0" cy="0"/>
          <a:chOff x="0" y="0"/>
          <a:chExt cx="0" cy="0"/>
        </a:xfrm>
      </p:grpSpPr>
      <p:grpSp>
        <p:nvGrpSpPr>
          <p:cNvPr id="941" name="Google Shape;941;p69"/>
          <p:cNvGrpSpPr/>
          <p:nvPr/>
        </p:nvGrpSpPr>
        <p:grpSpPr>
          <a:xfrm rot="10800000">
            <a:off x="1954823" y="1124844"/>
            <a:ext cx="5234354" cy="3069144"/>
            <a:chOff x="1098425" y="237675"/>
            <a:chExt cx="5358675" cy="5174750"/>
          </a:xfrm>
        </p:grpSpPr>
        <p:sp>
          <p:nvSpPr>
            <p:cNvPr id="942" name="Google Shape;942;p69"/>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9"/>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9"/>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5" name="Google Shape;945;p69"/>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6" name="Google Shape;946;p69"/>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69"/>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48" name="Google Shape;948;p69"/>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49" name="Google Shape;949;p69"/>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50" name="Google Shape;950;p69"/>
          <p:cNvGrpSpPr/>
          <p:nvPr/>
        </p:nvGrpSpPr>
        <p:grpSpPr>
          <a:xfrm flipH="1" rot="5400000">
            <a:off x="7407333" y="1284925"/>
            <a:ext cx="581800" cy="582350"/>
            <a:chOff x="8064275" y="887850"/>
            <a:chExt cx="581800" cy="582350"/>
          </a:xfrm>
        </p:grpSpPr>
        <p:sp>
          <p:nvSpPr>
            <p:cNvPr id="951" name="Google Shape;95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7" name="Google Shape;957;p69"/>
          <p:cNvGrpSpPr/>
          <p:nvPr/>
        </p:nvGrpSpPr>
        <p:grpSpPr>
          <a:xfrm flipH="1" rot="5400000">
            <a:off x="7869720" y="2754200"/>
            <a:ext cx="292025" cy="292575"/>
            <a:chOff x="7353050" y="316275"/>
            <a:chExt cx="292025" cy="292575"/>
          </a:xfrm>
        </p:grpSpPr>
        <p:sp>
          <p:nvSpPr>
            <p:cNvPr id="958" name="Google Shape;95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69"/>
          <p:cNvGrpSpPr/>
          <p:nvPr/>
        </p:nvGrpSpPr>
        <p:grpSpPr>
          <a:xfrm flipH="1" rot="5400000">
            <a:off x="8012458" y="178175"/>
            <a:ext cx="175000" cy="175000"/>
            <a:chOff x="8792300" y="321275"/>
            <a:chExt cx="175000" cy="175000"/>
          </a:xfrm>
        </p:grpSpPr>
        <p:sp>
          <p:nvSpPr>
            <p:cNvPr id="963" name="Google Shape;963;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7" name="Google Shape;967;p69"/>
          <p:cNvGrpSpPr/>
          <p:nvPr/>
        </p:nvGrpSpPr>
        <p:grpSpPr>
          <a:xfrm rot="5400000">
            <a:off x="7551683" y="3879926"/>
            <a:ext cx="293111" cy="293388"/>
            <a:chOff x="3164039" y="430875"/>
            <a:chExt cx="293111" cy="293388"/>
          </a:xfrm>
        </p:grpSpPr>
        <p:sp>
          <p:nvSpPr>
            <p:cNvPr id="968" name="Google Shape;968;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4" name="Google Shape;974;p69"/>
          <p:cNvGrpSpPr/>
          <p:nvPr/>
        </p:nvGrpSpPr>
        <p:grpSpPr>
          <a:xfrm flipH="1" rot="5400000">
            <a:off x="8259052" y="323144"/>
            <a:ext cx="175013" cy="27000"/>
            <a:chOff x="5662375" y="212375"/>
            <a:chExt cx="175013" cy="27000"/>
          </a:xfrm>
        </p:grpSpPr>
        <p:sp>
          <p:nvSpPr>
            <p:cNvPr id="975" name="Google Shape;975;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8" name="Google Shape;978;p69"/>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79" name="Google Shape;979;p69"/>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80" name="Google Shape;980;p69"/>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81" name="Google Shape;981;p69"/>
          <p:cNvGrpSpPr/>
          <p:nvPr/>
        </p:nvGrpSpPr>
        <p:grpSpPr>
          <a:xfrm rot="5400000">
            <a:off x="621475" y="4062025"/>
            <a:ext cx="581800" cy="582350"/>
            <a:chOff x="8064275" y="887850"/>
            <a:chExt cx="581800" cy="582350"/>
          </a:xfrm>
        </p:grpSpPr>
        <p:sp>
          <p:nvSpPr>
            <p:cNvPr id="982" name="Google Shape;982;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8" name="Google Shape;988;p69"/>
          <p:cNvGrpSpPr/>
          <p:nvPr/>
        </p:nvGrpSpPr>
        <p:grpSpPr>
          <a:xfrm rot="5400000">
            <a:off x="1482825" y="3350800"/>
            <a:ext cx="292025" cy="292575"/>
            <a:chOff x="7353050" y="316275"/>
            <a:chExt cx="292025" cy="292575"/>
          </a:xfrm>
        </p:grpSpPr>
        <p:sp>
          <p:nvSpPr>
            <p:cNvPr id="989" name="Google Shape;989;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69"/>
          <p:cNvGrpSpPr/>
          <p:nvPr/>
        </p:nvGrpSpPr>
        <p:grpSpPr>
          <a:xfrm rot="5400000">
            <a:off x="1595125" y="4790325"/>
            <a:ext cx="175000" cy="175000"/>
            <a:chOff x="8792300" y="321275"/>
            <a:chExt cx="175000" cy="175000"/>
          </a:xfrm>
        </p:grpSpPr>
        <p:sp>
          <p:nvSpPr>
            <p:cNvPr id="994" name="Google Shape;994;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8" name="Google Shape;998;p6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69"/>
          <p:cNvGrpSpPr/>
          <p:nvPr/>
        </p:nvGrpSpPr>
        <p:grpSpPr>
          <a:xfrm rot="5400000">
            <a:off x="1701119" y="1515381"/>
            <a:ext cx="175013" cy="27000"/>
            <a:chOff x="5662375" y="212375"/>
            <a:chExt cx="175013" cy="27000"/>
          </a:xfrm>
        </p:grpSpPr>
        <p:sp>
          <p:nvSpPr>
            <p:cNvPr id="1005" name="Google Shape;1005;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69"/>
          <p:cNvGrpSpPr/>
          <p:nvPr/>
        </p:nvGrpSpPr>
        <p:grpSpPr>
          <a:xfrm rot="5400000">
            <a:off x="1819519" y="4562081"/>
            <a:ext cx="175013" cy="27000"/>
            <a:chOff x="5662375" y="212375"/>
            <a:chExt cx="175013" cy="27000"/>
          </a:xfrm>
        </p:grpSpPr>
        <p:sp>
          <p:nvSpPr>
            <p:cNvPr id="1009" name="Google Shape;1009;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69"/>
          <p:cNvGrpSpPr/>
          <p:nvPr/>
        </p:nvGrpSpPr>
        <p:grpSpPr>
          <a:xfrm rot="5400000">
            <a:off x="408594" y="4140781"/>
            <a:ext cx="175013" cy="27000"/>
            <a:chOff x="5662375" y="212375"/>
            <a:chExt cx="175013" cy="27000"/>
          </a:xfrm>
        </p:grpSpPr>
        <p:sp>
          <p:nvSpPr>
            <p:cNvPr id="1013" name="Google Shape;1013;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p69"/>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52"/>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52"/>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52"/>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52"/>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52"/>
          <p:cNvGrpSpPr/>
          <p:nvPr/>
        </p:nvGrpSpPr>
        <p:grpSpPr>
          <a:xfrm flipH="1">
            <a:off x="300738" y="4167800"/>
            <a:ext cx="292025" cy="292575"/>
            <a:chOff x="7353050" y="316275"/>
            <a:chExt cx="292025" cy="292575"/>
          </a:xfrm>
        </p:grpSpPr>
        <p:sp>
          <p:nvSpPr>
            <p:cNvPr id="49" name="Google Shape;49;p5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52"/>
          <p:cNvGrpSpPr/>
          <p:nvPr/>
        </p:nvGrpSpPr>
        <p:grpSpPr>
          <a:xfrm>
            <a:off x="148789" y="3224300"/>
            <a:ext cx="293111" cy="293388"/>
            <a:chOff x="3164039" y="430875"/>
            <a:chExt cx="293111" cy="293388"/>
          </a:xfrm>
        </p:grpSpPr>
        <p:sp>
          <p:nvSpPr>
            <p:cNvPr id="54" name="Google Shape;54;p5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52"/>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52"/>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52"/>
          <p:cNvGrpSpPr/>
          <p:nvPr/>
        </p:nvGrpSpPr>
        <p:grpSpPr>
          <a:xfrm>
            <a:off x="8064275" y="526925"/>
            <a:ext cx="581800" cy="582350"/>
            <a:chOff x="8064275" y="887850"/>
            <a:chExt cx="581800" cy="582350"/>
          </a:xfrm>
        </p:grpSpPr>
        <p:sp>
          <p:nvSpPr>
            <p:cNvPr id="63" name="Google Shape;63;p5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52"/>
          <p:cNvGrpSpPr/>
          <p:nvPr/>
        </p:nvGrpSpPr>
        <p:grpSpPr>
          <a:xfrm>
            <a:off x="7033875" y="170875"/>
            <a:ext cx="292025" cy="292575"/>
            <a:chOff x="7353050" y="316275"/>
            <a:chExt cx="292025" cy="292575"/>
          </a:xfrm>
        </p:grpSpPr>
        <p:sp>
          <p:nvSpPr>
            <p:cNvPr id="70" name="Google Shape;70;p5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52"/>
          <p:cNvGrpSpPr/>
          <p:nvPr/>
        </p:nvGrpSpPr>
        <p:grpSpPr>
          <a:xfrm>
            <a:off x="8757950" y="229650"/>
            <a:ext cx="175000" cy="175000"/>
            <a:chOff x="8792300" y="321275"/>
            <a:chExt cx="175000" cy="175000"/>
          </a:xfrm>
        </p:grpSpPr>
        <p:sp>
          <p:nvSpPr>
            <p:cNvPr id="75" name="Google Shape;75;p5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52"/>
          <p:cNvGrpSpPr/>
          <p:nvPr/>
        </p:nvGrpSpPr>
        <p:grpSpPr>
          <a:xfrm>
            <a:off x="8490050" y="170875"/>
            <a:ext cx="175013" cy="27000"/>
            <a:chOff x="5662375" y="212375"/>
            <a:chExt cx="175013" cy="27000"/>
          </a:xfrm>
        </p:grpSpPr>
        <p:sp>
          <p:nvSpPr>
            <p:cNvPr id="80" name="Google Shape;80;p5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52"/>
          <p:cNvGrpSpPr/>
          <p:nvPr/>
        </p:nvGrpSpPr>
        <p:grpSpPr>
          <a:xfrm>
            <a:off x="7916350" y="1124600"/>
            <a:ext cx="175013" cy="27000"/>
            <a:chOff x="5662375" y="212375"/>
            <a:chExt cx="175013" cy="27000"/>
          </a:xfrm>
        </p:grpSpPr>
        <p:sp>
          <p:nvSpPr>
            <p:cNvPr id="84" name="Google Shape;84;p5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17" name="Shape 1017"/>
        <p:cNvGrpSpPr/>
        <p:nvPr/>
      </p:nvGrpSpPr>
      <p:grpSpPr>
        <a:xfrm>
          <a:off x="0" y="0"/>
          <a:ext cx="0" cy="0"/>
          <a:chOff x="0" y="0"/>
          <a:chExt cx="0" cy="0"/>
        </a:xfrm>
      </p:grpSpPr>
      <p:sp>
        <p:nvSpPr>
          <p:cNvPr id="1018" name="Google Shape;1018;p70"/>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19" name="Google Shape;1019;p70"/>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20" name="Google Shape;1020;p70"/>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21" name="Google Shape;1021;p70"/>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22" name="Google Shape;1022;p70"/>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23" name="Google Shape;1023;p70"/>
          <p:cNvGrpSpPr/>
          <p:nvPr/>
        </p:nvGrpSpPr>
        <p:grpSpPr>
          <a:xfrm flipH="1">
            <a:off x="423750" y="125363"/>
            <a:ext cx="292025" cy="292575"/>
            <a:chOff x="7353050" y="316275"/>
            <a:chExt cx="292025" cy="292575"/>
          </a:xfrm>
        </p:grpSpPr>
        <p:sp>
          <p:nvSpPr>
            <p:cNvPr id="1024" name="Google Shape;1024;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70"/>
          <p:cNvGrpSpPr/>
          <p:nvPr/>
        </p:nvGrpSpPr>
        <p:grpSpPr>
          <a:xfrm>
            <a:off x="1638739" y="558163"/>
            <a:ext cx="293111" cy="293388"/>
            <a:chOff x="3164039" y="430875"/>
            <a:chExt cx="293111" cy="293388"/>
          </a:xfrm>
        </p:grpSpPr>
        <p:sp>
          <p:nvSpPr>
            <p:cNvPr id="1029" name="Google Shape;1029;p7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7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7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7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7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7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70"/>
          <p:cNvGrpSpPr/>
          <p:nvPr/>
        </p:nvGrpSpPr>
        <p:grpSpPr>
          <a:xfrm>
            <a:off x="1591750" y="362600"/>
            <a:ext cx="175013" cy="27000"/>
            <a:chOff x="5662375" y="212375"/>
            <a:chExt cx="175013" cy="27000"/>
          </a:xfrm>
        </p:grpSpPr>
        <p:sp>
          <p:nvSpPr>
            <p:cNvPr id="1036" name="Google Shape;1036;p7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7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7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9" name="Google Shape;1039;p70"/>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40" name="Google Shape;1040;p70"/>
          <p:cNvGrpSpPr/>
          <p:nvPr/>
        </p:nvGrpSpPr>
        <p:grpSpPr>
          <a:xfrm>
            <a:off x="7823875" y="202375"/>
            <a:ext cx="581800" cy="582350"/>
            <a:chOff x="8064275" y="887850"/>
            <a:chExt cx="581800" cy="582350"/>
          </a:xfrm>
        </p:grpSpPr>
        <p:sp>
          <p:nvSpPr>
            <p:cNvPr id="1041" name="Google Shape;1041;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7" name="Google Shape;1047;p70"/>
          <p:cNvGrpSpPr/>
          <p:nvPr/>
        </p:nvGrpSpPr>
        <p:grpSpPr>
          <a:xfrm flipH="1">
            <a:off x="8698650" y="1117488"/>
            <a:ext cx="292025" cy="292575"/>
            <a:chOff x="7353050" y="316275"/>
            <a:chExt cx="292025" cy="292575"/>
          </a:xfrm>
        </p:grpSpPr>
        <p:sp>
          <p:nvSpPr>
            <p:cNvPr id="1048" name="Google Shape;1048;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70"/>
          <p:cNvGrpSpPr/>
          <p:nvPr/>
        </p:nvGrpSpPr>
        <p:grpSpPr>
          <a:xfrm>
            <a:off x="8678350" y="1581800"/>
            <a:ext cx="175013" cy="27000"/>
            <a:chOff x="5662375" y="212375"/>
            <a:chExt cx="175013" cy="27000"/>
          </a:xfrm>
        </p:grpSpPr>
        <p:sp>
          <p:nvSpPr>
            <p:cNvPr id="1053" name="Google Shape;1053;p7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7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7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6" name="Google Shape;1056;p70"/>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057" name="Google Shape;1057;p70"/>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58" name="Google Shape;1058;p70"/>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59" name="Google Shape;1059;p70"/>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60" name="Google Shape;1060;p70"/>
          <p:cNvGrpSpPr/>
          <p:nvPr/>
        </p:nvGrpSpPr>
        <p:grpSpPr>
          <a:xfrm>
            <a:off x="7278954" y="4513075"/>
            <a:ext cx="581800" cy="582350"/>
            <a:chOff x="8064275" y="887850"/>
            <a:chExt cx="581800" cy="582350"/>
          </a:xfrm>
        </p:grpSpPr>
        <p:sp>
          <p:nvSpPr>
            <p:cNvPr id="1061" name="Google Shape;1061;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70"/>
          <p:cNvGrpSpPr/>
          <p:nvPr/>
        </p:nvGrpSpPr>
        <p:grpSpPr>
          <a:xfrm>
            <a:off x="6099454" y="4340463"/>
            <a:ext cx="292025" cy="292575"/>
            <a:chOff x="7353050" y="316275"/>
            <a:chExt cx="292025" cy="292575"/>
          </a:xfrm>
        </p:grpSpPr>
        <p:sp>
          <p:nvSpPr>
            <p:cNvPr id="1068" name="Google Shape;1068;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70"/>
          <p:cNvGrpSpPr/>
          <p:nvPr/>
        </p:nvGrpSpPr>
        <p:grpSpPr>
          <a:xfrm>
            <a:off x="8792779" y="4315025"/>
            <a:ext cx="175000" cy="175000"/>
            <a:chOff x="8792300" y="321275"/>
            <a:chExt cx="175000" cy="175000"/>
          </a:xfrm>
        </p:grpSpPr>
        <p:sp>
          <p:nvSpPr>
            <p:cNvPr id="1073" name="Google Shape;1073;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70"/>
          <p:cNvGrpSpPr/>
          <p:nvPr/>
        </p:nvGrpSpPr>
        <p:grpSpPr>
          <a:xfrm flipH="1">
            <a:off x="4972779" y="4657550"/>
            <a:ext cx="293111" cy="293388"/>
            <a:chOff x="3164039" y="430875"/>
            <a:chExt cx="293111" cy="293388"/>
          </a:xfrm>
        </p:grpSpPr>
        <p:sp>
          <p:nvSpPr>
            <p:cNvPr id="1078" name="Google Shape;1078;p7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70"/>
          <p:cNvGrpSpPr/>
          <p:nvPr/>
        </p:nvGrpSpPr>
        <p:grpSpPr>
          <a:xfrm>
            <a:off x="8721804" y="4142425"/>
            <a:ext cx="175013" cy="27000"/>
            <a:chOff x="5662375" y="212375"/>
            <a:chExt cx="175013" cy="27000"/>
          </a:xfrm>
        </p:grpSpPr>
        <p:sp>
          <p:nvSpPr>
            <p:cNvPr id="1085" name="Google Shape;1085;p7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88" name="Shape 1088"/>
        <p:cNvGrpSpPr/>
        <p:nvPr/>
      </p:nvGrpSpPr>
      <p:grpSpPr>
        <a:xfrm>
          <a:off x="0" y="0"/>
          <a:ext cx="0" cy="0"/>
          <a:chOff x="0" y="0"/>
          <a:chExt cx="0" cy="0"/>
        </a:xfrm>
      </p:grpSpPr>
      <p:cxnSp>
        <p:nvCxnSpPr>
          <p:cNvPr id="1089" name="Google Shape;1089;p71"/>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90" name="Google Shape;1090;p71"/>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91" name="Google Shape;1091;p71"/>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92" name="Google Shape;1092;p71"/>
          <p:cNvGrpSpPr/>
          <p:nvPr/>
        </p:nvGrpSpPr>
        <p:grpSpPr>
          <a:xfrm flipH="1">
            <a:off x="499400" y="959675"/>
            <a:ext cx="581800" cy="582350"/>
            <a:chOff x="8064275" y="887850"/>
            <a:chExt cx="581800" cy="582350"/>
          </a:xfrm>
        </p:grpSpPr>
        <p:sp>
          <p:nvSpPr>
            <p:cNvPr id="1093" name="Google Shape;1093;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9" name="Google Shape;1099;p71"/>
          <p:cNvGrpSpPr/>
          <p:nvPr/>
        </p:nvGrpSpPr>
        <p:grpSpPr>
          <a:xfrm flipH="1">
            <a:off x="1500400" y="388100"/>
            <a:ext cx="292025" cy="292575"/>
            <a:chOff x="7353050" y="316275"/>
            <a:chExt cx="292025" cy="292575"/>
          </a:xfrm>
        </p:grpSpPr>
        <p:sp>
          <p:nvSpPr>
            <p:cNvPr id="1100" name="Google Shape;1100;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4" name="Google Shape;1104;p71"/>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1"/>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1"/>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1"/>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1"/>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1"/>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0" name="Google Shape;1110;p71"/>
          <p:cNvGrpSpPr/>
          <p:nvPr/>
        </p:nvGrpSpPr>
        <p:grpSpPr>
          <a:xfrm flipH="1">
            <a:off x="3527112" y="361100"/>
            <a:ext cx="175013" cy="27000"/>
            <a:chOff x="5662375" y="212375"/>
            <a:chExt cx="175013" cy="27000"/>
          </a:xfrm>
        </p:grpSpPr>
        <p:sp>
          <p:nvSpPr>
            <p:cNvPr id="1111" name="Google Shape;1111;p7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4" name="Google Shape;1114;p71"/>
          <p:cNvGrpSpPr/>
          <p:nvPr/>
        </p:nvGrpSpPr>
        <p:grpSpPr>
          <a:xfrm flipH="1">
            <a:off x="480412" y="242700"/>
            <a:ext cx="175013" cy="27000"/>
            <a:chOff x="5662375" y="212375"/>
            <a:chExt cx="175013" cy="27000"/>
          </a:xfrm>
        </p:grpSpPr>
        <p:sp>
          <p:nvSpPr>
            <p:cNvPr id="1115" name="Google Shape;1115;p7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71"/>
          <p:cNvGrpSpPr/>
          <p:nvPr/>
        </p:nvGrpSpPr>
        <p:grpSpPr>
          <a:xfrm flipH="1">
            <a:off x="901712" y="1653625"/>
            <a:ext cx="175013" cy="27000"/>
            <a:chOff x="5662375" y="212375"/>
            <a:chExt cx="175013" cy="27000"/>
          </a:xfrm>
        </p:grpSpPr>
        <p:sp>
          <p:nvSpPr>
            <p:cNvPr id="1119" name="Google Shape;1119;p7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22" name="Google Shape;1122;p71"/>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23" name="Google Shape;1123;p71"/>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24" name="Google Shape;1124;p71"/>
          <p:cNvGrpSpPr/>
          <p:nvPr/>
        </p:nvGrpSpPr>
        <p:grpSpPr>
          <a:xfrm rot="10800000">
            <a:off x="499400" y="3940925"/>
            <a:ext cx="581800" cy="582350"/>
            <a:chOff x="8064275" y="887850"/>
            <a:chExt cx="581800" cy="582350"/>
          </a:xfrm>
        </p:grpSpPr>
        <p:sp>
          <p:nvSpPr>
            <p:cNvPr id="1125" name="Google Shape;1125;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1" name="Google Shape;1131;p71"/>
          <p:cNvGrpSpPr/>
          <p:nvPr/>
        </p:nvGrpSpPr>
        <p:grpSpPr>
          <a:xfrm rot="10800000">
            <a:off x="1819575" y="4586750"/>
            <a:ext cx="292025" cy="292575"/>
            <a:chOff x="7353050" y="316275"/>
            <a:chExt cx="292025" cy="292575"/>
          </a:xfrm>
        </p:grpSpPr>
        <p:sp>
          <p:nvSpPr>
            <p:cNvPr id="1132" name="Google Shape;1132;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6" name="Google Shape;1136;p71"/>
          <p:cNvGrpSpPr/>
          <p:nvPr/>
        </p:nvGrpSpPr>
        <p:grpSpPr>
          <a:xfrm rot="10800000">
            <a:off x="212525" y="4645550"/>
            <a:ext cx="175000" cy="175000"/>
            <a:chOff x="8792300" y="321275"/>
            <a:chExt cx="175000" cy="175000"/>
          </a:xfrm>
        </p:grpSpPr>
        <p:sp>
          <p:nvSpPr>
            <p:cNvPr id="1137" name="Google Shape;1137;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1" name="Google Shape;1141;p71"/>
          <p:cNvGrpSpPr/>
          <p:nvPr/>
        </p:nvGrpSpPr>
        <p:grpSpPr>
          <a:xfrm rot="10800000">
            <a:off x="480412" y="4852325"/>
            <a:ext cx="175013" cy="27000"/>
            <a:chOff x="5662375" y="212375"/>
            <a:chExt cx="175013" cy="27000"/>
          </a:xfrm>
        </p:grpSpPr>
        <p:sp>
          <p:nvSpPr>
            <p:cNvPr id="1142" name="Google Shape;1142;p7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7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5" name="Google Shape;1145;p71"/>
          <p:cNvGrpSpPr/>
          <p:nvPr/>
        </p:nvGrpSpPr>
        <p:grpSpPr>
          <a:xfrm rot="10800000">
            <a:off x="1054112" y="3898600"/>
            <a:ext cx="175013" cy="27000"/>
            <a:chOff x="5662375" y="212375"/>
            <a:chExt cx="175013" cy="27000"/>
          </a:xfrm>
        </p:grpSpPr>
        <p:sp>
          <p:nvSpPr>
            <p:cNvPr id="1146" name="Google Shape;1146;p7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9" name="Google Shape;1149;p71"/>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0" name="Shape 1150"/>
        <p:cNvGrpSpPr/>
        <p:nvPr/>
      </p:nvGrpSpPr>
      <p:grpSpPr>
        <a:xfrm>
          <a:off x="0" y="0"/>
          <a:ext cx="0" cy="0"/>
          <a:chOff x="0" y="0"/>
          <a:chExt cx="0" cy="0"/>
        </a:xfrm>
      </p:grpSpPr>
      <p:sp>
        <p:nvSpPr>
          <p:cNvPr id="1151" name="Google Shape;1151;p72"/>
          <p:cNvSpPr txBox="1"/>
          <p:nvPr>
            <p:ph type="title"/>
          </p:nvPr>
        </p:nvSpPr>
        <p:spPr>
          <a:xfrm>
            <a:off x="1848096" y="338325"/>
            <a:ext cx="54480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52" name="Google Shape;1152;p72"/>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3" name="Google Shape;1153;p72"/>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4" name="Google Shape;1154;p72"/>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5" name="Google Shape;1155;p72"/>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6" name="Google Shape;1156;p72"/>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57" name="Google Shape;1157;p72"/>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158" name="Google Shape;1158;p72"/>
          <p:cNvGrpSpPr/>
          <p:nvPr/>
        </p:nvGrpSpPr>
        <p:grpSpPr>
          <a:xfrm>
            <a:off x="432850" y="0"/>
            <a:ext cx="8278300" cy="5165700"/>
            <a:chOff x="432850" y="0"/>
            <a:chExt cx="8278300" cy="5165700"/>
          </a:xfrm>
        </p:grpSpPr>
        <p:cxnSp>
          <p:nvCxnSpPr>
            <p:cNvPr id="1159" name="Google Shape;1159;p72"/>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60" name="Google Shape;1160;p72"/>
            <p:cNvGrpSpPr/>
            <p:nvPr/>
          </p:nvGrpSpPr>
          <p:grpSpPr>
            <a:xfrm>
              <a:off x="8129350" y="4292175"/>
              <a:ext cx="581800" cy="582350"/>
              <a:chOff x="8064275" y="887850"/>
              <a:chExt cx="581800" cy="582350"/>
            </a:xfrm>
          </p:grpSpPr>
          <p:sp>
            <p:nvSpPr>
              <p:cNvPr id="1161" name="Google Shape;1161;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72"/>
            <p:cNvGrpSpPr/>
            <p:nvPr/>
          </p:nvGrpSpPr>
          <p:grpSpPr>
            <a:xfrm>
              <a:off x="8274238" y="3720600"/>
              <a:ext cx="292025" cy="292575"/>
              <a:chOff x="7353050" y="316275"/>
              <a:chExt cx="292025" cy="292575"/>
            </a:xfrm>
          </p:grpSpPr>
          <p:sp>
            <p:nvSpPr>
              <p:cNvPr id="1168" name="Google Shape;1168;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72"/>
            <p:cNvGrpSpPr/>
            <p:nvPr/>
          </p:nvGrpSpPr>
          <p:grpSpPr>
            <a:xfrm>
              <a:off x="8332763" y="3212475"/>
              <a:ext cx="175000" cy="175000"/>
              <a:chOff x="8792300" y="321275"/>
              <a:chExt cx="175000" cy="175000"/>
            </a:xfrm>
          </p:grpSpPr>
          <p:sp>
            <p:nvSpPr>
              <p:cNvPr id="1173" name="Google Shape;1173;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7" name="Google Shape;1177;p72"/>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78" name="Google Shape;1178;p72"/>
            <p:cNvGrpSpPr/>
            <p:nvPr/>
          </p:nvGrpSpPr>
          <p:grpSpPr>
            <a:xfrm rot="10800000">
              <a:off x="432850" y="291788"/>
              <a:ext cx="581800" cy="582350"/>
              <a:chOff x="8064275" y="887850"/>
              <a:chExt cx="581800" cy="582350"/>
            </a:xfrm>
          </p:grpSpPr>
          <p:sp>
            <p:nvSpPr>
              <p:cNvPr id="1179" name="Google Shape;1179;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72"/>
            <p:cNvGrpSpPr/>
            <p:nvPr/>
          </p:nvGrpSpPr>
          <p:grpSpPr>
            <a:xfrm rot="10800000">
              <a:off x="577738" y="1153138"/>
              <a:ext cx="292025" cy="292575"/>
              <a:chOff x="7353050" y="316275"/>
              <a:chExt cx="292025" cy="292575"/>
            </a:xfrm>
          </p:grpSpPr>
          <p:sp>
            <p:nvSpPr>
              <p:cNvPr id="1186" name="Google Shape;1186;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0" name="Google Shape;1190;p72"/>
            <p:cNvGrpSpPr/>
            <p:nvPr/>
          </p:nvGrpSpPr>
          <p:grpSpPr>
            <a:xfrm rot="10800000">
              <a:off x="636238" y="1778838"/>
              <a:ext cx="175000" cy="175000"/>
              <a:chOff x="8792300" y="321275"/>
              <a:chExt cx="175000" cy="175000"/>
            </a:xfrm>
          </p:grpSpPr>
          <p:sp>
            <p:nvSpPr>
              <p:cNvPr id="1191" name="Google Shape;1191;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72"/>
            <p:cNvGrpSpPr/>
            <p:nvPr/>
          </p:nvGrpSpPr>
          <p:grpSpPr>
            <a:xfrm>
              <a:off x="432850" y="2003163"/>
              <a:ext cx="175013" cy="27000"/>
              <a:chOff x="5662375" y="212375"/>
              <a:chExt cx="175013" cy="27000"/>
            </a:xfrm>
          </p:grpSpPr>
          <p:sp>
            <p:nvSpPr>
              <p:cNvPr id="1196" name="Google Shape;1196;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9" name="Google Shape;1199;p72"/>
            <p:cNvGrpSpPr/>
            <p:nvPr/>
          </p:nvGrpSpPr>
          <p:grpSpPr>
            <a:xfrm>
              <a:off x="788100" y="208488"/>
              <a:ext cx="175013" cy="27000"/>
              <a:chOff x="5662375" y="212375"/>
              <a:chExt cx="175013" cy="27000"/>
            </a:xfrm>
          </p:grpSpPr>
          <p:sp>
            <p:nvSpPr>
              <p:cNvPr id="1200" name="Google Shape;1200;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72"/>
            <p:cNvGrpSpPr/>
            <p:nvPr/>
          </p:nvGrpSpPr>
          <p:grpSpPr>
            <a:xfrm>
              <a:off x="8129350" y="4988725"/>
              <a:ext cx="175013" cy="27000"/>
              <a:chOff x="5662375" y="212375"/>
              <a:chExt cx="175013" cy="27000"/>
            </a:xfrm>
          </p:grpSpPr>
          <p:sp>
            <p:nvSpPr>
              <p:cNvPr id="1204" name="Google Shape;1204;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72"/>
            <p:cNvGrpSpPr/>
            <p:nvPr/>
          </p:nvGrpSpPr>
          <p:grpSpPr>
            <a:xfrm>
              <a:off x="8497550" y="3429425"/>
              <a:ext cx="175013" cy="27000"/>
              <a:chOff x="5662375" y="212375"/>
              <a:chExt cx="175013" cy="27000"/>
            </a:xfrm>
          </p:grpSpPr>
          <p:sp>
            <p:nvSpPr>
              <p:cNvPr id="1208" name="Google Shape;1208;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1" name="Google Shape;1211;p72"/>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12" name="Google Shape;1212;p72"/>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13" name="Google Shape;1213;p7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7" name="Shape 1217"/>
        <p:cNvGrpSpPr/>
        <p:nvPr/>
      </p:nvGrpSpPr>
      <p:grpSpPr>
        <a:xfrm>
          <a:off x="0" y="0"/>
          <a:ext cx="0" cy="0"/>
          <a:chOff x="0" y="0"/>
          <a:chExt cx="0" cy="0"/>
        </a:xfrm>
      </p:grpSpPr>
      <p:sp>
        <p:nvSpPr>
          <p:cNvPr id="1218" name="Google Shape;1218;p73"/>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19" name="Google Shape;1219;p73"/>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20" name="Google Shape;1220;p73"/>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21" name="Google Shape;1221;p73"/>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22" name="Google Shape;1222;p73"/>
          <p:cNvGrpSpPr/>
          <p:nvPr/>
        </p:nvGrpSpPr>
        <p:grpSpPr>
          <a:xfrm flipH="1">
            <a:off x="431725" y="4183775"/>
            <a:ext cx="292025" cy="292575"/>
            <a:chOff x="7353050" y="316275"/>
            <a:chExt cx="292025" cy="292575"/>
          </a:xfrm>
        </p:grpSpPr>
        <p:sp>
          <p:nvSpPr>
            <p:cNvPr id="1223" name="Google Shape;1223;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73"/>
          <p:cNvGrpSpPr/>
          <p:nvPr/>
        </p:nvGrpSpPr>
        <p:grpSpPr>
          <a:xfrm>
            <a:off x="1646714" y="4616575"/>
            <a:ext cx="293111" cy="293388"/>
            <a:chOff x="3164039" y="430875"/>
            <a:chExt cx="293111" cy="293388"/>
          </a:xfrm>
        </p:grpSpPr>
        <p:sp>
          <p:nvSpPr>
            <p:cNvPr id="1228" name="Google Shape;1228;p7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73"/>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35" name="Google Shape;1235;p73"/>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36" name="Google Shape;1236;p73"/>
          <p:cNvGrpSpPr/>
          <p:nvPr/>
        </p:nvGrpSpPr>
        <p:grpSpPr>
          <a:xfrm>
            <a:off x="8064275" y="526925"/>
            <a:ext cx="581800" cy="582350"/>
            <a:chOff x="8064275" y="887850"/>
            <a:chExt cx="581800" cy="582350"/>
          </a:xfrm>
        </p:grpSpPr>
        <p:sp>
          <p:nvSpPr>
            <p:cNvPr id="1237" name="Google Shape;1237;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73"/>
          <p:cNvGrpSpPr/>
          <p:nvPr/>
        </p:nvGrpSpPr>
        <p:grpSpPr>
          <a:xfrm>
            <a:off x="7033875" y="170875"/>
            <a:ext cx="292025" cy="292575"/>
            <a:chOff x="7353050" y="316275"/>
            <a:chExt cx="292025" cy="292575"/>
          </a:xfrm>
        </p:grpSpPr>
        <p:sp>
          <p:nvSpPr>
            <p:cNvPr id="1244" name="Google Shape;1244;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73"/>
          <p:cNvGrpSpPr/>
          <p:nvPr/>
        </p:nvGrpSpPr>
        <p:grpSpPr>
          <a:xfrm>
            <a:off x="8757950" y="229650"/>
            <a:ext cx="175000" cy="175000"/>
            <a:chOff x="8792300" y="321275"/>
            <a:chExt cx="175000" cy="175000"/>
          </a:xfrm>
        </p:grpSpPr>
        <p:sp>
          <p:nvSpPr>
            <p:cNvPr id="1249" name="Google Shape;1249;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73"/>
          <p:cNvGrpSpPr/>
          <p:nvPr/>
        </p:nvGrpSpPr>
        <p:grpSpPr>
          <a:xfrm>
            <a:off x="8490050" y="170875"/>
            <a:ext cx="175013" cy="27000"/>
            <a:chOff x="5662375" y="212375"/>
            <a:chExt cx="175013" cy="27000"/>
          </a:xfrm>
        </p:grpSpPr>
        <p:sp>
          <p:nvSpPr>
            <p:cNvPr id="1254" name="Google Shape;1254;p7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7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73"/>
          <p:cNvGrpSpPr/>
          <p:nvPr/>
        </p:nvGrpSpPr>
        <p:grpSpPr>
          <a:xfrm>
            <a:off x="7916350" y="1124600"/>
            <a:ext cx="175013" cy="27000"/>
            <a:chOff x="5662375" y="212375"/>
            <a:chExt cx="175013" cy="27000"/>
          </a:xfrm>
        </p:grpSpPr>
        <p:sp>
          <p:nvSpPr>
            <p:cNvPr id="1258" name="Google Shape;1258;p7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61" name="Shape 1261"/>
        <p:cNvGrpSpPr/>
        <p:nvPr/>
      </p:nvGrpSpPr>
      <p:grpSpPr>
        <a:xfrm>
          <a:off x="0" y="0"/>
          <a:ext cx="0" cy="0"/>
          <a:chOff x="0" y="0"/>
          <a:chExt cx="0" cy="0"/>
        </a:xfrm>
      </p:grpSpPr>
      <p:sp>
        <p:nvSpPr>
          <p:cNvPr id="1262" name="Google Shape;1262;p74"/>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63" name="Google Shape;1263;p74"/>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64" name="Google Shape;1264;p74"/>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65" name="Google Shape;1265;p74"/>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66" name="Google Shape;1266;p74"/>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67" name="Google Shape;1267;p74"/>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68" name="Google Shape;1268;p74"/>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69" name="Google Shape;1269;p74"/>
          <p:cNvGrpSpPr/>
          <p:nvPr/>
        </p:nvGrpSpPr>
        <p:grpSpPr>
          <a:xfrm flipH="1" rot="5400000">
            <a:off x="7407333" y="1284925"/>
            <a:ext cx="581800" cy="582350"/>
            <a:chOff x="8064275" y="887850"/>
            <a:chExt cx="581800" cy="582350"/>
          </a:xfrm>
        </p:grpSpPr>
        <p:sp>
          <p:nvSpPr>
            <p:cNvPr id="1270" name="Google Shape;1270;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74"/>
          <p:cNvGrpSpPr/>
          <p:nvPr/>
        </p:nvGrpSpPr>
        <p:grpSpPr>
          <a:xfrm flipH="1" rot="5400000">
            <a:off x="7869720" y="2754200"/>
            <a:ext cx="292025" cy="292575"/>
            <a:chOff x="7353050" y="316275"/>
            <a:chExt cx="292025" cy="292575"/>
          </a:xfrm>
        </p:grpSpPr>
        <p:sp>
          <p:nvSpPr>
            <p:cNvPr id="1277" name="Google Shape;1277;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74"/>
          <p:cNvGrpSpPr/>
          <p:nvPr/>
        </p:nvGrpSpPr>
        <p:grpSpPr>
          <a:xfrm flipH="1" rot="5400000">
            <a:off x="8012458" y="178175"/>
            <a:ext cx="175000" cy="175000"/>
            <a:chOff x="8792300" y="321275"/>
            <a:chExt cx="175000" cy="175000"/>
          </a:xfrm>
        </p:grpSpPr>
        <p:sp>
          <p:nvSpPr>
            <p:cNvPr id="1282" name="Google Shape;1282;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74"/>
          <p:cNvGrpSpPr/>
          <p:nvPr/>
        </p:nvGrpSpPr>
        <p:grpSpPr>
          <a:xfrm rot="5400000">
            <a:off x="7551683" y="3879926"/>
            <a:ext cx="293111" cy="293388"/>
            <a:chOff x="3164039" y="430875"/>
            <a:chExt cx="293111" cy="293388"/>
          </a:xfrm>
        </p:grpSpPr>
        <p:sp>
          <p:nvSpPr>
            <p:cNvPr id="1287" name="Google Shape;1287;p7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74"/>
          <p:cNvGrpSpPr/>
          <p:nvPr/>
        </p:nvGrpSpPr>
        <p:grpSpPr>
          <a:xfrm flipH="1" rot="5400000">
            <a:off x="8259052" y="323144"/>
            <a:ext cx="175013" cy="27000"/>
            <a:chOff x="5662375" y="212375"/>
            <a:chExt cx="175013" cy="27000"/>
          </a:xfrm>
        </p:grpSpPr>
        <p:sp>
          <p:nvSpPr>
            <p:cNvPr id="1294" name="Google Shape;1294;p7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7" name="Google Shape;1297;p74"/>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p74"/>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99" name="Google Shape;1299;p74"/>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00" name="Google Shape;1300;p74"/>
          <p:cNvGrpSpPr/>
          <p:nvPr/>
        </p:nvGrpSpPr>
        <p:grpSpPr>
          <a:xfrm rot="5400000">
            <a:off x="621475" y="4062025"/>
            <a:ext cx="581800" cy="582350"/>
            <a:chOff x="8064275" y="887850"/>
            <a:chExt cx="581800" cy="582350"/>
          </a:xfrm>
        </p:grpSpPr>
        <p:sp>
          <p:nvSpPr>
            <p:cNvPr id="1301" name="Google Shape;1301;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74"/>
          <p:cNvGrpSpPr/>
          <p:nvPr/>
        </p:nvGrpSpPr>
        <p:grpSpPr>
          <a:xfrm rot="5400000">
            <a:off x="1482825" y="3350800"/>
            <a:ext cx="292025" cy="292575"/>
            <a:chOff x="7353050" y="316275"/>
            <a:chExt cx="292025" cy="292575"/>
          </a:xfrm>
        </p:grpSpPr>
        <p:sp>
          <p:nvSpPr>
            <p:cNvPr id="1308" name="Google Shape;1308;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74"/>
          <p:cNvGrpSpPr/>
          <p:nvPr/>
        </p:nvGrpSpPr>
        <p:grpSpPr>
          <a:xfrm rot="5400000">
            <a:off x="1595125" y="4790325"/>
            <a:ext cx="175000" cy="175000"/>
            <a:chOff x="8792300" y="321275"/>
            <a:chExt cx="175000" cy="175000"/>
          </a:xfrm>
        </p:grpSpPr>
        <p:sp>
          <p:nvSpPr>
            <p:cNvPr id="1313" name="Google Shape;1313;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7" name="Google Shape;1317;p74"/>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4"/>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4"/>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4"/>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4"/>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4"/>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3" name="Google Shape;1323;p74"/>
          <p:cNvGrpSpPr/>
          <p:nvPr/>
        </p:nvGrpSpPr>
        <p:grpSpPr>
          <a:xfrm rot="5400000">
            <a:off x="1701119" y="1515381"/>
            <a:ext cx="175013" cy="27000"/>
            <a:chOff x="5662375" y="212375"/>
            <a:chExt cx="175013" cy="27000"/>
          </a:xfrm>
        </p:grpSpPr>
        <p:sp>
          <p:nvSpPr>
            <p:cNvPr id="1324" name="Google Shape;1324;p7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74"/>
          <p:cNvGrpSpPr/>
          <p:nvPr/>
        </p:nvGrpSpPr>
        <p:grpSpPr>
          <a:xfrm rot="5400000">
            <a:off x="1819519" y="4562081"/>
            <a:ext cx="175013" cy="27000"/>
            <a:chOff x="5662375" y="212375"/>
            <a:chExt cx="175013" cy="27000"/>
          </a:xfrm>
        </p:grpSpPr>
        <p:sp>
          <p:nvSpPr>
            <p:cNvPr id="1328" name="Google Shape;1328;p7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74"/>
          <p:cNvGrpSpPr/>
          <p:nvPr/>
        </p:nvGrpSpPr>
        <p:grpSpPr>
          <a:xfrm rot="5400000">
            <a:off x="408594" y="4140781"/>
            <a:ext cx="175013" cy="27000"/>
            <a:chOff x="5662375" y="212375"/>
            <a:chExt cx="175013" cy="27000"/>
          </a:xfrm>
        </p:grpSpPr>
        <p:sp>
          <p:nvSpPr>
            <p:cNvPr id="1332" name="Google Shape;1332;p7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35" name="Shape 1335"/>
        <p:cNvGrpSpPr/>
        <p:nvPr/>
      </p:nvGrpSpPr>
      <p:grpSpPr>
        <a:xfrm>
          <a:off x="0" y="0"/>
          <a:ext cx="0" cy="0"/>
          <a:chOff x="0" y="0"/>
          <a:chExt cx="0" cy="0"/>
        </a:xfrm>
      </p:grpSpPr>
      <p:sp>
        <p:nvSpPr>
          <p:cNvPr id="1336" name="Google Shape;1336;p75"/>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7" name="Google Shape;1337;p75"/>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8" name="Google Shape;1338;p75"/>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39" name="Google Shape;1339;p75"/>
          <p:cNvGrpSpPr/>
          <p:nvPr/>
        </p:nvGrpSpPr>
        <p:grpSpPr>
          <a:xfrm>
            <a:off x="432850" y="0"/>
            <a:ext cx="8278300" cy="5165700"/>
            <a:chOff x="432850" y="0"/>
            <a:chExt cx="8278300" cy="5165700"/>
          </a:xfrm>
        </p:grpSpPr>
        <p:cxnSp>
          <p:nvCxnSpPr>
            <p:cNvPr id="1340" name="Google Shape;1340;p75"/>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41" name="Google Shape;1341;p75"/>
            <p:cNvGrpSpPr/>
            <p:nvPr/>
          </p:nvGrpSpPr>
          <p:grpSpPr>
            <a:xfrm>
              <a:off x="8129350" y="4292175"/>
              <a:ext cx="581800" cy="582350"/>
              <a:chOff x="8064275" y="887850"/>
              <a:chExt cx="581800" cy="582350"/>
            </a:xfrm>
          </p:grpSpPr>
          <p:sp>
            <p:nvSpPr>
              <p:cNvPr id="1342" name="Google Shape;1342;p7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8" name="Google Shape;1348;p75"/>
            <p:cNvGrpSpPr/>
            <p:nvPr/>
          </p:nvGrpSpPr>
          <p:grpSpPr>
            <a:xfrm>
              <a:off x="8274238" y="3720600"/>
              <a:ext cx="292025" cy="292575"/>
              <a:chOff x="7353050" y="316275"/>
              <a:chExt cx="292025" cy="292575"/>
            </a:xfrm>
          </p:grpSpPr>
          <p:sp>
            <p:nvSpPr>
              <p:cNvPr id="1349" name="Google Shape;1349;p7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75"/>
            <p:cNvGrpSpPr/>
            <p:nvPr/>
          </p:nvGrpSpPr>
          <p:grpSpPr>
            <a:xfrm>
              <a:off x="8332763" y="3212475"/>
              <a:ext cx="175000" cy="175000"/>
              <a:chOff x="8792300" y="321275"/>
              <a:chExt cx="175000" cy="175000"/>
            </a:xfrm>
          </p:grpSpPr>
          <p:sp>
            <p:nvSpPr>
              <p:cNvPr id="1354" name="Google Shape;1354;p7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58" name="Google Shape;1358;p75"/>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59" name="Google Shape;1359;p75"/>
            <p:cNvGrpSpPr/>
            <p:nvPr/>
          </p:nvGrpSpPr>
          <p:grpSpPr>
            <a:xfrm rot="10800000">
              <a:off x="432850" y="291788"/>
              <a:ext cx="581800" cy="582350"/>
              <a:chOff x="8064275" y="887850"/>
              <a:chExt cx="581800" cy="582350"/>
            </a:xfrm>
          </p:grpSpPr>
          <p:sp>
            <p:nvSpPr>
              <p:cNvPr id="1360" name="Google Shape;1360;p7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75"/>
            <p:cNvGrpSpPr/>
            <p:nvPr/>
          </p:nvGrpSpPr>
          <p:grpSpPr>
            <a:xfrm rot="10800000">
              <a:off x="577738" y="1153138"/>
              <a:ext cx="292025" cy="292575"/>
              <a:chOff x="7353050" y="316275"/>
              <a:chExt cx="292025" cy="292575"/>
            </a:xfrm>
          </p:grpSpPr>
          <p:sp>
            <p:nvSpPr>
              <p:cNvPr id="1367" name="Google Shape;1367;p7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75"/>
            <p:cNvGrpSpPr/>
            <p:nvPr/>
          </p:nvGrpSpPr>
          <p:grpSpPr>
            <a:xfrm rot="10800000">
              <a:off x="636238" y="1778838"/>
              <a:ext cx="175000" cy="175000"/>
              <a:chOff x="8792300" y="321275"/>
              <a:chExt cx="175000" cy="175000"/>
            </a:xfrm>
          </p:grpSpPr>
          <p:sp>
            <p:nvSpPr>
              <p:cNvPr id="1372" name="Google Shape;1372;p7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75"/>
            <p:cNvGrpSpPr/>
            <p:nvPr/>
          </p:nvGrpSpPr>
          <p:grpSpPr>
            <a:xfrm>
              <a:off x="432850" y="2003163"/>
              <a:ext cx="175013" cy="27000"/>
              <a:chOff x="5662375" y="212375"/>
              <a:chExt cx="175013" cy="27000"/>
            </a:xfrm>
          </p:grpSpPr>
          <p:sp>
            <p:nvSpPr>
              <p:cNvPr id="1377" name="Google Shape;1377;p7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p75"/>
            <p:cNvGrpSpPr/>
            <p:nvPr/>
          </p:nvGrpSpPr>
          <p:grpSpPr>
            <a:xfrm>
              <a:off x="788100" y="208488"/>
              <a:ext cx="175013" cy="27000"/>
              <a:chOff x="5662375" y="212375"/>
              <a:chExt cx="175013" cy="27000"/>
            </a:xfrm>
          </p:grpSpPr>
          <p:sp>
            <p:nvSpPr>
              <p:cNvPr id="1381" name="Google Shape;1381;p7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75"/>
            <p:cNvGrpSpPr/>
            <p:nvPr/>
          </p:nvGrpSpPr>
          <p:grpSpPr>
            <a:xfrm>
              <a:off x="8129350" y="4988725"/>
              <a:ext cx="175013" cy="27000"/>
              <a:chOff x="5662375" y="212375"/>
              <a:chExt cx="175013" cy="27000"/>
            </a:xfrm>
          </p:grpSpPr>
          <p:sp>
            <p:nvSpPr>
              <p:cNvPr id="1385" name="Google Shape;1385;p7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8" name="Google Shape;1388;p75"/>
            <p:cNvGrpSpPr/>
            <p:nvPr/>
          </p:nvGrpSpPr>
          <p:grpSpPr>
            <a:xfrm>
              <a:off x="8497550" y="3429425"/>
              <a:ext cx="175013" cy="27000"/>
              <a:chOff x="5662375" y="212375"/>
              <a:chExt cx="175013" cy="27000"/>
            </a:xfrm>
          </p:grpSpPr>
          <p:sp>
            <p:nvSpPr>
              <p:cNvPr id="1389" name="Google Shape;1389;p7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92" name="Google Shape;1392;p75"/>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393" name="Google Shape;1393;p75"/>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394" name="Google Shape;1394;p7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8" name="Shape 1398"/>
        <p:cNvGrpSpPr/>
        <p:nvPr/>
      </p:nvGrpSpPr>
      <p:grpSpPr>
        <a:xfrm>
          <a:off x="0" y="0"/>
          <a:ext cx="0" cy="0"/>
          <a:chOff x="0" y="0"/>
          <a:chExt cx="0" cy="0"/>
        </a:xfrm>
      </p:grpSpPr>
      <p:sp>
        <p:nvSpPr>
          <p:cNvPr id="1399" name="Google Shape;1399;p78"/>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0" name="Google Shape;1400;p78"/>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01" name="Google Shape;1401;p78"/>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78"/>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03" name="Google Shape;1403;p78"/>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04" name="Google Shape;1404;p78"/>
          <p:cNvGrpSpPr/>
          <p:nvPr/>
        </p:nvGrpSpPr>
        <p:grpSpPr>
          <a:xfrm flipH="1">
            <a:off x="499400" y="959675"/>
            <a:ext cx="581800" cy="582350"/>
            <a:chOff x="8064275" y="887850"/>
            <a:chExt cx="581800" cy="582350"/>
          </a:xfrm>
        </p:grpSpPr>
        <p:sp>
          <p:nvSpPr>
            <p:cNvPr id="1405" name="Google Shape;1405;p7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78"/>
          <p:cNvGrpSpPr/>
          <p:nvPr/>
        </p:nvGrpSpPr>
        <p:grpSpPr>
          <a:xfrm flipH="1">
            <a:off x="1500400" y="388100"/>
            <a:ext cx="292025" cy="292575"/>
            <a:chOff x="7353050" y="316275"/>
            <a:chExt cx="292025" cy="292575"/>
          </a:xfrm>
        </p:grpSpPr>
        <p:sp>
          <p:nvSpPr>
            <p:cNvPr id="1412" name="Google Shape;1412;p7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78"/>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8"/>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8"/>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8"/>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8"/>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8"/>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78"/>
          <p:cNvGrpSpPr/>
          <p:nvPr/>
        </p:nvGrpSpPr>
        <p:grpSpPr>
          <a:xfrm flipH="1">
            <a:off x="3527112" y="361100"/>
            <a:ext cx="175013" cy="27000"/>
            <a:chOff x="5662375" y="212375"/>
            <a:chExt cx="175013" cy="27000"/>
          </a:xfrm>
        </p:grpSpPr>
        <p:sp>
          <p:nvSpPr>
            <p:cNvPr id="1423" name="Google Shape;1423;p7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78"/>
          <p:cNvGrpSpPr/>
          <p:nvPr/>
        </p:nvGrpSpPr>
        <p:grpSpPr>
          <a:xfrm flipH="1">
            <a:off x="480412" y="242700"/>
            <a:ext cx="175013" cy="27000"/>
            <a:chOff x="5662375" y="212375"/>
            <a:chExt cx="175013" cy="27000"/>
          </a:xfrm>
        </p:grpSpPr>
        <p:sp>
          <p:nvSpPr>
            <p:cNvPr id="1427" name="Google Shape;1427;p7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78"/>
          <p:cNvGrpSpPr/>
          <p:nvPr/>
        </p:nvGrpSpPr>
        <p:grpSpPr>
          <a:xfrm flipH="1">
            <a:off x="901712" y="1653625"/>
            <a:ext cx="175013" cy="27000"/>
            <a:chOff x="5662375" y="212375"/>
            <a:chExt cx="175013" cy="27000"/>
          </a:xfrm>
        </p:grpSpPr>
        <p:sp>
          <p:nvSpPr>
            <p:cNvPr id="1431" name="Google Shape;1431;p7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34" name="Google Shape;1434;p78"/>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35" name="Google Shape;1435;p78"/>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36" name="Google Shape;1436;p78"/>
          <p:cNvGrpSpPr/>
          <p:nvPr/>
        </p:nvGrpSpPr>
        <p:grpSpPr>
          <a:xfrm rot="10800000">
            <a:off x="499400" y="3940925"/>
            <a:ext cx="581800" cy="582350"/>
            <a:chOff x="8064275" y="887850"/>
            <a:chExt cx="581800" cy="582350"/>
          </a:xfrm>
        </p:grpSpPr>
        <p:sp>
          <p:nvSpPr>
            <p:cNvPr id="1437" name="Google Shape;1437;p7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78"/>
          <p:cNvGrpSpPr/>
          <p:nvPr/>
        </p:nvGrpSpPr>
        <p:grpSpPr>
          <a:xfrm rot="10800000">
            <a:off x="1819575" y="4586750"/>
            <a:ext cx="292025" cy="292575"/>
            <a:chOff x="7353050" y="316275"/>
            <a:chExt cx="292025" cy="292575"/>
          </a:xfrm>
        </p:grpSpPr>
        <p:sp>
          <p:nvSpPr>
            <p:cNvPr id="1444" name="Google Shape;1444;p7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78"/>
          <p:cNvGrpSpPr/>
          <p:nvPr/>
        </p:nvGrpSpPr>
        <p:grpSpPr>
          <a:xfrm rot="10800000">
            <a:off x="212525" y="4645550"/>
            <a:ext cx="175000" cy="175000"/>
            <a:chOff x="8792300" y="321275"/>
            <a:chExt cx="175000" cy="175000"/>
          </a:xfrm>
        </p:grpSpPr>
        <p:sp>
          <p:nvSpPr>
            <p:cNvPr id="1449" name="Google Shape;1449;p7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78"/>
          <p:cNvGrpSpPr/>
          <p:nvPr/>
        </p:nvGrpSpPr>
        <p:grpSpPr>
          <a:xfrm rot="10800000">
            <a:off x="480412" y="4852325"/>
            <a:ext cx="175013" cy="27000"/>
            <a:chOff x="5662375" y="212375"/>
            <a:chExt cx="175013" cy="27000"/>
          </a:xfrm>
        </p:grpSpPr>
        <p:sp>
          <p:nvSpPr>
            <p:cNvPr id="1454" name="Google Shape;1454;p7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78"/>
          <p:cNvGrpSpPr/>
          <p:nvPr/>
        </p:nvGrpSpPr>
        <p:grpSpPr>
          <a:xfrm rot="10800000">
            <a:off x="1054112" y="3898600"/>
            <a:ext cx="175013" cy="27000"/>
            <a:chOff x="5662375" y="212375"/>
            <a:chExt cx="175013" cy="27000"/>
          </a:xfrm>
        </p:grpSpPr>
        <p:sp>
          <p:nvSpPr>
            <p:cNvPr id="1458" name="Google Shape;1458;p7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62" name="Shape 1462"/>
        <p:cNvGrpSpPr/>
        <p:nvPr/>
      </p:nvGrpSpPr>
      <p:grpSpPr>
        <a:xfrm>
          <a:off x="0" y="0"/>
          <a:ext cx="0" cy="0"/>
          <a:chOff x="0" y="0"/>
          <a:chExt cx="0" cy="0"/>
        </a:xfrm>
      </p:grpSpPr>
      <p:cxnSp>
        <p:nvCxnSpPr>
          <p:cNvPr id="1463" name="Google Shape;1463;p80"/>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64" name="Google Shape;1464;p80"/>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65" name="Google Shape;1465;p80"/>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66" name="Google Shape;1466;p80"/>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67" name="Google Shape;1467;p80"/>
          <p:cNvGrpSpPr/>
          <p:nvPr/>
        </p:nvGrpSpPr>
        <p:grpSpPr>
          <a:xfrm flipH="1" rot="5400000">
            <a:off x="7407333" y="1284925"/>
            <a:ext cx="581800" cy="582350"/>
            <a:chOff x="8064275" y="887850"/>
            <a:chExt cx="581800" cy="582350"/>
          </a:xfrm>
        </p:grpSpPr>
        <p:sp>
          <p:nvSpPr>
            <p:cNvPr id="1468" name="Google Shape;1468;p8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8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8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8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8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8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80"/>
          <p:cNvGrpSpPr/>
          <p:nvPr/>
        </p:nvGrpSpPr>
        <p:grpSpPr>
          <a:xfrm flipH="1" rot="5400000">
            <a:off x="7869720" y="2754200"/>
            <a:ext cx="292025" cy="292575"/>
            <a:chOff x="7353050" y="316275"/>
            <a:chExt cx="292025" cy="292575"/>
          </a:xfrm>
        </p:grpSpPr>
        <p:sp>
          <p:nvSpPr>
            <p:cNvPr id="1475" name="Google Shape;1475;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80"/>
          <p:cNvGrpSpPr/>
          <p:nvPr/>
        </p:nvGrpSpPr>
        <p:grpSpPr>
          <a:xfrm flipH="1" rot="5400000">
            <a:off x="8012458" y="178175"/>
            <a:ext cx="175000" cy="175000"/>
            <a:chOff x="8792300" y="321275"/>
            <a:chExt cx="175000" cy="175000"/>
          </a:xfrm>
        </p:grpSpPr>
        <p:sp>
          <p:nvSpPr>
            <p:cNvPr id="1480" name="Google Shape;1480;p8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8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8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8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80"/>
          <p:cNvGrpSpPr/>
          <p:nvPr/>
        </p:nvGrpSpPr>
        <p:grpSpPr>
          <a:xfrm rot="5400000">
            <a:off x="7551683" y="3879926"/>
            <a:ext cx="293111" cy="293388"/>
            <a:chOff x="3164039" y="430875"/>
            <a:chExt cx="293111" cy="293388"/>
          </a:xfrm>
        </p:grpSpPr>
        <p:sp>
          <p:nvSpPr>
            <p:cNvPr id="1485" name="Google Shape;1485;p8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8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8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8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8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8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80"/>
          <p:cNvGrpSpPr/>
          <p:nvPr/>
        </p:nvGrpSpPr>
        <p:grpSpPr>
          <a:xfrm flipH="1" rot="5400000">
            <a:off x="8259052" y="323144"/>
            <a:ext cx="175013" cy="27000"/>
            <a:chOff x="5662375" y="212375"/>
            <a:chExt cx="175013" cy="27000"/>
          </a:xfrm>
        </p:grpSpPr>
        <p:sp>
          <p:nvSpPr>
            <p:cNvPr id="1492" name="Google Shape;1492;p8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8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8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5" name="Google Shape;1495;p80"/>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496" name="Google Shape;1496;p80"/>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497" name="Google Shape;1497;p80"/>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498" name="Google Shape;1498;p80"/>
          <p:cNvGrpSpPr/>
          <p:nvPr/>
        </p:nvGrpSpPr>
        <p:grpSpPr>
          <a:xfrm rot="5400000">
            <a:off x="621475" y="4062025"/>
            <a:ext cx="581800" cy="582350"/>
            <a:chOff x="8064275" y="887850"/>
            <a:chExt cx="581800" cy="582350"/>
          </a:xfrm>
        </p:grpSpPr>
        <p:sp>
          <p:nvSpPr>
            <p:cNvPr id="1499" name="Google Shape;1499;p8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8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8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8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8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8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80"/>
          <p:cNvGrpSpPr/>
          <p:nvPr/>
        </p:nvGrpSpPr>
        <p:grpSpPr>
          <a:xfrm rot="5400000">
            <a:off x="1482825" y="3350800"/>
            <a:ext cx="292025" cy="292575"/>
            <a:chOff x="7353050" y="316275"/>
            <a:chExt cx="292025" cy="292575"/>
          </a:xfrm>
        </p:grpSpPr>
        <p:sp>
          <p:nvSpPr>
            <p:cNvPr id="1506" name="Google Shape;1506;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p80"/>
          <p:cNvGrpSpPr/>
          <p:nvPr/>
        </p:nvGrpSpPr>
        <p:grpSpPr>
          <a:xfrm rot="5400000">
            <a:off x="1595125" y="4790325"/>
            <a:ext cx="175000" cy="175000"/>
            <a:chOff x="8792300" y="321275"/>
            <a:chExt cx="175000" cy="175000"/>
          </a:xfrm>
        </p:grpSpPr>
        <p:sp>
          <p:nvSpPr>
            <p:cNvPr id="1511" name="Google Shape;1511;p8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8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8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8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8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8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8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8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8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8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80"/>
          <p:cNvGrpSpPr/>
          <p:nvPr/>
        </p:nvGrpSpPr>
        <p:grpSpPr>
          <a:xfrm rot="5400000">
            <a:off x="1701119" y="1515381"/>
            <a:ext cx="175013" cy="27000"/>
            <a:chOff x="5662375" y="212375"/>
            <a:chExt cx="175013" cy="27000"/>
          </a:xfrm>
        </p:grpSpPr>
        <p:sp>
          <p:nvSpPr>
            <p:cNvPr id="1522" name="Google Shape;1522;p8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8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8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80"/>
          <p:cNvGrpSpPr/>
          <p:nvPr/>
        </p:nvGrpSpPr>
        <p:grpSpPr>
          <a:xfrm rot="5400000">
            <a:off x="1819519" y="4562081"/>
            <a:ext cx="175013" cy="27000"/>
            <a:chOff x="5662375" y="212375"/>
            <a:chExt cx="175013" cy="27000"/>
          </a:xfrm>
        </p:grpSpPr>
        <p:sp>
          <p:nvSpPr>
            <p:cNvPr id="1526" name="Google Shape;1526;p8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8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8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80"/>
          <p:cNvGrpSpPr/>
          <p:nvPr/>
        </p:nvGrpSpPr>
        <p:grpSpPr>
          <a:xfrm rot="5400000">
            <a:off x="408594" y="4140781"/>
            <a:ext cx="175013" cy="27000"/>
            <a:chOff x="5662375" y="212375"/>
            <a:chExt cx="175013" cy="27000"/>
          </a:xfrm>
        </p:grpSpPr>
        <p:sp>
          <p:nvSpPr>
            <p:cNvPr id="1530" name="Google Shape;1530;p8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8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8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33" name="Shape 1533"/>
        <p:cNvGrpSpPr/>
        <p:nvPr/>
      </p:nvGrpSpPr>
      <p:grpSpPr>
        <a:xfrm>
          <a:off x="0" y="0"/>
          <a:ext cx="0" cy="0"/>
          <a:chOff x="0" y="0"/>
          <a:chExt cx="0" cy="0"/>
        </a:xfrm>
      </p:grpSpPr>
      <p:grpSp>
        <p:nvGrpSpPr>
          <p:cNvPr id="1534" name="Google Shape;1534;p81"/>
          <p:cNvGrpSpPr/>
          <p:nvPr/>
        </p:nvGrpSpPr>
        <p:grpSpPr>
          <a:xfrm>
            <a:off x="261711" y="-1158"/>
            <a:ext cx="8550327" cy="3981600"/>
            <a:chOff x="261711" y="-1158"/>
            <a:chExt cx="8550327" cy="3981600"/>
          </a:xfrm>
        </p:grpSpPr>
        <p:cxnSp>
          <p:nvCxnSpPr>
            <p:cNvPr id="1535" name="Google Shape;1535;p81"/>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36" name="Google Shape;1536;p81"/>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37" name="Google Shape;1537;p81"/>
            <p:cNvGrpSpPr/>
            <p:nvPr/>
          </p:nvGrpSpPr>
          <p:grpSpPr>
            <a:xfrm rot="10800000">
              <a:off x="343275" y="3300779"/>
              <a:ext cx="344736" cy="345385"/>
              <a:chOff x="7353050" y="316275"/>
              <a:chExt cx="292025" cy="292575"/>
            </a:xfrm>
          </p:grpSpPr>
          <p:sp>
            <p:nvSpPr>
              <p:cNvPr id="1538" name="Google Shape;1538;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2" name="Google Shape;1542;p81"/>
            <p:cNvGrpSpPr/>
            <p:nvPr/>
          </p:nvGrpSpPr>
          <p:grpSpPr>
            <a:xfrm rot="10800000">
              <a:off x="8520013" y="714742"/>
              <a:ext cx="292025" cy="292575"/>
              <a:chOff x="7353050" y="316275"/>
              <a:chExt cx="292025" cy="292575"/>
            </a:xfrm>
          </p:grpSpPr>
          <p:sp>
            <p:nvSpPr>
              <p:cNvPr id="1543" name="Google Shape;1543;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81"/>
            <p:cNvGrpSpPr/>
            <p:nvPr/>
          </p:nvGrpSpPr>
          <p:grpSpPr>
            <a:xfrm rot="10800000">
              <a:off x="261711" y="465077"/>
              <a:ext cx="507562" cy="507984"/>
              <a:chOff x="8064275" y="887850"/>
              <a:chExt cx="581800" cy="582350"/>
            </a:xfrm>
          </p:grpSpPr>
          <p:sp>
            <p:nvSpPr>
              <p:cNvPr id="1548" name="Google Shape;1548;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53"/>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9" name="Google Shape;89;p5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 name="Google Shape;90;p5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1" name="Google Shape;91;p5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5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5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5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5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5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53"/>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8" name="Google Shape;98;p53"/>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9" name="Google Shape;99;p53"/>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53"/>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54" name="Shape 1554"/>
        <p:cNvGrpSpPr/>
        <p:nvPr/>
      </p:nvGrpSpPr>
      <p:grpSpPr>
        <a:xfrm>
          <a:off x="0" y="0"/>
          <a:ext cx="0" cy="0"/>
          <a:chOff x="0" y="0"/>
          <a:chExt cx="0" cy="0"/>
        </a:xfrm>
      </p:grpSpPr>
      <p:grpSp>
        <p:nvGrpSpPr>
          <p:cNvPr id="1555" name="Google Shape;1555;p82"/>
          <p:cNvGrpSpPr/>
          <p:nvPr/>
        </p:nvGrpSpPr>
        <p:grpSpPr>
          <a:xfrm>
            <a:off x="432850" y="0"/>
            <a:ext cx="8278300" cy="5165700"/>
            <a:chOff x="432850" y="0"/>
            <a:chExt cx="8278300" cy="5165700"/>
          </a:xfrm>
        </p:grpSpPr>
        <p:cxnSp>
          <p:nvCxnSpPr>
            <p:cNvPr id="1556" name="Google Shape;1556;p82"/>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57" name="Google Shape;1557;p82"/>
            <p:cNvGrpSpPr/>
            <p:nvPr/>
          </p:nvGrpSpPr>
          <p:grpSpPr>
            <a:xfrm>
              <a:off x="8129350" y="4292175"/>
              <a:ext cx="581800" cy="582350"/>
              <a:chOff x="8064275" y="887850"/>
              <a:chExt cx="581800" cy="582350"/>
            </a:xfrm>
          </p:grpSpPr>
          <p:sp>
            <p:nvSpPr>
              <p:cNvPr id="1558" name="Google Shape;1558;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82"/>
            <p:cNvGrpSpPr/>
            <p:nvPr/>
          </p:nvGrpSpPr>
          <p:grpSpPr>
            <a:xfrm>
              <a:off x="8274238" y="3720600"/>
              <a:ext cx="292025" cy="292575"/>
              <a:chOff x="7353050" y="316275"/>
              <a:chExt cx="292025" cy="292575"/>
            </a:xfrm>
          </p:grpSpPr>
          <p:sp>
            <p:nvSpPr>
              <p:cNvPr id="1565" name="Google Shape;1565;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82"/>
            <p:cNvGrpSpPr/>
            <p:nvPr/>
          </p:nvGrpSpPr>
          <p:grpSpPr>
            <a:xfrm>
              <a:off x="8332763" y="3212475"/>
              <a:ext cx="175000" cy="175000"/>
              <a:chOff x="8792300" y="321275"/>
              <a:chExt cx="175000" cy="175000"/>
            </a:xfrm>
          </p:grpSpPr>
          <p:sp>
            <p:nvSpPr>
              <p:cNvPr id="1570" name="Google Shape;1570;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74" name="Google Shape;1574;p82"/>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575" name="Google Shape;1575;p82"/>
            <p:cNvGrpSpPr/>
            <p:nvPr/>
          </p:nvGrpSpPr>
          <p:grpSpPr>
            <a:xfrm rot="10800000">
              <a:off x="432850" y="291788"/>
              <a:ext cx="581800" cy="582350"/>
              <a:chOff x="8064275" y="887850"/>
              <a:chExt cx="581800" cy="582350"/>
            </a:xfrm>
          </p:grpSpPr>
          <p:sp>
            <p:nvSpPr>
              <p:cNvPr id="1576" name="Google Shape;1576;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82"/>
            <p:cNvGrpSpPr/>
            <p:nvPr/>
          </p:nvGrpSpPr>
          <p:grpSpPr>
            <a:xfrm rot="10800000">
              <a:off x="577738" y="1153138"/>
              <a:ext cx="292025" cy="292575"/>
              <a:chOff x="7353050" y="316275"/>
              <a:chExt cx="292025" cy="292575"/>
            </a:xfrm>
          </p:grpSpPr>
          <p:sp>
            <p:nvSpPr>
              <p:cNvPr id="1583" name="Google Shape;1583;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7" name="Google Shape;1587;p82"/>
            <p:cNvGrpSpPr/>
            <p:nvPr/>
          </p:nvGrpSpPr>
          <p:grpSpPr>
            <a:xfrm rot="10800000">
              <a:off x="636238" y="1778838"/>
              <a:ext cx="175000" cy="175000"/>
              <a:chOff x="8792300" y="321275"/>
              <a:chExt cx="175000" cy="175000"/>
            </a:xfrm>
          </p:grpSpPr>
          <p:sp>
            <p:nvSpPr>
              <p:cNvPr id="1588" name="Google Shape;1588;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82"/>
            <p:cNvGrpSpPr/>
            <p:nvPr/>
          </p:nvGrpSpPr>
          <p:grpSpPr>
            <a:xfrm>
              <a:off x="432850" y="2003163"/>
              <a:ext cx="175013" cy="27000"/>
              <a:chOff x="5662375" y="212375"/>
              <a:chExt cx="175013" cy="27000"/>
            </a:xfrm>
          </p:grpSpPr>
          <p:sp>
            <p:nvSpPr>
              <p:cNvPr id="1593" name="Google Shape;1593;p8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8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p82"/>
            <p:cNvGrpSpPr/>
            <p:nvPr/>
          </p:nvGrpSpPr>
          <p:grpSpPr>
            <a:xfrm>
              <a:off x="788100" y="208488"/>
              <a:ext cx="175013" cy="27000"/>
              <a:chOff x="5662375" y="212375"/>
              <a:chExt cx="175013" cy="27000"/>
            </a:xfrm>
          </p:grpSpPr>
          <p:sp>
            <p:nvSpPr>
              <p:cNvPr id="1597" name="Google Shape;1597;p8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82"/>
            <p:cNvGrpSpPr/>
            <p:nvPr/>
          </p:nvGrpSpPr>
          <p:grpSpPr>
            <a:xfrm>
              <a:off x="8129350" y="4988725"/>
              <a:ext cx="175013" cy="27000"/>
              <a:chOff x="5662375" y="212375"/>
              <a:chExt cx="175013" cy="27000"/>
            </a:xfrm>
          </p:grpSpPr>
          <p:sp>
            <p:nvSpPr>
              <p:cNvPr id="1601" name="Google Shape;1601;p8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8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82"/>
            <p:cNvGrpSpPr/>
            <p:nvPr/>
          </p:nvGrpSpPr>
          <p:grpSpPr>
            <a:xfrm>
              <a:off x="8497550" y="3429425"/>
              <a:ext cx="175013" cy="27000"/>
              <a:chOff x="5662375" y="212375"/>
              <a:chExt cx="175013" cy="27000"/>
            </a:xfrm>
          </p:grpSpPr>
          <p:sp>
            <p:nvSpPr>
              <p:cNvPr id="1605" name="Google Shape;1605;p8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8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8" name="Google Shape;1608;p82"/>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09" name="Google Shape;1609;p82"/>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10" name="Google Shape;1610;p82"/>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82"/>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82"/>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82"/>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14" name="Shape 1614"/>
        <p:cNvGrpSpPr/>
        <p:nvPr/>
      </p:nvGrpSpPr>
      <p:grpSpPr>
        <a:xfrm>
          <a:off x="0" y="0"/>
          <a:ext cx="0" cy="0"/>
          <a:chOff x="0" y="0"/>
          <a:chExt cx="0" cy="0"/>
        </a:xfrm>
      </p:grpSpPr>
      <p:grpSp>
        <p:nvGrpSpPr>
          <p:cNvPr id="1615" name="Google Shape;1615;p83"/>
          <p:cNvGrpSpPr/>
          <p:nvPr/>
        </p:nvGrpSpPr>
        <p:grpSpPr>
          <a:xfrm>
            <a:off x="-6867" y="-6625"/>
            <a:ext cx="9152342" cy="5102050"/>
            <a:chOff x="-6867" y="-6625"/>
            <a:chExt cx="9152342" cy="5102050"/>
          </a:xfrm>
        </p:grpSpPr>
        <p:cxnSp>
          <p:nvCxnSpPr>
            <p:cNvPr id="1616" name="Google Shape;1616;p83"/>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83"/>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83"/>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83"/>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20" name="Google Shape;1620;p83"/>
            <p:cNvGrpSpPr/>
            <p:nvPr/>
          </p:nvGrpSpPr>
          <p:grpSpPr>
            <a:xfrm flipH="1">
              <a:off x="1278333" y="4513075"/>
              <a:ext cx="581800" cy="582350"/>
              <a:chOff x="8064275" y="887850"/>
              <a:chExt cx="581800" cy="582350"/>
            </a:xfrm>
          </p:grpSpPr>
          <p:sp>
            <p:nvSpPr>
              <p:cNvPr id="1621" name="Google Shape;1621;p8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8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8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8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8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8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83"/>
            <p:cNvGrpSpPr/>
            <p:nvPr/>
          </p:nvGrpSpPr>
          <p:grpSpPr>
            <a:xfrm flipH="1">
              <a:off x="2747608" y="4340463"/>
              <a:ext cx="292025" cy="292575"/>
              <a:chOff x="7353050" y="316275"/>
              <a:chExt cx="292025" cy="292575"/>
            </a:xfrm>
          </p:grpSpPr>
          <p:sp>
            <p:nvSpPr>
              <p:cNvPr id="1628" name="Google Shape;1628;p8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8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8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8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83"/>
            <p:cNvGrpSpPr/>
            <p:nvPr/>
          </p:nvGrpSpPr>
          <p:grpSpPr>
            <a:xfrm flipH="1">
              <a:off x="171308" y="4315025"/>
              <a:ext cx="175000" cy="175000"/>
              <a:chOff x="8792300" y="321275"/>
              <a:chExt cx="175000" cy="175000"/>
            </a:xfrm>
          </p:grpSpPr>
          <p:sp>
            <p:nvSpPr>
              <p:cNvPr id="1633" name="Google Shape;1633;p8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8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8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8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83"/>
            <p:cNvGrpSpPr/>
            <p:nvPr/>
          </p:nvGrpSpPr>
          <p:grpSpPr>
            <a:xfrm>
              <a:off x="3873197" y="4657550"/>
              <a:ext cx="293111" cy="293388"/>
              <a:chOff x="3164039" y="430875"/>
              <a:chExt cx="293111" cy="293388"/>
            </a:xfrm>
          </p:grpSpPr>
          <p:sp>
            <p:nvSpPr>
              <p:cNvPr id="1638" name="Google Shape;1638;p8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8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8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8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8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8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83"/>
            <p:cNvGrpSpPr/>
            <p:nvPr/>
          </p:nvGrpSpPr>
          <p:grpSpPr>
            <a:xfrm flipH="1">
              <a:off x="242270" y="4142425"/>
              <a:ext cx="175013" cy="27000"/>
              <a:chOff x="5662375" y="212375"/>
              <a:chExt cx="175013" cy="27000"/>
            </a:xfrm>
          </p:grpSpPr>
          <p:sp>
            <p:nvSpPr>
              <p:cNvPr id="1645" name="Google Shape;1645;p8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8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8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83"/>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83"/>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83"/>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83"/>
            <p:cNvGrpSpPr/>
            <p:nvPr/>
          </p:nvGrpSpPr>
          <p:grpSpPr>
            <a:xfrm>
              <a:off x="8064275" y="1040250"/>
              <a:ext cx="581800" cy="582350"/>
              <a:chOff x="8064275" y="887850"/>
              <a:chExt cx="581800" cy="582350"/>
            </a:xfrm>
          </p:grpSpPr>
          <p:sp>
            <p:nvSpPr>
              <p:cNvPr id="1652" name="Google Shape;1652;p8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8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8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8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8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8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83"/>
            <p:cNvGrpSpPr/>
            <p:nvPr/>
          </p:nvGrpSpPr>
          <p:grpSpPr>
            <a:xfrm>
              <a:off x="7353050" y="316275"/>
              <a:ext cx="292025" cy="292575"/>
              <a:chOff x="7353050" y="316275"/>
              <a:chExt cx="292025" cy="292575"/>
            </a:xfrm>
          </p:grpSpPr>
          <p:sp>
            <p:nvSpPr>
              <p:cNvPr id="1659" name="Google Shape;1659;p8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8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8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8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83"/>
            <p:cNvGrpSpPr/>
            <p:nvPr/>
          </p:nvGrpSpPr>
          <p:grpSpPr>
            <a:xfrm>
              <a:off x="8792300" y="321275"/>
              <a:ext cx="175000" cy="175000"/>
              <a:chOff x="8792300" y="321275"/>
              <a:chExt cx="175000" cy="175000"/>
            </a:xfrm>
          </p:grpSpPr>
          <p:sp>
            <p:nvSpPr>
              <p:cNvPr id="1664" name="Google Shape;1664;p8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8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8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8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8" name="Google Shape;1668;p8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8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8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8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8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83"/>
            <p:cNvGrpSpPr/>
            <p:nvPr/>
          </p:nvGrpSpPr>
          <p:grpSpPr>
            <a:xfrm>
              <a:off x="8490050" y="170875"/>
              <a:ext cx="175013" cy="27000"/>
              <a:chOff x="5662375" y="212375"/>
              <a:chExt cx="175013" cy="27000"/>
            </a:xfrm>
          </p:grpSpPr>
          <p:sp>
            <p:nvSpPr>
              <p:cNvPr id="1675" name="Google Shape;1675;p8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8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8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83"/>
            <p:cNvGrpSpPr/>
            <p:nvPr/>
          </p:nvGrpSpPr>
          <p:grpSpPr>
            <a:xfrm>
              <a:off x="8678350" y="1658000"/>
              <a:ext cx="175013" cy="27000"/>
              <a:chOff x="5662375" y="212375"/>
              <a:chExt cx="175013" cy="27000"/>
            </a:xfrm>
          </p:grpSpPr>
          <p:sp>
            <p:nvSpPr>
              <p:cNvPr id="1679" name="Google Shape;1679;p8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8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8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54"/>
          <p:cNvGrpSpPr/>
          <p:nvPr/>
        </p:nvGrpSpPr>
        <p:grpSpPr>
          <a:xfrm>
            <a:off x="2132649" y="713253"/>
            <a:ext cx="4878702" cy="3717004"/>
            <a:chOff x="399425" y="238125"/>
            <a:chExt cx="6810025" cy="5187000"/>
          </a:xfrm>
        </p:grpSpPr>
        <p:sp>
          <p:nvSpPr>
            <p:cNvPr id="103" name="Google Shape;103;p54"/>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4"/>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4"/>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54"/>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7" name="Google Shape;107;p54"/>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8" name="Google Shape;108;p54"/>
          <p:cNvGrpSpPr/>
          <p:nvPr/>
        </p:nvGrpSpPr>
        <p:grpSpPr>
          <a:xfrm>
            <a:off x="432850" y="0"/>
            <a:ext cx="8278300" cy="5165700"/>
            <a:chOff x="432850" y="0"/>
            <a:chExt cx="8278300" cy="5165700"/>
          </a:xfrm>
        </p:grpSpPr>
        <p:cxnSp>
          <p:nvCxnSpPr>
            <p:cNvPr id="109" name="Google Shape;109;p5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54"/>
            <p:cNvGrpSpPr/>
            <p:nvPr/>
          </p:nvGrpSpPr>
          <p:grpSpPr>
            <a:xfrm>
              <a:off x="8129350" y="4292175"/>
              <a:ext cx="581800" cy="582350"/>
              <a:chOff x="8064275" y="887850"/>
              <a:chExt cx="581800" cy="582350"/>
            </a:xfrm>
          </p:grpSpPr>
          <p:sp>
            <p:nvSpPr>
              <p:cNvPr id="111" name="Google Shape;111;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54"/>
            <p:cNvGrpSpPr/>
            <p:nvPr/>
          </p:nvGrpSpPr>
          <p:grpSpPr>
            <a:xfrm>
              <a:off x="8274238" y="3720600"/>
              <a:ext cx="292025" cy="292575"/>
              <a:chOff x="7353050" y="316275"/>
              <a:chExt cx="292025" cy="292575"/>
            </a:xfrm>
          </p:grpSpPr>
          <p:sp>
            <p:nvSpPr>
              <p:cNvPr id="118" name="Google Shape;118;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4"/>
            <p:cNvGrpSpPr/>
            <p:nvPr/>
          </p:nvGrpSpPr>
          <p:grpSpPr>
            <a:xfrm>
              <a:off x="8332763" y="3212475"/>
              <a:ext cx="175000" cy="175000"/>
              <a:chOff x="8792300" y="321275"/>
              <a:chExt cx="175000" cy="175000"/>
            </a:xfrm>
          </p:grpSpPr>
          <p:sp>
            <p:nvSpPr>
              <p:cNvPr id="123" name="Google Shape;123;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7" name="Google Shape;127;p5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54"/>
            <p:cNvGrpSpPr/>
            <p:nvPr/>
          </p:nvGrpSpPr>
          <p:grpSpPr>
            <a:xfrm rot="10800000">
              <a:off x="432850" y="291788"/>
              <a:ext cx="581800" cy="582350"/>
              <a:chOff x="8064275" y="887850"/>
              <a:chExt cx="581800" cy="582350"/>
            </a:xfrm>
          </p:grpSpPr>
          <p:sp>
            <p:nvSpPr>
              <p:cNvPr id="129" name="Google Shape;129;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4"/>
            <p:cNvGrpSpPr/>
            <p:nvPr/>
          </p:nvGrpSpPr>
          <p:grpSpPr>
            <a:xfrm rot="10800000">
              <a:off x="577738" y="1153138"/>
              <a:ext cx="292025" cy="292575"/>
              <a:chOff x="7353050" y="316275"/>
              <a:chExt cx="292025" cy="292575"/>
            </a:xfrm>
          </p:grpSpPr>
          <p:sp>
            <p:nvSpPr>
              <p:cNvPr id="136" name="Google Shape;136;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4"/>
            <p:cNvGrpSpPr/>
            <p:nvPr/>
          </p:nvGrpSpPr>
          <p:grpSpPr>
            <a:xfrm rot="10800000">
              <a:off x="636238" y="1778838"/>
              <a:ext cx="175000" cy="175000"/>
              <a:chOff x="8792300" y="321275"/>
              <a:chExt cx="175000" cy="175000"/>
            </a:xfrm>
          </p:grpSpPr>
          <p:sp>
            <p:nvSpPr>
              <p:cNvPr id="141" name="Google Shape;141;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54"/>
            <p:cNvGrpSpPr/>
            <p:nvPr/>
          </p:nvGrpSpPr>
          <p:grpSpPr>
            <a:xfrm>
              <a:off x="432850" y="2003163"/>
              <a:ext cx="175013" cy="27000"/>
              <a:chOff x="5662375" y="212375"/>
              <a:chExt cx="175013" cy="27000"/>
            </a:xfrm>
          </p:grpSpPr>
          <p:sp>
            <p:nvSpPr>
              <p:cNvPr id="146" name="Google Shape;146;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4"/>
            <p:cNvGrpSpPr/>
            <p:nvPr/>
          </p:nvGrpSpPr>
          <p:grpSpPr>
            <a:xfrm>
              <a:off x="788100" y="208488"/>
              <a:ext cx="175013" cy="27000"/>
              <a:chOff x="5662375" y="212375"/>
              <a:chExt cx="175013" cy="27000"/>
            </a:xfrm>
          </p:grpSpPr>
          <p:sp>
            <p:nvSpPr>
              <p:cNvPr id="150" name="Google Shape;15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4"/>
            <p:cNvGrpSpPr/>
            <p:nvPr/>
          </p:nvGrpSpPr>
          <p:grpSpPr>
            <a:xfrm>
              <a:off x="8129350" y="4988725"/>
              <a:ext cx="175013" cy="27000"/>
              <a:chOff x="5662375" y="212375"/>
              <a:chExt cx="175013" cy="27000"/>
            </a:xfrm>
          </p:grpSpPr>
          <p:sp>
            <p:nvSpPr>
              <p:cNvPr id="154" name="Google Shape;154;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4"/>
            <p:cNvGrpSpPr/>
            <p:nvPr/>
          </p:nvGrpSpPr>
          <p:grpSpPr>
            <a:xfrm>
              <a:off x="8497550" y="3429425"/>
              <a:ext cx="175013" cy="27000"/>
              <a:chOff x="5662375" y="212375"/>
              <a:chExt cx="175013" cy="27000"/>
            </a:xfrm>
          </p:grpSpPr>
          <p:sp>
            <p:nvSpPr>
              <p:cNvPr id="158" name="Google Shape;158;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1" name="Google Shape;161;p5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5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3" name="Google Shape;163;p5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p55"/>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69" name="Google Shape;169;p55"/>
          <p:cNvGrpSpPr/>
          <p:nvPr/>
        </p:nvGrpSpPr>
        <p:grpSpPr>
          <a:xfrm>
            <a:off x="4484494" y="4433000"/>
            <a:ext cx="175013" cy="27000"/>
            <a:chOff x="5662375" y="212375"/>
            <a:chExt cx="175013" cy="27000"/>
          </a:xfrm>
        </p:grpSpPr>
        <p:sp>
          <p:nvSpPr>
            <p:cNvPr id="170" name="Google Shape;170;p5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55"/>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4" name="Google Shape;174;p55"/>
          <p:cNvGrpSpPr/>
          <p:nvPr/>
        </p:nvGrpSpPr>
        <p:grpSpPr>
          <a:xfrm>
            <a:off x="432850" y="0"/>
            <a:ext cx="8278300" cy="5165700"/>
            <a:chOff x="432850" y="0"/>
            <a:chExt cx="8278300" cy="5165700"/>
          </a:xfrm>
        </p:grpSpPr>
        <p:cxnSp>
          <p:nvCxnSpPr>
            <p:cNvPr id="175" name="Google Shape;175;p55"/>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76" name="Google Shape;176;p55"/>
            <p:cNvGrpSpPr/>
            <p:nvPr/>
          </p:nvGrpSpPr>
          <p:grpSpPr>
            <a:xfrm>
              <a:off x="8129350" y="4292175"/>
              <a:ext cx="581800" cy="582350"/>
              <a:chOff x="8064275" y="887850"/>
              <a:chExt cx="581800" cy="582350"/>
            </a:xfrm>
          </p:grpSpPr>
          <p:sp>
            <p:nvSpPr>
              <p:cNvPr id="177" name="Google Shape;177;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55"/>
            <p:cNvGrpSpPr/>
            <p:nvPr/>
          </p:nvGrpSpPr>
          <p:grpSpPr>
            <a:xfrm>
              <a:off x="8274238" y="3720600"/>
              <a:ext cx="292025" cy="292575"/>
              <a:chOff x="7353050" y="316275"/>
              <a:chExt cx="292025" cy="292575"/>
            </a:xfrm>
          </p:grpSpPr>
          <p:sp>
            <p:nvSpPr>
              <p:cNvPr id="184" name="Google Shape;184;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5"/>
            <p:cNvGrpSpPr/>
            <p:nvPr/>
          </p:nvGrpSpPr>
          <p:grpSpPr>
            <a:xfrm>
              <a:off x="8332763" y="3212475"/>
              <a:ext cx="175000" cy="175000"/>
              <a:chOff x="8792300" y="321275"/>
              <a:chExt cx="175000" cy="175000"/>
            </a:xfrm>
          </p:grpSpPr>
          <p:sp>
            <p:nvSpPr>
              <p:cNvPr id="189" name="Google Shape;189;p5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 name="Google Shape;193;p55"/>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4" name="Google Shape;194;p55"/>
            <p:cNvGrpSpPr/>
            <p:nvPr/>
          </p:nvGrpSpPr>
          <p:grpSpPr>
            <a:xfrm rot="10800000">
              <a:off x="432850" y="291788"/>
              <a:ext cx="581800" cy="582350"/>
              <a:chOff x="8064275" y="887850"/>
              <a:chExt cx="581800" cy="582350"/>
            </a:xfrm>
          </p:grpSpPr>
          <p:sp>
            <p:nvSpPr>
              <p:cNvPr id="195" name="Google Shape;195;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55"/>
            <p:cNvGrpSpPr/>
            <p:nvPr/>
          </p:nvGrpSpPr>
          <p:grpSpPr>
            <a:xfrm rot="10800000">
              <a:off x="577738" y="1153138"/>
              <a:ext cx="292025" cy="292575"/>
              <a:chOff x="7353050" y="316275"/>
              <a:chExt cx="292025" cy="292575"/>
            </a:xfrm>
          </p:grpSpPr>
          <p:sp>
            <p:nvSpPr>
              <p:cNvPr id="202" name="Google Shape;202;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55"/>
            <p:cNvGrpSpPr/>
            <p:nvPr/>
          </p:nvGrpSpPr>
          <p:grpSpPr>
            <a:xfrm rot="10800000">
              <a:off x="636238" y="1778838"/>
              <a:ext cx="175000" cy="175000"/>
              <a:chOff x="8792300" y="321275"/>
              <a:chExt cx="175000" cy="175000"/>
            </a:xfrm>
          </p:grpSpPr>
          <p:sp>
            <p:nvSpPr>
              <p:cNvPr id="207" name="Google Shape;207;p5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55"/>
            <p:cNvGrpSpPr/>
            <p:nvPr/>
          </p:nvGrpSpPr>
          <p:grpSpPr>
            <a:xfrm>
              <a:off x="432850" y="2003163"/>
              <a:ext cx="175013" cy="27000"/>
              <a:chOff x="5662375" y="212375"/>
              <a:chExt cx="175013" cy="27000"/>
            </a:xfrm>
          </p:grpSpPr>
          <p:sp>
            <p:nvSpPr>
              <p:cNvPr id="212" name="Google Shape;212;p5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55"/>
            <p:cNvGrpSpPr/>
            <p:nvPr/>
          </p:nvGrpSpPr>
          <p:grpSpPr>
            <a:xfrm>
              <a:off x="788100" y="208488"/>
              <a:ext cx="175013" cy="27000"/>
              <a:chOff x="5662375" y="212375"/>
              <a:chExt cx="175013" cy="27000"/>
            </a:xfrm>
          </p:grpSpPr>
          <p:sp>
            <p:nvSpPr>
              <p:cNvPr id="216" name="Google Shape;216;p5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55"/>
            <p:cNvGrpSpPr/>
            <p:nvPr/>
          </p:nvGrpSpPr>
          <p:grpSpPr>
            <a:xfrm>
              <a:off x="8129350" y="4988725"/>
              <a:ext cx="175013" cy="27000"/>
              <a:chOff x="5662375" y="212375"/>
              <a:chExt cx="175013" cy="27000"/>
            </a:xfrm>
          </p:grpSpPr>
          <p:sp>
            <p:nvSpPr>
              <p:cNvPr id="220" name="Google Shape;220;p5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55"/>
            <p:cNvGrpSpPr/>
            <p:nvPr/>
          </p:nvGrpSpPr>
          <p:grpSpPr>
            <a:xfrm>
              <a:off x="8497550" y="3429425"/>
              <a:ext cx="175013" cy="27000"/>
              <a:chOff x="5662375" y="212375"/>
              <a:chExt cx="175013" cy="27000"/>
            </a:xfrm>
          </p:grpSpPr>
          <p:sp>
            <p:nvSpPr>
              <p:cNvPr id="224" name="Google Shape;224;p5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7" name="Google Shape;227;p55"/>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28" name="Google Shape;228;p55"/>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29" name="Google Shape;229;p5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3" name="Shape 233"/>
        <p:cNvGrpSpPr/>
        <p:nvPr/>
      </p:nvGrpSpPr>
      <p:grpSpPr>
        <a:xfrm>
          <a:off x="0" y="0"/>
          <a:ext cx="0" cy="0"/>
          <a:chOff x="0" y="0"/>
          <a:chExt cx="0" cy="0"/>
        </a:xfrm>
      </p:grpSpPr>
      <p:sp>
        <p:nvSpPr>
          <p:cNvPr id="234" name="Google Shape;234;p56"/>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5" name="Google Shape;235;p56"/>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 name="Google Shape;236;p56"/>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7" name="Google Shape;237;p56"/>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8" name="Google Shape;238;p56"/>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9" name="Google Shape;239;p56"/>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0" name="Google Shape;240;p56"/>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41" name="Google Shape;241;p56"/>
          <p:cNvGrpSpPr/>
          <p:nvPr/>
        </p:nvGrpSpPr>
        <p:grpSpPr>
          <a:xfrm>
            <a:off x="261711" y="-1158"/>
            <a:ext cx="8550327" cy="3981600"/>
            <a:chOff x="261711" y="-1158"/>
            <a:chExt cx="8550327" cy="3981600"/>
          </a:xfrm>
        </p:grpSpPr>
        <p:cxnSp>
          <p:nvCxnSpPr>
            <p:cNvPr id="242" name="Google Shape;242;p56"/>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56"/>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44" name="Google Shape;244;p56"/>
            <p:cNvGrpSpPr/>
            <p:nvPr/>
          </p:nvGrpSpPr>
          <p:grpSpPr>
            <a:xfrm rot="10800000">
              <a:off x="343275" y="3300779"/>
              <a:ext cx="344736" cy="345385"/>
              <a:chOff x="7353050" y="316275"/>
              <a:chExt cx="292025" cy="292575"/>
            </a:xfrm>
          </p:grpSpPr>
          <p:sp>
            <p:nvSpPr>
              <p:cNvPr id="245" name="Google Shape;245;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56"/>
            <p:cNvGrpSpPr/>
            <p:nvPr/>
          </p:nvGrpSpPr>
          <p:grpSpPr>
            <a:xfrm rot="10800000">
              <a:off x="8520013" y="714742"/>
              <a:ext cx="292025" cy="292575"/>
              <a:chOff x="7353050" y="316275"/>
              <a:chExt cx="292025" cy="292575"/>
            </a:xfrm>
          </p:grpSpPr>
          <p:sp>
            <p:nvSpPr>
              <p:cNvPr id="250" name="Google Shape;250;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56"/>
            <p:cNvGrpSpPr/>
            <p:nvPr/>
          </p:nvGrpSpPr>
          <p:grpSpPr>
            <a:xfrm rot="10800000">
              <a:off x="261711" y="465077"/>
              <a:ext cx="507562" cy="507984"/>
              <a:chOff x="8064275" y="887850"/>
              <a:chExt cx="581800" cy="582350"/>
            </a:xfrm>
          </p:grpSpPr>
          <p:sp>
            <p:nvSpPr>
              <p:cNvPr id="255" name="Google Shape;255;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1" name="Shape 261"/>
        <p:cNvGrpSpPr/>
        <p:nvPr/>
      </p:nvGrpSpPr>
      <p:grpSpPr>
        <a:xfrm>
          <a:off x="0" y="0"/>
          <a:ext cx="0" cy="0"/>
          <a:chOff x="0" y="0"/>
          <a:chExt cx="0" cy="0"/>
        </a:xfrm>
      </p:grpSpPr>
      <p:sp>
        <p:nvSpPr>
          <p:cNvPr id="262" name="Google Shape;262;p57"/>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63" name="Google Shape;263;p57"/>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4" name="Google Shape;264;p57"/>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5" name="Google Shape;265;p57"/>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6" name="Google Shape;266;p57"/>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7" name="Google Shape;267;p57"/>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8" name="Google Shape;268;p57"/>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9" name="Google Shape;269;p57"/>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0" name="Google Shape;270;p57"/>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1" name="Google Shape;271;p57"/>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57"/>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57"/>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74" name="Google Shape;274;p57"/>
          <p:cNvGrpSpPr/>
          <p:nvPr/>
        </p:nvGrpSpPr>
        <p:grpSpPr>
          <a:xfrm flipH="1">
            <a:off x="423750" y="125363"/>
            <a:ext cx="292025" cy="292575"/>
            <a:chOff x="7353050" y="316275"/>
            <a:chExt cx="292025" cy="292575"/>
          </a:xfrm>
        </p:grpSpPr>
        <p:sp>
          <p:nvSpPr>
            <p:cNvPr id="275" name="Google Shape;275;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57"/>
          <p:cNvGrpSpPr/>
          <p:nvPr/>
        </p:nvGrpSpPr>
        <p:grpSpPr>
          <a:xfrm>
            <a:off x="1638739" y="558163"/>
            <a:ext cx="293111" cy="293388"/>
            <a:chOff x="3164039" y="430875"/>
            <a:chExt cx="293111" cy="293388"/>
          </a:xfrm>
        </p:grpSpPr>
        <p:sp>
          <p:nvSpPr>
            <p:cNvPr id="280" name="Google Shape;280;p5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57"/>
          <p:cNvGrpSpPr/>
          <p:nvPr/>
        </p:nvGrpSpPr>
        <p:grpSpPr>
          <a:xfrm>
            <a:off x="1591750" y="362600"/>
            <a:ext cx="175013" cy="27000"/>
            <a:chOff x="5662375" y="212375"/>
            <a:chExt cx="175013" cy="27000"/>
          </a:xfrm>
        </p:grpSpPr>
        <p:sp>
          <p:nvSpPr>
            <p:cNvPr id="287" name="Google Shape;287;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57"/>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57"/>
          <p:cNvGrpSpPr/>
          <p:nvPr/>
        </p:nvGrpSpPr>
        <p:grpSpPr>
          <a:xfrm>
            <a:off x="7823875" y="202375"/>
            <a:ext cx="581800" cy="582350"/>
            <a:chOff x="8064275" y="887850"/>
            <a:chExt cx="581800" cy="582350"/>
          </a:xfrm>
        </p:grpSpPr>
        <p:sp>
          <p:nvSpPr>
            <p:cNvPr id="292" name="Google Shape;292;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57"/>
          <p:cNvGrpSpPr/>
          <p:nvPr/>
        </p:nvGrpSpPr>
        <p:grpSpPr>
          <a:xfrm flipH="1">
            <a:off x="8698650" y="1117488"/>
            <a:ext cx="292025" cy="292575"/>
            <a:chOff x="7353050" y="316275"/>
            <a:chExt cx="292025" cy="292575"/>
          </a:xfrm>
        </p:grpSpPr>
        <p:sp>
          <p:nvSpPr>
            <p:cNvPr id="299" name="Google Shape;299;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57"/>
          <p:cNvGrpSpPr/>
          <p:nvPr/>
        </p:nvGrpSpPr>
        <p:grpSpPr>
          <a:xfrm>
            <a:off x="8678350" y="1581800"/>
            <a:ext cx="175013" cy="27000"/>
            <a:chOff x="5662375" y="212375"/>
            <a:chExt cx="175013" cy="27000"/>
          </a:xfrm>
        </p:grpSpPr>
        <p:sp>
          <p:nvSpPr>
            <p:cNvPr id="304" name="Google Shape;304;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58"/>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09" name="Google Shape;309;p58"/>
          <p:cNvGrpSpPr/>
          <p:nvPr/>
        </p:nvGrpSpPr>
        <p:grpSpPr>
          <a:xfrm>
            <a:off x="432850" y="0"/>
            <a:ext cx="8278300" cy="5165700"/>
            <a:chOff x="432850" y="0"/>
            <a:chExt cx="8278300" cy="5165700"/>
          </a:xfrm>
        </p:grpSpPr>
        <p:cxnSp>
          <p:nvCxnSpPr>
            <p:cNvPr id="310" name="Google Shape;310;p58"/>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1" name="Google Shape;311;p58"/>
            <p:cNvGrpSpPr/>
            <p:nvPr/>
          </p:nvGrpSpPr>
          <p:grpSpPr>
            <a:xfrm>
              <a:off x="8129350" y="4292175"/>
              <a:ext cx="581800" cy="582350"/>
              <a:chOff x="8064275" y="887850"/>
              <a:chExt cx="581800" cy="582350"/>
            </a:xfrm>
          </p:grpSpPr>
          <p:sp>
            <p:nvSpPr>
              <p:cNvPr id="312" name="Google Shape;312;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58"/>
            <p:cNvGrpSpPr/>
            <p:nvPr/>
          </p:nvGrpSpPr>
          <p:grpSpPr>
            <a:xfrm>
              <a:off x="8274238" y="3720600"/>
              <a:ext cx="292025" cy="292575"/>
              <a:chOff x="7353050" y="316275"/>
              <a:chExt cx="292025" cy="292575"/>
            </a:xfrm>
          </p:grpSpPr>
          <p:sp>
            <p:nvSpPr>
              <p:cNvPr id="319" name="Google Shape;319;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58"/>
            <p:cNvGrpSpPr/>
            <p:nvPr/>
          </p:nvGrpSpPr>
          <p:grpSpPr>
            <a:xfrm>
              <a:off x="8332763" y="3212475"/>
              <a:ext cx="175000" cy="175000"/>
              <a:chOff x="8792300" y="321275"/>
              <a:chExt cx="175000" cy="175000"/>
            </a:xfrm>
          </p:grpSpPr>
          <p:sp>
            <p:nvSpPr>
              <p:cNvPr id="324" name="Google Shape;324;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8" name="Google Shape;328;p58"/>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29" name="Google Shape;329;p58"/>
            <p:cNvGrpSpPr/>
            <p:nvPr/>
          </p:nvGrpSpPr>
          <p:grpSpPr>
            <a:xfrm rot="10800000">
              <a:off x="432850" y="291788"/>
              <a:ext cx="581800" cy="582350"/>
              <a:chOff x="8064275" y="887850"/>
              <a:chExt cx="581800" cy="582350"/>
            </a:xfrm>
          </p:grpSpPr>
          <p:sp>
            <p:nvSpPr>
              <p:cNvPr id="330" name="Google Shape;330;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58"/>
            <p:cNvGrpSpPr/>
            <p:nvPr/>
          </p:nvGrpSpPr>
          <p:grpSpPr>
            <a:xfrm rot="10800000">
              <a:off x="577738" y="1153138"/>
              <a:ext cx="292025" cy="292575"/>
              <a:chOff x="7353050" y="316275"/>
              <a:chExt cx="292025" cy="292575"/>
            </a:xfrm>
          </p:grpSpPr>
          <p:sp>
            <p:nvSpPr>
              <p:cNvPr id="337" name="Google Shape;337;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58"/>
            <p:cNvGrpSpPr/>
            <p:nvPr/>
          </p:nvGrpSpPr>
          <p:grpSpPr>
            <a:xfrm rot="10800000">
              <a:off x="636238" y="1778838"/>
              <a:ext cx="175000" cy="175000"/>
              <a:chOff x="8792300" y="321275"/>
              <a:chExt cx="175000" cy="175000"/>
            </a:xfrm>
          </p:grpSpPr>
          <p:sp>
            <p:nvSpPr>
              <p:cNvPr id="342" name="Google Shape;342;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58"/>
            <p:cNvGrpSpPr/>
            <p:nvPr/>
          </p:nvGrpSpPr>
          <p:grpSpPr>
            <a:xfrm>
              <a:off x="432850" y="2003163"/>
              <a:ext cx="175013" cy="27000"/>
              <a:chOff x="5662375" y="212375"/>
              <a:chExt cx="175013" cy="27000"/>
            </a:xfrm>
          </p:grpSpPr>
          <p:sp>
            <p:nvSpPr>
              <p:cNvPr id="347" name="Google Shape;347;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58"/>
            <p:cNvGrpSpPr/>
            <p:nvPr/>
          </p:nvGrpSpPr>
          <p:grpSpPr>
            <a:xfrm>
              <a:off x="788100" y="208488"/>
              <a:ext cx="175013" cy="27000"/>
              <a:chOff x="5662375" y="212375"/>
              <a:chExt cx="175013" cy="27000"/>
            </a:xfrm>
          </p:grpSpPr>
          <p:sp>
            <p:nvSpPr>
              <p:cNvPr id="351" name="Google Shape;351;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58"/>
            <p:cNvGrpSpPr/>
            <p:nvPr/>
          </p:nvGrpSpPr>
          <p:grpSpPr>
            <a:xfrm>
              <a:off x="8129350" y="4988725"/>
              <a:ext cx="175013" cy="27000"/>
              <a:chOff x="5662375" y="212375"/>
              <a:chExt cx="175013" cy="27000"/>
            </a:xfrm>
          </p:grpSpPr>
          <p:sp>
            <p:nvSpPr>
              <p:cNvPr id="355" name="Google Shape;355;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58"/>
            <p:cNvGrpSpPr/>
            <p:nvPr/>
          </p:nvGrpSpPr>
          <p:grpSpPr>
            <a:xfrm>
              <a:off x="8497550" y="3429425"/>
              <a:ext cx="175013" cy="27000"/>
              <a:chOff x="5662375" y="212375"/>
              <a:chExt cx="175013" cy="27000"/>
            </a:xfrm>
          </p:grpSpPr>
          <p:sp>
            <p:nvSpPr>
              <p:cNvPr id="359" name="Google Shape;359;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 name="Google Shape;362;p58"/>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63" name="Google Shape;363;p58"/>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64" name="Google Shape;364;p5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59"/>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0" name="Google Shape;370;p59"/>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71" name="Google Shape;371;p59"/>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59"/>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59"/>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74" name="Google Shape;374;p59"/>
          <p:cNvGrpSpPr/>
          <p:nvPr/>
        </p:nvGrpSpPr>
        <p:grpSpPr>
          <a:xfrm flipH="1">
            <a:off x="499400" y="959675"/>
            <a:ext cx="581800" cy="582350"/>
            <a:chOff x="8064275" y="887850"/>
            <a:chExt cx="581800" cy="582350"/>
          </a:xfrm>
        </p:grpSpPr>
        <p:sp>
          <p:nvSpPr>
            <p:cNvPr id="375" name="Google Shape;375;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59"/>
          <p:cNvGrpSpPr/>
          <p:nvPr/>
        </p:nvGrpSpPr>
        <p:grpSpPr>
          <a:xfrm flipH="1">
            <a:off x="1500400" y="388100"/>
            <a:ext cx="292025" cy="292575"/>
            <a:chOff x="7353050" y="316275"/>
            <a:chExt cx="292025" cy="292575"/>
          </a:xfrm>
        </p:grpSpPr>
        <p:sp>
          <p:nvSpPr>
            <p:cNvPr id="382" name="Google Shape;382;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5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59"/>
          <p:cNvGrpSpPr/>
          <p:nvPr/>
        </p:nvGrpSpPr>
        <p:grpSpPr>
          <a:xfrm flipH="1">
            <a:off x="3527112" y="361100"/>
            <a:ext cx="175013" cy="27000"/>
            <a:chOff x="5662375" y="212375"/>
            <a:chExt cx="175013" cy="27000"/>
          </a:xfrm>
        </p:grpSpPr>
        <p:sp>
          <p:nvSpPr>
            <p:cNvPr id="393" name="Google Shape;393;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59"/>
          <p:cNvGrpSpPr/>
          <p:nvPr/>
        </p:nvGrpSpPr>
        <p:grpSpPr>
          <a:xfrm flipH="1">
            <a:off x="480412" y="242700"/>
            <a:ext cx="175013" cy="27000"/>
            <a:chOff x="5662375" y="212375"/>
            <a:chExt cx="175013" cy="27000"/>
          </a:xfrm>
        </p:grpSpPr>
        <p:sp>
          <p:nvSpPr>
            <p:cNvPr id="397" name="Google Shape;397;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59"/>
          <p:cNvGrpSpPr/>
          <p:nvPr/>
        </p:nvGrpSpPr>
        <p:grpSpPr>
          <a:xfrm flipH="1">
            <a:off x="901712" y="1653625"/>
            <a:ext cx="175013" cy="27000"/>
            <a:chOff x="5662375" y="212375"/>
            <a:chExt cx="175013" cy="27000"/>
          </a:xfrm>
        </p:grpSpPr>
        <p:sp>
          <p:nvSpPr>
            <p:cNvPr id="401" name="Google Shape;401;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4" name="Google Shape;404;p59"/>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59"/>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06" name="Google Shape;406;p59"/>
          <p:cNvGrpSpPr/>
          <p:nvPr/>
        </p:nvGrpSpPr>
        <p:grpSpPr>
          <a:xfrm rot="10800000">
            <a:off x="499400" y="3940925"/>
            <a:ext cx="581800" cy="582350"/>
            <a:chOff x="8064275" y="887850"/>
            <a:chExt cx="581800" cy="582350"/>
          </a:xfrm>
        </p:grpSpPr>
        <p:sp>
          <p:nvSpPr>
            <p:cNvPr id="407" name="Google Shape;407;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59"/>
          <p:cNvGrpSpPr/>
          <p:nvPr/>
        </p:nvGrpSpPr>
        <p:grpSpPr>
          <a:xfrm rot="10800000">
            <a:off x="1819575" y="4586750"/>
            <a:ext cx="292025" cy="292575"/>
            <a:chOff x="7353050" y="316275"/>
            <a:chExt cx="292025" cy="292575"/>
          </a:xfrm>
        </p:grpSpPr>
        <p:sp>
          <p:nvSpPr>
            <p:cNvPr id="414" name="Google Shape;414;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59"/>
          <p:cNvGrpSpPr/>
          <p:nvPr/>
        </p:nvGrpSpPr>
        <p:grpSpPr>
          <a:xfrm rot="10800000">
            <a:off x="212525" y="4645550"/>
            <a:ext cx="175000" cy="175000"/>
            <a:chOff x="8792300" y="321275"/>
            <a:chExt cx="175000" cy="175000"/>
          </a:xfrm>
        </p:grpSpPr>
        <p:sp>
          <p:nvSpPr>
            <p:cNvPr id="419" name="Google Shape;419;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59"/>
          <p:cNvGrpSpPr/>
          <p:nvPr/>
        </p:nvGrpSpPr>
        <p:grpSpPr>
          <a:xfrm rot="10800000">
            <a:off x="480412" y="4852325"/>
            <a:ext cx="175013" cy="27000"/>
            <a:chOff x="5662375" y="212375"/>
            <a:chExt cx="175013" cy="27000"/>
          </a:xfrm>
        </p:grpSpPr>
        <p:sp>
          <p:nvSpPr>
            <p:cNvPr id="424" name="Google Shape;424;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59"/>
          <p:cNvGrpSpPr/>
          <p:nvPr/>
        </p:nvGrpSpPr>
        <p:grpSpPr>
          <a:xfrm rot="10800000">
            <a:off x="1054112" y="3898600"/>
            <a:ext cx="175013" cy="27000"/>
            <a:chOff x="5662375" y="212375"/>
            <a:chExt cx="175013" cy="27000"/>
          </a:xfrm>
        </p:grpSpPr>
        <p:sp>
          <p:nvSpPr>
            <p:cNvPr id="428" name="Google Shape;428;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www.who.int" TargetMode="External"/><Relationship Id="rId4" Type="http://schemas.openxmlformats.org/officeDocument/2006/relationships/hyperlink" Target="https://www.who.int" TargetMode="External"/><Relationship Id="rId5" Type="http://schemas.openxmlformats.org/officeDocument/2006/relationships/hyperlink" Target="https://www.24horas.cl/data/10-principales-causas-de-muerte-en-chile-durante-2023" TargetMode="External"/><Relationship Id="rId6" Type="http://schemas.openxmlformats.org/officeDocument/2006/relationships/hyperlink" Target="https://www.24horas.cl/data/10-principales-causas-de-muerte-en-chile-durante-202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1"/>
          <p:cNvGrpSpPr/>
          <p:nvPr/>
        </p:nvGrpSpPr>
        <p:grpSpPr>
          <a:xfrm>
            <a:off x="10" y="959819"/>
            <a:ext cx="5343540" cy="4183680"/>
            <a:chOff x="469775" y="238125"/>
            <a:chExt cx="6679425" cy="5229600"/>
          </a:xfrm>
        </p:grpSpPr>
        <p:sp>
          <p:nvSpPr>
            <p:cNvPr id="1687" name="Google Shape;1687;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
            <p:cNvSpPr/>
            <p:nvPr/>
          </p:nvSpPr>
          <p:spPr>
            <a:xfrm>
              <a:off x="1026300" y="5458550"/>
              <a:ext cx="6114750" cy="25"/>
            </a:xfrm>
            <a:custGeom>
              <a:rect b="b" l="l" r="r" t="t"/>
              <a:pathLst>
                <a:path extrusionOk="0" h="1" w="244590">
                  <a:moveTo>
                    <a:pt x="0" y="0"/>
                  </a:moveTo>
                  <a:lnTo>
                    <a:pt x="244590" y="0"/>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0" name="Google Shape;1880;p1"/>
          <p:cNvSpPr txBox="1"/>
          <p:nvPr>
            <p:ph type="ctrTitle"/>
          </p:nvPr>
        </p:nvSpPr>
        <p:spPr>
          <a:xfrm>
            <a:off x="4904550" y="2051400"/>
            <a:ext cx="4540200" cy="104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sz="5000"/>
              <a:t>OncoLungNet</a:t>
            </a:r>
            <a:endParaRPr b="1" sz="5000">
              <a:solidFill>
                <a:schemeClr val="dk2"/>
              </a:solidFill>
            </a:endParaRPr>
          </a:p>
        </p:txBody>
      </p:sp>
      <p:sp>
        <p:nvSpPr>
          <p:cNvPr id="1881" name="Google Shape;1881;p1"/>
          <p:cNvSpPr txBox="1"/>
          <p:nvPr>
            <p:ph idx="1" type="subTitle"/>
          </p:nvPr>
        </p:nvSpPr>
        <p:spPr>
          <a:xfrm>
            <a:off x="5343550" y="3092100"/>
            <a:ext cx="3917100" cy="89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000"/>
              <a:t>Propuesta de proyecto Capstone</a:t>
            </a:r>
            <a:r>
              <a:rPr lang="en" sz="2100"/>
              <a:t> </a:t>
            </a:r>
            <a:endParaRPr sz="2100"/>
          </a:p>
          <a:p>
            <a:pPr indent="0" lvl="0" marL="0" rtl="0" algn="ctr">
              <a:lnSpc>
                <a:spcPct val="100000"/>
              </a:lnSpc>
              <a:spcBef>
                <a:spcPts val="0"/>
              </a:spcBef>
              <a:spcAft>
                <a:spcPts val="0"/>
              </a:spcAft>
              <a:buClr>
                <a:schemeClr val="dk1"/>
              </a:buClr>
              <a:buSzPts val="1100"/>
              <a:buFont typeface="Arial"/>
              <a:buNone/>
            </a:pPr>
            <a:r>
              <a:t/>
            </a:r>
            <a:endParaRPr sz="2100"/>
          </a:p>
          <a:p>
            <a:pPr indent="0" lvl="0" marL="0" rtl="0" algn="r">
              <a:lnSpc>
                <a:spcPct val="100000"/>
              </a:lnSpc>
              <a:spcBef>
                <a:spcPts val="0"/>
              </a:spcBef>
              <a:spcAft>
                <a:spcPts val="0"/>
              </a:spcAft>
              <a:buClr>
                <a:schemeClr val="dk1"/>
              </a:buClr>
              <a:buSzPts val="1100"/>
              <a:buFont typeface="Arial"/>
              <a:buNone/>
            </a:pPr>
            <a:r>
              <a:t/>
            </a:r>
            <a:endParaRPr sz="2100"/>
          </a:p>
          <a:p>
            <a:pPr indent="0" lvl="0" marL="0" rtl="0" algn="r">
              <a:lnSpc>
                <a:spcPct val="100000"/>
              </a:lnSpc>
              <a:spcBef>
                <a:spcPts val="0"/>
              </a:spcBef>
              <a:spcAft>
                <a:spcPts val="0"/>
              </a:spcAft>
              <a:buClr>
                <a:schemeClr val="dk1"/>
              </a:buClr>
              <a:buSzPts val="1100"/>
              <a:buFont typeface="Arial"/>
              <a:buNone/>
            </a:pPr>
            <a:r>
              <a:t/>
            </a:r>
            <a:endParaRPr sz="2100">
              <a:solidFill>
                <a:schemeClr val="accent1"/>
              </a:solidFill>
            </a:endParaRPr>
          </a:p>
          <a:p>
            <a:pPr indent="0" lvl="0" marL="0" rtl="0" algn="r">
              <a:lnSpc>
                <a:spcPct val="100000"/>
              </a:lnSpc>
              <a:spcBef>
                <a:spcPts val="0"/>
              </a:spcBef>
              <a:spcAft>
                <a:spcPts val="0"/>
              </a:spcAft>
              <a:buSzPts val="2800"/>
              <a:buNone/>
            </a:pPr>
            <a:r>
              <a:t/>
            </a:r>
            <a:endParaRPr sz="2100">
              <a:solidFill>
                <a:schemeClr val="accent1"/>
              </a:solidFill>
            </a:endParaRPr>
          </a:p>
        </p:txBody>
      </p:sp>
      <p:sp>
        <p:nvSpPr>
          <p:cNvPr id="1882" name="Google Shape;1882;p1"/>
          <p:cNvSpPr txBox="1"/>
          <p:nvPr>
            <p:ph idx="1" type="subTitle"/>
          </p:nvPr>
        </p:nvSpPr>
        <p:spPr>
          <a:xfrm>
            <a:off x="5130150" y="4484775"/>
            <a:ext cx="4089000" cy="549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1700">
                <a:solidFill>
                  <a:schemeClr val="dk1"/>
                </a:solidFill>
              </a:rPr>
              <a:t>David Merino - Sebastián Palma - Enzo Mayo</a:t>
            </a:r>
            <a:endParaRPr sz="17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grpSp>
        <p:nvGrpSpPr>
          <p:cNvPr id="2705" name="Google Shape;2705;g2247d4abd1e_0_0"/>
          <p:cNvGrpSpPr/>
          <p:nvPr/>
        </p:nvGrpSpPr>
        <p:grpSpPr>
          <a:xfrm>
            <a:off x="3887399" y="3798625"/>
            <a:ext cx="1369199" cy="1344873"/>
            <a:chOff x="3614228" y="234880"/>
            <a:chExt cx="1915500" cy="1915500"/>
          </a:xfrm>
        </p:grpSpPr>
        <p:sp>
          <p:nvSpPr>
            <p:cNvPr id="2706" name="Google Shape;2706;g2247d4abd1e_0_0"/>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g2247d4abd1e_0_0"/>
            <p:cNvSpPr/>
            <p:nvPr/>
          </p:nvSpPr>
          <p:spPr>
            <a:xfrm>
              <a:off x="3869711" y="490401"/>
              <a:ext cx="1404000" cy="1404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8" name="Google Shape;2708;g2247d4abd1e_0_0"/>
          <p:cNvSpPr txBox="1"/>
          <p:nvPr/>
        </p:nvSpPr>
        <p:spPr>
          <a:xfrm>
            <a:off x="4137606" y="4564668"/>
            <a:ext cx="868800" cy="243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lang="en" sz="1000">
                <a:solidFill>
                  <a:schemeClr val="dk2"/>
                </a:solidFill>
                <a:latin typeface="Abel"/>
                <a:ea typeface="Abel"/>
                <a:cs typeface="Abel"/>
                <a:sym typeface="Abel"/>
              </a:rPr>
              <a:t>OncoLungNet</a:t>
            </a:r>
            <a:endParaRPr b="0" i="0" sz="1000" u="none" cap="none" strike="noStrike">
              <a:solidFill>
                <a:schemeClr val="dk2"/>
              </a:solidFill>
              <a:latin typeface="Abel"/>
              <a:ea typeface="Abel"/>
              <a:cs typeface="Abel"/>
              <a:sym typeface="Abel"/>
            </a:endParaRPr>
          </a:p>
        </p:txBody>
      </p:sp>
      <p:grpSp>
        <p:nvGrpSpPr>
          <p:cNvPr id="2709" name="Google Shape;2709;g2247d4abd1e_0_0"/>
          <p:cNvGrpSpPr/>
          <p:nvPr/>
        </p:nvGrpSpPr>
        <p:grpSpPr>
          <a:xfrm>
            <a:off x="4330752" y="4191151"/>
            <a:ext cx="482489" cy="448342"/>
            <a:chOff x="1190625" y="238125"/>
            <a:chExt cx="5238750" cy="5231525"/>
          </a:xfrm>
        </p:grpSpPr>
        <p:sp>
          <p:nvSpPr>
            <p:cNvPr id="2710" name="Google Shape;2710;g2247d4abd1e_0_0"/>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11" name="Google Shape;2711;g2247d4abd1e_0_0"/>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12" name="Google Shape;2712;g2247d4abd1e_0_0"/>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13" name="Google Shape;2713;g2247d4abd1e_0_0"/>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14" name="Google Shape;2714;g2247d4abd1e_0_0"/>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15" name="Google Shape;2715;g2247d4abd1e_0_0"/>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16" name="Google Shape;2716;g2247d4abd1e_0_0"/>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17" name="Google Shape;2717;g2247d4abd1e_0_0"/>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18" name="Google Shape;2718;g2247d4abd1e_0_0"/>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19" name="Google Shape;2719;g2247d4abd1e_0_0"/>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720" name="Google Shape;2720;g2247d4abd1e_0_0"/>
          <p:cNvSpPr txBox="1"/>
          <p:nvPr>
            <p:ph type="title"/>
          </p:nvPr>
        </p:nvSpPr>
        <p:spPr>
          <a:xfrm>
            <a:off x="2167203" y="15092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Factibilidad</a:t>
            </a:r>
            <a:endParaRPr/>
          </a:p>
        </p:txBody>
      </p:sp>
      <p:sp>
        <p:nvSpPr>
          <p:cNvPr id="2721" name="Google Shape;2721;g2247d4abd1e_0_0"/>
          <p:cNvSpPr txBox="1"/>
          <p:nvPr>
            <p:ph idx="1" type="subTitle"/>
          </p:nvPr>
        </p:nvSpPr>
        <p:spPr>
          <a:xfrm>
            <a:off x="1423500" y="942000"/>
            <a:ext cx="6598500" cy="27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Alcance, costo y tiempo: </a:t>
            </a:r>
            <a:endParaRPr b="1" sz="1800"/>
          </a:p>
          <a:p>
            <a:pPr indent="0" lvl="0" marL="0" rtl="0" algn="l">
              <a:spcBef>
                <a:spcPts val="0"/>
              </a:spcBef>
              <a:spcAft>
                <a:spcPts val="0"/>
              </a:spcAft>
              <a:buNone/>
            </a:pPr>
            <a:r>
              <a:t/>
            </a:r>
            <a:endParaRPr b="1" sz="1600"/>
          </a:p>
          <a:p>
            <a:pPr indent="0" lvl="0" marL="0" rtl="0" algn="just">
              <a:spcBef>
                <a:spcPts val="0"/>
              </a:spcBef>
              <a:spcAft>
                <a:spcPts val="0"/>
              </a:spcAft>
              <a:buNone/>
            </a:pPr>
            <a:r>
              <a:rPr b="1" lang="en" sz="1500"/>
              <a:t>Alcance: </a:t>
            </a:r>
            <a:r>
              <a:rPr lang="en" sz="1500"/>
              <a:t>El alcance del proyecto está bien definido, lo que nos permite abordar sus objetivos de manera clara y organizada, asegurando que los entregables cumplan con las expectativas y plazos establecidos.</a:t>
            </a:r>
            <a:endParaRPr sz="1500"/>
          </a:p>
          <a:p>
            <a:pPr indent="0" lvl="0" marL="0" rtl="0" algn="just">
              <a:spcBef>
                <a:spcPts val="0"/>
              </a:spcBef>
              <a:spcAft>
                <a:spcPts val="0"/>
              </a:spcAft>
              <a:buNone/>
            </a:pPr>
            <a:r>
              <a:t/>
            </a:r>
            <a:endParaRPr b="1" sz="1600"/>
          </a:p>
          <a:p>
            <a:pPr indent="0" lvl="0" marL="0" rtl="0" algn="just">
              <a:spcBef>
                <a:spcPts val="0"/>
              </a:spcBef>
              <a:spcAft>
                <a:spcPts val="0"/>
              </a:spcAft>
              <a:buNone/>
            </a:pPr>
            <a:r>
              <a:rPr b="1" lang="en" sz="1500"/>
              <a:t>Recursos Disponibles</a:t>
            </a:r>
            <a:r>
              <a:rPr lang="en" sz="1500"/>
              <a:t>: Equipos de trabajo, fuentes de datos accesibles en internet, y un servidor que contrataremos para alojar el sistema.</a:t>
            </a:r>
            <a:endParaRPr sz="1500"/>
          </a:p>
          <a:p>
            <a:pPr indent="0" lvl="0" marL="0" rtl="0" algn="just">
              <a:spcBef>
                <a:spcPts val="0"/>
              </a:spcBef>
              <a:spcAft>
                <a:spcPts val="0"/>
              </a:spcAft>
              <a:buNone/>
            </a:pPr>
            <a:r>
              <a:t/>
            </a:r>
            <a:endParaRPr b="1" sz="1500"/>
          </a:p>
          <a:p>
            <a:pPr indent="0" lvl="0" marL="0" rtl="0" algn="just">
              <a:spcBef>
                <a:spcPts val="0"/>
              </a:spcBef>
              <a:spcAft>
                <a:spcPts val="0"/>
              </a:spcAft>
              <a:buNone/>
            </a:pPr>
            <a:r>
              <a:rPr b="1" lang="en" sz="1500"/>
              <a:t>Tiempo Disponible</a:t>
            </a:r>
            <a:r>
              <a:rPr lang="en" sz="1500"/>
              <a:t>: Contamos con 18 semanas para el desarrollo del proyecto, lo cual es suficiente considerando que somos un equipo de tres personas.</a:t>
            </a:r>
            <a:endParaRPr sz="15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lnSpc>
                <a:spcPct val="100000"/>
              </a:lnSpc>
              <a:spcBef>
                <a:spcPts val="0"/>
              </a:spcBef>
              <a:spcAft>
                <a:spcPts val="0"/>
              </a:spcAft>
              <a:buSzPts val="1600"/>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5" name="Shape 2725"/>
        <p:cNvGrpSpPr/>
        <p:nvPr/>
      </p:nvGrpSpPr>
      <p:grpSpPr>
        <a:xfrm>
          <a:off x="0" y="0"/>
          <a:ext cx="0" cy="0"/>
          <a:chOff x="0" y="0"/>
          <a:chExt cx="0" cy="0"/>
        </a:xfrm>
      </p:grpSpPr>
      <p:grpSp>
        <p:nvGrpSpPr>
          <p:cNvPr id="2726" name="Google Shape;2726;g2247d4abd1e_0_21"/>
          <p:cNvGrpSpPr/>
          <p:nvPr/>
        </p:nvGrpSpPr>
        <p:grpSpPr>
          <a:xfrm>
            <a:off x="2737216" y="2979925"/>
            <a:ext cx="3669976" cy="1145100"/>
            <a:chOff x="2771600" y="526920"/>
            <a:chExt cx="3480300" cy="1145100"/>
          </a:xfrm>
        </p:grpSpPr>
        <p:sp>
          <p:nvSpPr>
            <p:cNvPr id="2727" name="Google Shape;2727;g2247d4abd1e_0_21"/>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g2247d4abd1e_0_21"/>
            <p:cNvSpPr/>
            <p:nvPr/>
          </p:nvSpPr>
          <p:spPr>
            <a:xfrm>
              <a:off x="2849650" y="606775"/>
              <a:ext cx="3324000" cy="9855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9" name="Google Shape;2729;g2247d4abd1e_0_21"/>
          <p:cNvGrpSpPr/>
          <p:nvPr/>
        </p:nvGrpSpPr>
        <p:grpSpPr>
          <a:xfrm>
            <a:off x="2737351" y="1263125"/>
            <a:ext cx="3669976" cy="1145100"/>
            <a:chOff x="2771600" y="526920"/>
            <a:chExt cx="3480300" cy="1145100"/>
          </a:xfrm>
        </p:grpSpPr>
        <p:sp>
          <p:nvSpPr>
            <p:cNvPr id="2730" name="Google Shape;2730;g2247d4abd1e_0_21"/>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g2247d4abd1e_0_21"/>
            <p:cNvSpPr/>
            <p:nvPr/>
          </p:nvSpPr>
          <p:spPr>
            <a:xfrm>
              <a:off x="2849650" y="606775"/>
              <a:ext cx="3324000" cy="9855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2" name="Google Shape;2732;g2247d4abd1e_0_21"/>
          <p:cNvSpPr txBox="1"/>
          <p:nvPr>
            <p:ph idx="3" type="subTitle"/>
          </p:nvPr>
        </p:nvSpPr>
        <p:spPr>
          <a:xfrm>
            <a:off x="2826875" y="1450065"/>
            <a:ext cx="3480300" cy="80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Encontrar fuentes de datos con suficiente variedad y calidad.</a:t>
            </a:r>
            <a:endParaRPr sz="1500"/>
          </a:p>
        </p:txBody>
      </p:sp>
      <p:sp>
        <p:nvSpPr>
          <p:cNvPr id="2733" name="Google Shape;2733;g2247d4abd1e_0_21"/>
          <p:cNvSpPr txBox="1"/>
          <p:nvPr>
            <p:ph idx="5" type="subTitle"/>
          </p:nvPr>
        </p:nvSpPr>
        <p:spPr>
          <a:xfrm>
            <a:off x="2825075" y="3145771"/>
            <a:ext cx="3483900" cy="80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El manejo de grandes volúmenes de datos sucios que puedan requerir tiempo adicional para su limpieza y procesamiento.</a:t>
            </a:r>
            <a:endParaRPr sz="1500">
              <a:latin typeface="Barlow Semi Condensed"/>
              <a:ea typeface="Barlow Semi Condensed"/>
              <a:cs typeface="Barlow Semi Condensed"/>
              <a:sym typeface="Barlow Semi Condensed"/>
            </a:endParaRPr>
          </a:p>
        </p:txBody>
      </p:sp>
      <p:sp>
        <p:nvSpPr>
          <p:cNvPr id="2734" name="Google Shape;2734;g2247d4abd1e_0_21"/>
          <p:cNvSpPr txBox="1"/>
          <p:nvPr>
            <p:ph type="title"/>
          </p:nvPr>
        </p:nvSpPr>
        <p:spPr>
          <a:xfrm>
            <a:off x="2167203" y="150924"/>
            <a:ext cx="48096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sz="2800">
                <a:solidFill>
                  <a:schemeClr val="dk2"/>
                </a:solidFill>
              </a:rPr>
              <a:t>Posibles </a:t>
            </a:r>
            <a:r>
              <a:rPr lang="en" sz="2800">
                <a:solidFill>
                  <a:schemeClr val="dk2"/>
                </a:solidFill>
              </a:rPr>
              <a:t>desafíos</a:t>
            </a:r>
            <a:endParaRPr sz="2800">
              <a:solidFill>
                <a:schemeClr val="dk2"/>
              </a:solidFill>
            </a:endParaRPr>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8" name="Shape 2738"/>
        <p:cNvGrpSpPr/>
        <p:nvPr/>
      </p:nvGrpSpPr>
      <p:grpSpPr>
        <a:xfrm>
          <a:off x="0" y="0"/>
          <a:ext cx="0" cy="0"/>
          <a:chOff x="0" y="0"/>
          <a:chExt cx="0" cy="0"/>
        </a:xfrm>
      </p:grpSpPr>
      <p:sp>
        <p:nvSpPr>
          <p:cNvPr id="2739" name="Google Shape;2739;g2fbdc14b314_0_170"/>
          <p:cNvSpPr txBox="1"/>
          <p:nvPr>
            <p:ph type="title"/>
          </p:nvPr>
        </p:nvSpPr>
        <p:spPr>
          <a:xfrm>
            <a:off x="2902025" y="2231125"/>
            <a:ext cx="33771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Objetivos</a:t>
            </a:r>
            <a:endParaRPr sz="4700"/>
          </a:p>
        </p:txBody>
      </p:sp>
      <p:sp>
        <p:nvSpPr>
          <p:cNvPr id="2740" name="Google Shape;2740;g2fbdc14b314_0_170"/>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04</a:t>
            </a:r>
            <a:endParaRPr/>
          </a:p>
        </p:txBody>
      </p:sp>
      <p:sp>
        <p:nvSpPr>
          <p:cNvPr id="2741" name="Google Shape;2741;g2fbdc14b314_0_170"/>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t>Metas y resultados</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5" name="Shape 2745"/>
        <p:cNvGrpSpPr/>
        <p:nvPr/>
      </p:nvGrpSpPr>
      <p:grpSpPr>
        <a:xfrm>
          <a:off x="0" y="0"/>
          <a:ext cx="0" cy="0"/>
          <a:chOff x="0" y="0"/>
          <a:chExt cx="0" cy="0"/>
        </a:xfrm>
      </p:grpSpPr>
      <p:grpSp>
        <p:nvGrpSpPr>
          <p:cNvPr id="2746" name="Google Shape;2746;g2247d4abd1e_0_42"/>
          <p:cNvGrpSpPr/>
          <p:nvPr/>
        </p:nvGrpSpPr>
        <p:grpSpPr>
          <a:xfrm>
            <a:off x="4360149" y="632092"/>
            <a:ext cx="3879489" cy="3879489"/>
            <a:chOff x="4522050" y="622650"/>
            <a:chExt cx="3898200" cy="3898200"/>
          </a:xfrm>
        </p:grpSpPr>
        <p:sp>
          <p:nvSpPr>
            <p:cNvPr id="2747" name="Google Shape;2747;g2247d4abd1e_0_42"/>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g2247d4abd1e_0_42"/>
            <p:cNvSpPr/>
            <p:nvPr/>
          </p:nvSpPr>
          <p:spPr>
            <a:xfrm>
              <a:off x="4698900" y="799500"/>
              <a:ext cx="3544500" cy="3544500"/>
            </a:xfrm>
            <a:prstGeom prst="ellipse">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9" name="Google Shape;2749;g2247d4abd1e_0_42"/>
          <p:cNvSpPr txBox="1"/>
          <p:nvPr>
            <p:ph type="title"/>
          </p:nvPr>
        </p:nvSpPr>
        <p:spPr>
          <a:xfrm>
            <a:off x="849800" y="1458827"/>
            <a:ext cx="3291900" cy="65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lang="en" sz="2800">
                <a:solidFill>
                  <a:schemeClr val="dk2"/>
                </a:solidFill>
                <a:latin typeface="Fjalla One"/>
                <a:ea typeface="Fjalla One"/>
                <a:cs typeface="Fjalla One"/>
                <a:sym typeface="Fjalla One"/>
              </a:rPr>
              <a:t>Objetivo General</a:t>
            </a:r>
            <a:endParaRPr sz="2000">
              <a:latin typeface="Barlow Semi Condensed Medium"/>
              <a:ea typeface="Barlow Semi Condensed Medium"/>
              <a:cs typeface="Barlow Semi Condensed Medium"/>
              <a:sym typeface="Barlow Semi Condensed Medium"/>
            </a:endParaRPr>
          </a:p>
        </p:txBody>
      </p:sp>
      <p:sp>
        <p:nvSpPr>
          <p:cNvPr id="2750" name="Google Shape;2750;g2247d4abd1e_0_42"/>
          <p:cNvSpPr txBox="1"/>
          <p:nvPr>
            <p:ph idx="1" type="subTitle"/>
          </p:nvPr>
        </p:nvSpPr>
        <p:spPr>
          <a:xfrm>
            <a:off x="849800" y="2237151"/>
            <a:ext cx="3291900" cy="1766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900"/>
              <a:buNone/>
            </a:pPr>
            <a:r>
              <a:rPr lang="en"/>
              <a:t>P</a:t>
            </a:r>
            <a:r>
              <a:rPr lang="en"/>
              <a:t>redecir el cáncer en diferentes pacientes de acuerdo a sus condiciones físicas y ambientales actuales.</a:t>
            </a:r>
            <a:endParaRPr>
              <a:latin typeface="Barlow Semi Condensed"/>
              <a:ea typeface="Barlow Semi Condensed"/>
              <a:cs typeface="Barlow Semi Condensed"/>
              <a:sym typeface="Barlow Semi Condensed"/>
            </a:endParaRPr>
          </a:p>
        </p:txBody>
      </p:sp>
      <p:pic>
        <p:nvPicPr>
          <p:cNvPr id="2751" name="Google Shape;2751;g2247d4abd1e_0_42"/>
          <p:cNvPicPr preferRelativeResize="0"/>
          <p:nvPr/>
        </p:nvPicPr>
        <p:blipFill rotWithShape="1">
          <a:blip r:embed="rId3">
            <a:alphaModFix/>
          </a:blip>
          <a:srcRect b="0" l="33634" r="4032" t="0"/>
          <a:stretch/>
        </p:blipFill>
        <p:spPr>
          <a:xfrm>
            <a:off x="4718304" y="995200"/>
            <a:ext cx="3144600" cy="31530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5" name="Shape 2755"/>
        <p:cNvGrpSpPr/>
        <p:nvPr/>
      </p:nvGrpSpPr>
      <p:grpSpPr>
        <a:xfrm>
          <a:off x="0" y="0"/>
          <a:ext cx="0" cy="0"/>
          <a:chOff x="0" y="0"/>
          <a:chExt cx="0" cy="0"/>
        </a:xfrm>
      </p:grpSpPr>
      <p:sp>
        <p:nvSpPr>
          <p:cNvPr id="2756" name="Google Shape;2756;g2247d4abd1e_1_721"/>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a:t>Objetivos Específicos</a:t>
            </a:r>
            <a:endParaRPr/>
          </a:p>
          <a:p>
            <a:pPr indent="0" lvl="0" marL="0" rtl="0" algn="ctr">
              <a:lnSpc>
                <a:spcPct val="100000"/>
              </a:lnSpc>
              <a:spcBef>
                <a:spcPts val="0"/>
              </a:spcBef>
              <a:spcAft>
                <a:spcPts val="0"/>
              </a:spcAft>
              <a:buSzPts val="2800"/>
              <a:buNone/>
            </a:pPr>
            <a:r>
              <a:t/>
            </a:r>
            <a:endParaRPr/>
          </a:p>
        </p:txBody>
      </p:sp>
      <p:sp>
        <p:nvSpPr>
          <p:cNvPr id="2757" name="Google Shape;2757;g2247d4abd1e_1_721"/>
          <p:cNvSpPr txBox="1"/>
          <p:nvPr/>
        </p:nvSpPr>
        <p:spPr>
          <a:xfrm>
            <a:off x="1473850" y="1268750"/>
            <a:ext cx="2630100" cy="635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1" lang="en" sz="1600">
                <a:solidFill>
                  <a:schemeClr val="dk2"/>
                </a:solidFill>
                <a:latin typeface="Barlow Semi Condensed"/>
                <a:ea typeface="Barlow Semi Condensed"/>
                <a:cs typeface="Barlow Semi Condensed"/>
                <a:sym typeface="Barlow Semi Condensed"/>
              </a:rPr>
              <a:t>Planificación</a:t>
            </a:r>
            <a:r>
              <a:rPr lang="en" sz="1600">
                <a:solidFill>
                  <a:schemeClr val="dk2"/>
                </a:solidFill>
                <a:latin typeface="Barlow Semi Condensed"/>
                <a:ea typeface="Barlow Semi Condensed"/>
                <a:cs typeface="Barlow Semi Condensed"/>
                <a:sym typeface="Barlow Semi Condensed"/>
              </a:rPr>
              <a:t>: Definir el alcance del proyecto, desarrollar el backlog y planificar los sprints iniciales.</a:t>
            </a:r>
            <a:endParaRPr b="0" i="0" sz="1600" u="none" cap="none" strike="noStrike">
              <a:solidFill>
                <a:schemeClr val="dk2"/>
              </a:solidFill>
              <a:latin typeface="Barlow Semi Condensed"/>
              <a:ea typeface="Barlow Semi Condensed"/>
              <a:cs typeface="Barlow Semi Condensed"/>
              <a:sym typeface="Barlow Semi Condensed"/>
            </a:endParaRPr>
          </a:p>
        </p:txBody>
      </p:sp>
      <p:sp>
        <p:nvSpPr>
          <p:cNvPr id="2758" name="Google Shape;2758;g2247d4abd1e_1_721"/>
          <p:cNvSpPr txBox="1"/>
          <p:nvPr/>
        </p:nvSpPr>
        <p:spPr>
          <a:xfrm>
            <a:off x="5173575" y="1188125"/>
            <a:ext cx="2917500" cy="716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1" lang="en" sz="1600">
                <a:solidFill>
                  <a:schemeClr val="dk2"/>
                </a:solidFill>
                <a:latin typeface="Barlow Semi Condensed"/>
                <a:ea typeface="Barlow Semi Condensed"/>
                <a:cs typeface="Barlow Semi Condensed"/>
                <a:sym typeface="Barlow Semi Condensed"/>
              </a:rPr>
              <a:t>Revisión y Cierre</a:t>
            </a:r>
            <a:r>
              <a:rPr lang="en" sz="1600">
                <a:solidFill>
                  <a:schemeClr val="dk2"/>
                </a:solidFill>
                <a:latin typeface="Barlow Semi Condensed"/>
                <a:ea typeface="Barlow Semi Condensed"/>
                <a:cs typeface="Barlow Semi Condensed"/>
                <a:sym typeface="Barlow Semi Condensed"/>
              </a:rPr>
              <a:t>: Demostrar el trabajo completado, evaluar el desempeño del proyecto, y finalizar la documentación.</a:t>
            </a:r>
            <a:endParaRPr b="0" i="0" sz="1600" u="none" cap="none" strike="noStrike">
              <a:solidFill>
                <a:schemeClr val="dk2"/>
              </a:solidFill>
              <a:latin typeface="Barlow Semi Condensed"/>
              <a:ea typeface="Barlow Semi Condensed"/>
              <a:cs typeface="Barlow Semi Condensed"/>
              <a:sym typeface="Barlow Semi Condensed"/>
            </a:endParaRPr>
          </a:p>
        </p:txBody>
      </p:sp>
      <p:sp>
        <p:nvSpPr>
          <p:cNvPr id="2759" name="Google Shape;2759;g2247d4abd1e_1_721"/>
          <p:cNvSpPr txBox="1"/>
          <p:nvPr/>
        </p:nvSpPr>
        <p:spPr>
          <a:xfrm>
            <a:off x="3105475" y="3556475"/>
            <a:ext cx="3098100" cy="342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1" lang="en" sz="1600">
                <a:solidFill>
                  <a:schemeClr val="dk2"/>
                </a:solidFill>
                <a:latin typeface="Barlow Semi Condensed"/>
                <a:ea typeface="Barlow Semi Condensed"/>
                <a:cs typeface="Barlow Semi Condensed"/>
                <a:sym typeface="Barlow Semi Condensed"/>
              </a:rPr>
              <a:t>Desarrollo y Entrega</a:t>
            </a:r>
            <a:r>
              <a:rPr lang="en" sz="1600">
                <a:solidFill>
                  <a:schemeClr val="dk2"/>
                </a:solidFill>
                <a:latin typeface="Barlow Semi Condensed"/>
                <a:ea typeface="Barlow Semi Condensed"/>
                <a:cs typeface="Barlow Semi Condensed"/>
                <a:sym typeface="Barlow Semi Condensed"/>
              </a:rPr>
              <a:t>: Completar incrementos de producto, realizar reuniones diarias y ajustar el backlog según sea necesario.</a:t>
            </a:r>
            <a:endParaRPr b="0" i="0" sz="1600" u="none" cap="none" strike="noStrike">
              <a:solidFill>
                <a:schemeClr val="dk2"/>
              </a:solidFill>
              <a:latin typeface="Barlow Semi Condensed"/>
              <a:ea typeface="Barlow Semi Condensed"/>
              <a:cs typeface="Barlow Semi Condensed"/>
              <a:sym typeface="Barlow Semi Condensed"/>
            </a:endParaRPr>
          </a:p>
        </p:txBody>
      </p:sp>
      <p:grpSp>
        <p:nvGrpSpPr>
          <p:cNvPr id="2760" name="Google Shape;2760;g2247d4abd1e_1_721"/>
          <p:cNvGrpSpPr/>
          <p:nvPr/>
        </p:nvGrpSpPr>
        <p:grpSpPr>
          <a:xfrm>
            <a:off x="2120445" y="2395468"/>
            <a:ext cx="5068162" cy="1042492"/>
            <a:chOff x="1621724" y="2393374"/>
            <a:chExt cx="4261466" cy="983855"/>
          </a:xfrm>
        </p:grpSpPr>
        <p:grpSp>
          <p:nvGrpSpPr>
            <p:cNvPr id="2761" name="Google Shape;2761;g2247d4abd1e_1_721"/>
            <p:cNvGrpSpPr/>
            <p:nvPr/>
          </p:nvGrpSpPr>
          <p:grpSpPr>
            <a:xfrm>
              <a:off x="2604780" y="2885081"/>
              <a:ext cx="2382916" cy="437"/>
              <a:chOff x="3762453" y="2553002"/>
              <a:chExt cx="664542" cy="122"/>
            </a:xfrm>
          </p:grpSpPr>
          <p:cxnSp>
            <p:nvCxnSpPr>
              <p:cNvPr id="2762" name="Google Shape;2762;g2247d4abd1e_1_721"/>
              <p:cNvCxnSpPr/>
              <p:nvPr/>
            </p:nvCxnSpPr>
            <p:spPr>
              <a:xfrm>
                <a:off x="4195395" y="2553002"/>
                <a:ext cx="231600" cy="0"/>
              </a:xfrm>
              <a:prstGeom prst="straightConnector1">
                <a:avLst/>
              </a:prstGeom>
              <a:noFill/>
              <a:ln cap="flat" cmpd="sng" w="9525">
                <a:solidFill>
                  <a:srgbClr val="595959"/>
                </a:solidFill>
                <a:prstDash val="solid"/>
                <a:round/>
                <a:headEnd len="sm" w="sm" type="none"/>
                <a:tailEnd len="sm" w="sm" type="none"/>
              </a:ln>
            </p:spPr>
          </p:cxnSp>
          <p:cxnSp>
            <p:nvCxnSpPr>
              <p:cNvPr id="2763" name="Google Shape;2763;g2247d4abd1e_1_721"/>
              <p:cNvCxnSpPr>
                <a:stCxn id="2764" idx="6"/>
                <a:endCxn id="2765" idx="2"/>
              </p:cNvCxnSpPr>
              <p:nvPr/>
            </p:nvCxnSpPr>
            <p:spPr>
              <a:xfrm>
                <a:off x="3762453" y="2553124"/>
                <a:ext cx="183000" cy="0"/>
              </a:xfrm>
              <a:prstGeom prst="straightConnector1">
                <a:avLst/>
              </a:prstGeom>
              <a:noFill/>
              <a:ln cap="flat" cmpd="sng" w="9525">
                <a:solidFill>
                  <a:srgbClr val="595959"/>
                </a:solidFill>
                <a:prstDash val="solid"/>
                <a:round/>
                <a:headEnd len="sm" w="sm" type="none"/>
                <a:tailEnd len="sm" w="sm" type="none"/>
              </a:ln>
            </p:spPr>
          </p:cxnSp>
        </p:grpSp>
        <p:grpSp>
          <p:nvGrpSpPr>
            <p:cNvPr id="2766" name="Google Shape;2766;g2247d4abd1e_1_721"/>
            <p:cNvGrpSpPr/>
            <p:nvPr/>
          </p:nvGrpSpPr>
          <p:grpSpPr>
            <a:xfrm>
              <a:off x="3261116" y="2393764"/>
              <a:ext cx="983016" cy="983016"/>
              <a:chOff x="3347725" y="2480342"/>
              <a:chExt cx="810000" cy="810000"/>
            </a:xfrm>
          </p:grpSpPr>
          <p:sp>
            <p:nvSpPr>
              <p:cNvPr id="2765" name="Google Shape;2765;g2247d4abd1e_1_721"/>
              <p:cNvSpPr/>
              <p:nvPr/>
            </p:nvSpPr>
            <p:spPr>
              <a:xfrm>
                <a:off x="3347725" y="2480342"/>
                <a:ext cx="810000" cy="810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g2247d4abd1e_1_721"/>
              <p:cNvSpPr/>
              <p:nvPr/>
            </p:nvSpPr>
            <p:spPr>
              <a:xfrm>
                <a:off x="3451091" y="2583719"/>
                <a:ext cx="603600" cy="603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8" name="Google Shape;2768;g2247d4abd1e_1_721"/>
            <p:cNvGrpSpPr/>
            <p:nvPr/>
          </p:nvGrpSpPr>
          <p:grpSpPr>
            <a:xfrm>
              <a:off x="4899972" y="2393374"/>
              <a:ext cx="983218" cy="983218"/>
              <a:chOff x="4987056" y="2480342"/>
              <a:chExt cx="809100" cy="809100"/>
            </a:xfrm>
          </p:grpSpPr>
          <p:sp>
            <p:nvSpPr>
              <p:cNvPr id="2769" name="Google Shape;2769;g2247d4abd1e_1_721"/>
              <p:cNvSpPr/>
              <p:nvPr/>
            </p:nvSpPr>
            <p:spPr>
              <a:xfrm>
                <a:off x="4987056" y="2480342"/>
                <a:ext cx="809100" cy="809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g2247d4abd1e_1_721"/>
              <p:cNvSpPr/>
              <p:nvPr/>
            </p:nvSpPr>
            <p:spPr>
              <a:xfrm>
                <a:off x="5090423" y="2583719"/>
                <a:ext cx="602400" cy="602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1" name="Google Shape;2771;g2247d4abd1e_1_721"/>
            <p:cNvGrpSpPr/>
            <p:nvPr/>
          </p:nvGrpSpPr>
          <p:grpSpPr>
            <a:xfrm>
              <a:off x="1621724" y="2393808"/>
              <a:ext cx="983057" cy="983421"/>
              <a:chOff x="1708681" y="2480698"/>
              <a:chExt cx="809100" cy="809400"/>
            </a:xfrm>
          </p:grpSpPr>
          <p:sp>
            <p:nvSpPr>
              <p:cNvPr id="2764" name="Google Shape;2764;g2247d4abd1e_1_721"/>
              <p:cNvSpPr/>
              <p:nvPr/>
            </p:nvSpPr>
            <p:spPr>
              <a:xfrm>
                <a:off x="1708681" y="2480698"/>
                <a:ext cx="809100" cy="809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g2247d4abd1e_1_721"/>
              <p:cNvSpPr/>
              <p:nvPr/>
            </p:nvSpPr>
            <p:spPr>
              <a:xfrm>
                <a:off x="1812063" y="2584091"/>
                <a:ext cx="602700" cy="602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73" name="Google Shape;2773;g2247d4abd1e_1_721"/>
          <p:cNvSpPr txBox="1"/>
          <p:nvPr/>
        </p:nvSpPr>
        <p:spPr>
          <a:xfrm>
            <a:off x="2346472" y="2754148"/>
            <a:ext cx="704400" cy="28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lt1"/>
                </a:solidFill>
                <a:latin typeface="Barlow Semi Condensed Medium"/>
                <a:ea typeface="Barlow Semi Condensed Medium"/>
                <a:cs typeface="Barlow Semi Condensed Medium"/>
                <a:sym typeface="Barlow Semi Condensed Medium"/>
              </a:rPr>
              <a:t>1</a:t>
            </a:r>
            <a:endParaRPr b="0" i="0" sz="1800" u="none" cap="none" strike="noStrike">
              <a:solidFill>
                <a:schemeClr val="lt1"/>
              </a:solidFill>
              <a:latin typeface="Barlow Semi Condensed Medium"/>
              <a:ea typeface="Barlow Semi Condensed Medium"/>
              <a:cs typeface="Barlow Semi Condensed Medium"/>
              <a:sym typeface="Barlow Semi Condensed Medium"/>
            </a:endParaRPr>
          </a:p>
        </p:txBody>
      </p:sp>
      <p:sp>
        <p:nvSpPr>
          <p:cNvPr id="2774" name="Google Shape;2774;g2247d4abd1e_1_721"/>
          <p:cNvSpPr txBox="1"/>
          <p:nvPr/>
        </p:nvSpPr>
        <p:spPr>
          <a:xfrm>
            <a:off x="4302322" y="2774973"/>
            <a:ext cx="704400" cy="28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1"/>
                </a:solidFill>
                <a:latin typeface="Barlow Semi Condensed Medium"/>
                <a:ea typeface="Barlow Semi Condensed Medium"/>
                <a:cs typeface="Barlow Semi Condensed Medium"/>
                <a:sym typeface="Barlow Semi Condensed Medium"/>
              </a:rPr>
              <a:t>2</a:t>
            </a:r>
            <a:endParaRPr b="0" i="0" sz="1800" u="none" cap="none" strike="noStrike">
              <a:solidFill>
                <a:schemeClr val="accent1"/>
              </a:solidFill>
              <a:latin typeface="Barlow Semi Condensed Medium"/>
              <a:ea typeface="Barlow Semi Condensed Medium"/>
              <a:cs typeface="Barlow Semi Condensed Medium"/>
              <a:sym typeface="Barlow Semi Condensed Medium"/>
            </a:endParaRPr>
          </a:p>
        </p:txBody>
      </p:sp>
      <p:sp>
        <p:nvSpPr>
          <p:cNvPr id="2775" name="Google Shape;2775;g2247d4abd1e_1_721"/>
          <p:cNvSpPr txBox="1"/>
          <p:nvPr/>
        </p:nvSpPr>
        <p:spPr>
          <a:xfrm>
            <a:off x="6258172" y="2754160"/>
            <a:ext cx="704400" cy="28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lt1"/>
                </a:solidFill>
                <a:latin typeface="Barlow Semi Condensed Medium"/>
                <a:ea typeface="Barlow Semi Condensed Medium"/>
                <a:cs typeface="Barlow Semi Condensed Medium"/>
                <a:sym typeface="Barlow Semi Condensed Medium"/>
              </a:rPr>
              <a:t>3</a:t>
            </a:r>
            <a:endParaRPr b="0" i="0" sz="1800" u="none" cap="none" strike="noStrike">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9" name="Shape 2779"/>
        <p:cNvGrpSpPr/>
        <p:nvPr/>
      </p:nvGrpSpPr>
      <p:grpSpPr>
        <a:xfrm>
          <a:off x="0" y="0"/>
          <a:ext cx="0" cy="0"/>
          <a:chOff x="0" y="0"/>
          <a:chExt cx="0" cy="0"/>
        </a:xfrm>
      </p:grpSpPr>
      <p:sp>
        <p:nvSpPr>
          <p:cNvPr id="2780" name="Google Shape;2780;g2fbdc14b314_0_177"/>
          <p:cNvSpPr txBox="1"/>
          <p:nvPr>
            <p:ph type="title"/>
          </p:nvPr>
        </p:nvSpPr>
        <p:spPr>
          <a:xfrm>
            <a:off x="2902025" y="2231125"/>
            <a:ext cx="33771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Metodología</a:t>
            </a:r>
            <a:endParaRPr sz="4700"/>
          </a:p>
        </p:txBody>
      </p:sp>
      <p:sp>
        <p:nvSpPr>
          <p:cNvPr id="2781" name="Google Shape;2781;g2fbdc14b314_0_177"/>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05</a:t>
            </a:r>
            <a:endParaRPr/>
          </a:p>
        </p:txBody>
      </p:sp>
      <p:sp>
        <p:nvSpPr>
          <p:cNvPr id="2782" name="Google Shape;2782;g2fbdc14b314_0_177"/>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t>Metodología a usar</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6" name="Shape 2786"/>
        <p:cNvGrpSpPr/>
        <p:nvPr/>
      </p:nvGrpSpPr>
      <p:grpSpPr>
        <a:xfrm>
          <a:off x="0" y="0"/>
          <a:ext cx="0" cy="0"/>
          <a:chOff x="0" y="0"/>
          <a:chExt cx="0" cy="0"/>
        </a:xfrm>
      </p:grpSpPr>
      <p:sp>
        <p:nvSpPr>
          <p:cNvPr id="2787" name="Google Shape;2787;g2247d4abd1e_1_764"/>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Metodologia: SCRUM</a:t>
            </a:r>
            <a:endParaRPr/>
          </a:p>
        </p:txBody>
      </p:sp>
      <p:sp>
        <p:nvSpPr>
          <p:cNvPr id="2788" name="Google Shape;2788;g2247d4abd1e_1_764"/>
          <p:cNvSpPr txBox="1"/>
          <p:nvPr>
            <p:ph idx="1" type="subTitle"/>
          </p:nvPr>
        </p:nvSpPr>
        <p:spPr>
          <a:xfrm>
            <a:off x="1165650" y="998825"/>
            <a:ext cx="6880500" cy="3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600"/>
              <a:buNone/>
            </a:pPr>
            <a:r>
              <a:rPr b="1" lang="en" sz="1600">
                <a:solidFill>
                  <a:schemeClr val="dk2"/>
                </a:solidFill>
                <a:latin typeface="Barlow Semi Condensed"/>
                <a:ea typeface="Barlow Semi Condensed"/>
                <a:cs typeface="Barlow Semi Condensed"/>
                <a:sym typeface="Barlow Semi Condensed"/>
              </a:rPr>
              <a:t>Scrum </a:t>
            </a:r>
            <a:r>
              <a:rPr lang="en" sz="1600">
                <a:solidFill>
                  <a:schemeClr val="dk2"/>
                </a:solidFill>
                <a:latin typeface="Barlow Semi Condensed"/>
                <a:ea typeface="Barlow Semi Condensed"/>
                <a:cs typeface="Barlow Semi Condensed"/>
                <a:sym typeface="Barlow Semi Condensed"/>
              </a:rPr>
              <a:t>es un enfoque </a:t>
            </a:r>
            <a:r>
              <a:rPr b="1" lang="en" sz="1600">
                <a:solidFill>
                  <a:schemeClr val="dk2"/>
                </a:solidFill>
                <a:latin typeface="Barlow Semi Condensed"/>
                <a:ea typeface="Barlow Semi Condensed"/>
                <a:cs typeface="Barlow Semi Condensed"/>
                <a:sym typeface="Barlow Semi Condensed"/>
              </a:rPr>
              <a:t>iterativo y flexibl</a:t>
            </a:r>
            <a:r>
              <a:rPr lang="en" sz="1600">
                <a:solidFill>
                  <a:schemeClr val="dk2"/>
                </a:solidFill>
                <a:latin typeface="Barlow Semi Condensed"/>
                <a:ea typeface="Barlow Semi Condensed"/>
                <a:cs typeface="Barlow Semi Condensed"/>
                <a:sym typeface="Barlow Semi Condensed"/>
              </a:rPr>
              <a:t>e que facilita la gestión de proyectos, centrado en entregar valor al cliente a través de entregas frecuentes y mejoradas de manera continua.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SzPts val="1600"/>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Clr>
                <a:srgbClr val="000000"/>
              </a:buClr>
              <a:buSzPts val="1600"/>
              <a:buFont typeface="Arial"/>
              <a:buNone/>
            </a:pPr>
            <a:r>
              <a:rPr lang="en" sz="1600">
                <a:solidFill>
                  <a:schemeClr val="dk2"/>
                </a:solidFill>
                <a:latin typeface="Barlow Semi Condensed"/>
                <a:ea typeface="Barlow Semi Condensed"/>
                <a:cs typeface="Barlow Semi Condensed"/>
                <a:sym typeface="Barlow Semi Condensed"/>
              </a:rPr>
              <a:t>Organizaremos el trabajo en </a:t>
            </a:r>
            <a:r>
              <a:rPr b="1" lang="en" sz="1600">
                <a:solidFill>
                  <a:schemeClr val="dk2"/>
                </a:solidFill>
                <a:latin typeface="Barlow Semi Condensed"/>
                <a:ea typeface="Barlow Semi Condensed"/>
                <a:cs typeface="Barlow Semi Condensed"/>
                <a:sym typeface="Barlow Semi Condensed"/>
              </a:rPr>
              <a:t>6 sprints</a:t>
            </a:r>
            <a:r>
              <a:rPr lang="en" sz="1600">
                <a:solidFill>
                  <a:schemeClr val="dk2"/>
                </a:solidFill>
                <a:latin typeface="Barlow Semi Condensed"/>
                <a:ea typeface="Barlow Semi Condensed"/>
                <a:cs typeface="Barlow Semi Condensed"/>
                <a:sym typeface="Barlow Semi Condensed"/>
              </a:rPr>
              <a:t> donde cada uno de ellos durará 3 semanas ó 21 días. </a:t>
            </a:r>
            <a:r>
              <a:rPr b="1" lang="en" sz="1600">
                <a:solidFill>
                  <a:schemeClr val="dk2"/>
                </a:solidFill>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p:txBody>
      </p:sp>
      <p:pic>
        <p:nvPicPr>
          <p:cNvPr id="2789" name="Google Shape;2789;g2247d4abd1e_1_764"/>
          <p:cNvPicPr preferRelativeResize="0"/>
          <p:nvPr/>
        </p:nvPicPr>
        <p:blipFill>
          <a:blip r:embed="rId3">
            <a:alphaModFix/>
          </a:blip>
          <a:stretch>
            <a:fillRect/>
          </a:stretch>
        </p:blipFill>
        <p:spPr>
          <a:xfrm>
            <a:off x="3093800" y="2571750"/>
            <a:ext cx="2956250"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3" name="Shape 2793"/>
        <p:cNvGrpSpPr/>
        <p:nvPr/>
      </p:nvGrpSpPr>
      <p:grpSpPr>
        <a:xfrm>
          <a:off x="0" y="0"/>
          <a:ext cx="0" cy="0"/>
          <a:chOff x="0" y="0"/>
          <a:chExt cx="0" cy="0"/>
        </a:xfrm>
      </p:grpSpPr>
      <p:sp>
        <p:nvSpPr>
          <p:cNvPr id="2794" name="Google Shape;2794;g2fcbf8ce7d3_1_448"/>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lang="en"/>
              <a:t>Roles asignados</a:t>
            </a:r>
            <a:endParaRPr/>
          </a:p>
          <a:p>
            <a:pPr indent="0" lvl="0" marL="0" rtl="0" algn="ctr">
              <a:spcBef>
                <a:spcPts val="0"/>
              </a:spcBef>
              <a:spcAft>
                <a:spcPts val="0"/>
              </a:spcAft>
              <a:buNone/>
            </a:pPr>
            <a:r>
              <a:t/>
            </a:r>
            <a:endParaRPr/>
          </a:p>
        </p:txBody>
      </p:sp>
      <p:sp>
        <p:nvSpPr>
          <p:cNvPr id="2795" name="Google Shape;2795;g2fcbf8ce7d3_1_448"/>
          <p:cNvSpPr/>
          <p:nvPr/>
        </p:nvSpPr>
        <p:spPr>
          <a:xfrm>
            <a:off x="3590112" y="1277125"/>
            <a:ext cx="2055000" cy="31782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g2fcbf8ce7d3_1_448"/>
          <p:cNvSpPr/>
          <p:nvPr/>
        </p:nvSpPr>
        <p:spPr>
          <a:xfrm>
            <a:off x="3732260" y="1468131"/>
            <a:ext cx="1770600" cy="2796300"/>
          </a:xfrm>
          <a:prstGeom prst="roundRect">
            <a:avLst>
              <a:gd fmla="val 16667" name="adj"/>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g2fcbf8ce7d3_1_448"/>
          <p:cNvSpPr/>
          <p:nvPr/>
        </p:nvSpPr>
        <p:spPr>
          <a:xfrm>
            <a:off x="1000025" y="1277025"/>
            <a:ext cx="2114400" cy="31782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g2fcbf8ce7d3_1_448"/>
          <p:cNvSpPr/>
          <p:nvPr/>
        </p:nvSpPr>
        <p:spPr>
          <a:xfrm>
            <a:off x="1146270" y="1468031"/>
            <a:ext cx="1821600" cy="2796300"/>
          </a:xfrm>
          <a:prstGeom prst="roundRect">
            <a:avLst>
              <a:gd fmla="val 16667" name="adj"/>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g2fcbf8ce7d3_1_448"/>
          <p:cNvSpPr txBox="1"/>
          <p:nvPr>
            <p:ph idx="1" type="subTitle"/>
          </p:nvPr>
        </p:nvSpPr>
        <p:spPr>
          <a:xfrm>
            <a:off x="3817200" y="2411325"/>
            <a:ext cx="1600800" cy="1537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Definir la visión del producto y priorizar el backlog.</a:t>
            </a:r>
            <a:endParaRPr sz="1200">
              <a:solidFill>
                <a:schemeClr val="dk2"/>
              </a:solidFill>
              <a:latin typeface="Barlow Semi Condensed"/>
              <a:ea typeface="Barlow Semi Condensed"/>
              <a:cs typeface="Barlow Semi Condensed"/>
              <a:sym typeface="Barlow Semi Condensed"/>
            </a:endParaRPr>
          </a:p>
          <a:p>
            <a:pPr indent="0" lvl="0" marL="0" rtl="0" algn="just">
              <a:spcBef>
                <a:spcPts val="0"/>
              </a:spcBef>
              <a:spcAft>
                <a:spcPts val="0"/>
              </a:spcAft>
              <a:buNone/>
            </a:pPr>
            <a:r>
              <a:t/>
            </a:r>
            <a:endParaRPr sz="1200">
              <a:solidFill>
                <a:schemeClr val="dk2"/>
              </a:solidFill>
              <a:latin typeface="Barlow Semi Condensed"/>
              <a:ea typeface="Barlow Semi Condensed"/>
              <a:cs typeface="Barlow Semi Condensed"/>
              <a:sym typeface="Barlow Semi Condensed"/>
            </a:endParaRPr>
          </a:p>
          <a:p>
            <a:pPr indent="0" lvl="0" marL="0" rtl="0" algn="just">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Interactuar con stakeholders y comunicar la visión al equipo.</a:t>
            </a:r>
            <a:endParaRPr sz="1200">
              <a:solidFill>
                <a:schemeClr val="dk2"/>
              </a:solidFill>
              <a:latin typeface="Barlow Semi Condensed"/>
              <a:ea typeface="Barlow Semi Condensed"/>
              <a:cs typeface="Barlow Semi Condensed"/>
              <a:sym typeface="Barlow Semi Condensed"/>
            </a:endParaRPr>
          </a:p>
        </p:txBody>
      </p:sp>
      <p:sp>
        <p:nvSpPr>
          <p:cNvPr id="2800" name="Google Shape;2800;g2fcbf8ce7d3_1_448"/>
          <p:cNvSpPr txBox="1"/>
          <p:nvPr>
            <p:ph idx="2" type="subTitle"/>
          </p:nvPr>
        </p:nvSpPr>
        <p:spPr>
          <a:xfrm>
            <a:off x="1233584" y="2411328"/>
            <a:ext cx="1647000" cy="134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Facilitar reuniones y eliminar impedimentos.</a:t>
            </a:r>
            <a:endParaRPr sz="1200">
              <a:solidFill>
                <a:schemeClr val="dk2"/>
              </a:solidFill>
              <a:latin typeface="Barlow Semi Condensed"/>
              <a:ea typeface="Barlow Semi Condensed"/>
              <a:cs typeface="Barlow Semi Condensed"/>
              <a:sym typeface="Barlow Semi Condensed"/>
            </a:endParaRPr>
          </a:p>
          <a:p>
            <a:pPr indent="0" lvl="0" marL="0" rtl="0" algn="just">
              <a:spcBef>
                <a:spcPts val="0"/>
              </a:spcBef>
              <a:spcAft>
                <a:spcPts val="0"/>
              </a:spcAft>
              <a:buNone/>
            </a:pPr>
            <a:r>
              <a:t/>
            </a:r>
            <a:endParaRPr sz="1200">
              <a:solidFill>
                <a:schemeClr val="dk2"/>
              </a:solidFill>
              <a:latin typeface="Barlow Semi Condensed"/>
              <a:ea typeface="Barlow Semi Condensed"/>
              <a:cs typeface="Barlow Semi Condensed"/>
              <a:sym typeface="Barlow Semi Condensed"/>
            </a:endParaRPr>
          </a:p>
          <a:p>
            <a:pPr indent="0" lvl="0" marL="0" rtl="0" algn="just">
              <a:spcBef>
                <a:spcPts val="0"/>
              </a:spcBef>
              <a:spcAft>
                <a:spcPts val="0"/>
              </a:spcAft>
              <a:buNone/>
            </a:pPr>
            <a:r>
              <a:t/>
            </a:r>
            <a:endParaRPr sz="1200">
              <a:solidFill>
                <a:schemeClr val="dk2"/>
              </a:solidFill>
              <a:latin typeface="Barlow Semi Condensed"/>
              <a:ea typeface="Barlow Semi Condensed"/>
              <a:cs typeface="Barlow Semi Condensed"/>
              <a:sym typeface="Barlow Semi Condensed"/>
            </a:endParaRPr>
          </a:p>
          <a:p>
            <a:pPr indent="0" lvl="0" marL="0" rtl="0" algn="just">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Asegurar que se sigan los principios de Scrum.</a:t>
            </a:r>
            <a:endParaRPr sz="1200">
              <a:solidFill>
                <a:schemeClr val="dk2"/>
              </a:solidFill>
              <a:latin typeface="Barlow Semi Condensed"/>
              <a:ea typeface="Barlow Semi Condensed"/>
              <a:cs typeface="Barlow Semi Condensed"/>
              <a:sym typeface="Barlow Semi Condensed"/>
            </a:endParaRPr>
          </a:p>
        </p:txBody>
      </p:sp>
      <p:sp>
        <p:nvSpPr>
          <p:cNvPr id="2801" name="Google Shape;2801;g2fcbf8ce7d3_1_448"/>
          <p:cNvSpPr txBox="1"/>
          <p:nvPr>
            <p:ph idx="3" type="subTitle"/>
          </p:nvPr>
        </p:nvSpPr>
        <p:spPr>
          <a:xfrm>
            <a:off x="3860458" y="1920027"/>
            <a:ext cx="1600800" cy="27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David Merino</a:t>
            </a:r>
            <a:endParaRPr sz="1800"/>
          </a:p>
        </p:txBody>
      </p:sp>
      <p:sp>
        <p:nvSpPr>
          <p:cNvPr id="2802" name="Google Shape;2802;g2fcbf8ce7d3_1_448"/>
          <p:cNvSpPr txBox="1"/>
          <p:nvPr>
            <p:ph idx="4" type="subTitle"/>
          </p:nvPr>
        </p:nvSpPr>
        <p:spPr>
          <a:xfrm>
            <a:off x="1233734" y="1906514"/>
            <a:ext cx="1647000" cy="306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Sebastián Palma</a:t>
            </a:r>
            <a:endParaRPr sz="1800"/>
          </a:p>
        </p:txBody>
      </p:sp>
      <p:sp>
        <p:nvSpPr>
          <p:cNvPr id="2803" name="Google Shape;2803;g2fcbf8ce7d3_1_448"/>
          <p:cNvSpPr txBox="1"/>
          <p:nvPr>
            <p:ph idx="4294967295" type="title"/>
          </p:nvPr>
        </p:nvSpPr>
        <p:spPr>
          <a:xfrm>
            <a:off x="1230526" y="1557625"/>
            <a:ext cx="1737300" cy="45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Barlow Semi Condensed"/>
                <a:ea typeface="Barlow Semi Condensed"/>
                <a:cs typeface="Barlow Semi Condensed"/>
                <a:sym typeface="Barlow Semi Condensed"/>
              </a:rPr>
              <a:t>Scrum Master</a:t>
            </a:r>
            <a:r>
              <a:rPr lang="en" sz="1600">
                <a:latin typeface="Barlow Semi Condensed"/>
                <a:ea typeface="Barlow Semi Condensed"/>
                <a:cs typeface="Barlow Semi Condensed"/>
                <a:sym typeface="Barlow Semi Condensed"/>
              </a:rPr>
              <a:t> </a:t>
            </a:r>
            <a:endParaRPr sz="1600">
              <a:latin typeface="Barlow Semi Condensed"/>
              <a:ea typeface="Barlow Semi Condensed"/>
              <a:cs typeface="Barlow Semi Condensed"/>
              <a:sym typeface="Barlow Semi Condensed"/>
            </a:endParaRPr>
          </a:p>
        </p:txBody>
      </p:sp>
      <p:sp>
        <p:nvSpPr>
          <p:cNvPr id="2804" name="Google Shape;2804;g2fcbf8ce7d3_1_448"/>
          <p:cNvSpPr txBox="1"/>
          <p:nvPr>
            <p:ph idx="4294967295" type="title"/>
          </p:nvPr>
        </p:nvSpPr>
        <p:spPr>
          <a:xfrm>
            <a:off x="3853800" y="1557675"/>
            <a:ext cx="1560000" cy="348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600">
                <a:latin typeface="Barlow Semi Condensed"/>
                <a:ea typeface="Barlow Semi Condensed"/>
                <a:cs typeface="Barlow Semi Condensed"/>
                <a:sym typeface="Barlow Semi Condensed"/>
              </a:rPr>
              <a:t>Product Owner</a:t>
            </a:r>
            <a:endParaRPr/>
          </a:p>
        </p:txBody>
      </p:sp>
      <p:sp>
        <p:nvSpPr>
          <p:cNvPr id="2805" name="Google Shape;2805;g2fcbf8ce7d3_1_448"/>
          <p:cNvSpPr/>
          <p:nvPr/>
        </p:nvSpPr>
        <p:spPr>
          <a:xfrm>
            <a:off x="6061050" y="1277025"/>
            <a:ext cx="2114400" cy="31782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g2fcbf8ce7d3_1_448"/>
          <p:cNvSpPr/>
          <p:nvPr/>
        </p:nvSpPr>
        <p:spPr>
          <a:xfrm>
            <a:off x="6207297" y="1468031"/>
            <a:ext cx="1821900" cy="2796300"/>
          </a:xfrm>
          <a:prstGeom prst="roundRect">
            <a:avLst>
              <a:gd fmla="val 16667" name="adj"/>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g2fcbf8ce7d3_1_448"/>
          <p:cNvSpPr txBox="1"/>
          <p:nvPr>
            <p:ph idx="5" type="subTitle"/>
          </p:nvPr>
        </p:nvSpPr>
        <p:spPr>
          <a:xfrm>
            <a:off x="6290375" y="2411325"/>
            <a:ext cx="1647000" cy="158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Desarrollar el sistema, participar en reuniones diarias y entregar incrementos funcionales</a:t>
            </a:r>
            <a:endParaRPr sz="1200">
              <a:latin typeface="Barlow Semi Condensed"/>
              <a:ea typeface="Barlow Semi Condensed"/>
              <a:cs typeface="Barlow Semi Condensed"/>
              <a:sym typeface="Barlow Semi Condensed"/>
            </a:endParaRPr>
          </a:p>
        </p:txBody>
      </p:sp>
      <p:sp>
        <p:nvSpPr>
          <p:cNvPr id="2808" name="Google Shape;2808;g2fcbf8ce7d3_1_448"/>
          <p:cNvSpPr txBox="1"/>
          <p:nvPr>
            <p:ph idx="6" type="subTitle"/>
          </p:nvPr>
        </p:nvSpPr>
        <p:spPr>
          <a:xfrm>
            <a:off x="6290374" y="1920027"/>
            <a:ext cx="1647000" cy="279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Enzo Mayo, David Merino, Sebastián Palma</a:t>
            </a:r>
            <a:endParaRPr/>
          </a:p>
        </p:txBody>
      </p:sp>
      <p:sp>
        <p:nvSpPr>
          <p:cNvPr id="2809" name="Google Shape;2809;g2fcbf8ce7d3_1_448"/>
          <p:cNvSpPr txBox="1"/>
          <p:nvPr>
            <p:ph idx="4294967295" type="title"/>
          </p:nvPr>
        </p:nvSpPr>
        <p:spPr>
          <a:xfrm>
            <a:off x="6207300" y="1435725"/>
            <a:ext cx="1860900" cy="5382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600">
                <a:latin typeface="Barlow Semi Condensed"/>
                <a:ea typeface="Barlow Semi Condensed"/>
                <a:cs typeface="Barlow Semi Condensed"/>
                <a:sym typeface="Barlow Semi Condensed"/>
              </a:rPr>
              <a:t>Development Team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g2fbdc14b314_0_184"/>
          <p:cNvSpPr txBox="1"/>
          <p:nvPr>
            <p:ph type="title"/>
          </p:nvPr>
        </p:nvSpPr>
        <p:spPr>
          <a:xfrm>
            <a:off x="2902025" y="2231125"/>
            <a:ext cx="33771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Herramientas</a:t>
            </a:r>
            <a:endParaRPr sz="4700"/>
          </a:p>
        </p:txBody>
      </p:sp>
      <p:sp>
        <p:nvSpPr>
          <p:cNvPr id="2815" name="Google Shape;2815;g2fbdc14b314_0_184"/>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06</a:t>
            </a:r>
            <a:endParaRPr/>
          </a:p>
        </p:txBody>
      </p:sp>
      <p:sp>
        <p:nvSpPr>
          <p:cNvPr id="2816" name="Google Shape;2816;g2fbdc14b314_0_184"/>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t>Tecnologías a implementar</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g2fcbf8ce7d3_0_9"/>
          <p:cNvSpPr txBox="1"/>
          <p:nvPr>
            <p:ph idx="4" type="subTitle"/>
          </p:nvPr>
        </p:nvSpPr>
        <p:spPr>
          <a:xfrm>
            <a:off x="3783388" y="2195198"/>
            <a:ext cx="1629300" cy="6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400"/>
              <a:buNone/>
            </a:pPr>
            <a:r>
              <a:rPr lang="en" sz="1100">
                <a:solidFill>
                  <a:schemeClr val="dk2"/>
                </a:solidFill>
              </a:rPr>
              <a:t> Django para el desarrollo del backend y frontend</a:t>
            </a:r>
            <a:endParaRPr sz="1100">
              <a:solidFill>
                <a:schemeClr val="dk2"/>
              </a:solidFill>
            </a:endParaRPr>
          </a:p>
          <a:p>
            <a:pPr indent="0" lvl="0" marL="0" rtl="0" algn="ctr">
              <a:lnSpc>
                <a:spcPct val="100000"/>
              </a:lnSpc>
              <a:spcBef>
                <a:spcPts val="0"/>
              </a:spcBef>
              <a:spcAft>
                <a:spcPts val="0"/>
              </a:spcAft>
              <a:buSzPts val="1400"/>
              <a:buNone/>
            </a:pPr>
            <a:r>
              <a:t/>
            </a:r>
            <a:endParaRPr sz="1100"/>
          </a:p>
        </p:txBody>
      </p:sp>
      <p:sp>
        <p:nvSpPr>
          <p:cNvPr id="2822" name="Google Shape;2822;g2fcbf8ce7d3_0_9"/>
          <p:cNvSpPr txBox="1"/>
          <p:nvPr>
            <p:ph idx="5" type="subTitle"/>
          </p:nvPr>
        </p:nvSpPr>
        <p:spPr>
          <a:xfrm>
            <a:off x="6103000" y="1724650"/>
            <a:ext cx="2744700" cy="48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Herramientas de Machine Learning</a:t>
            </a:r>
            <a:endParaRPr/>
          </a:p>
        </p:txBody>
      </p:sp>
      <p:sp>
        <p:nvSpPr>
          <p:cNvPr id="2823" name="Google Shape;2823;g2fcbf8ce7d3_0_9"/>
          <p:cNvSpPr txBox="1"/>
          <p:nvPr>
            <p:ph idx="1" type="subTitle"/>
          </p:nvPr>
        </p:nvSpPr>
        <p:spPr>
          <a:xfrm>
            <a:off x="550525" y="1794525"/>
            <a:ext cx="1764900" cy="39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Lenguajes de Programación</a:t>
            </a:r>
            <a:endParaRPr/>
          </a:p>
        </p:txBody>
      </p:sp>
      <p:sp>
        <p:nvSpPr>
          <p:cNvPr id="2824" name="Google Shape;2824;g2fcbf8ce7d3_0_9"/>
          <p:cNvSpPr txBox="1"/>
          <p:nvPr>
            <p:ph idx="3" type="subTitle"/>
          </p:nvPr>
        </p:nvSpPr>
        <p:spPr>
          <a:xfrm>
            <a:off x="3783388" y="1835567"/>
            <a:ext cx="1629300" cy="48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Frameworks</a:t>
            </a:r>
            <a:endParaRPr/>
          </a:p>
        </p:txBody>
      </p:sp>
      <p:sp>
        <p:nvSpPr>
          <p:cNvPr id="2825" name="Google Shape;2825;g2fcbf8ce7d3_0_9"/>
          <p:cNvSpPr txBox="1"/>
          <p:nvPr>
            <p:ph idx="6" type="subTitle"/>
          </p:nvPr>
        </p:nvSpPr>
        <p:spPr>
          <a:xfrm>
            <a:off x="6641825" y="2257348"/>
            <a:ext cx="1533600" cy="49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100"/>
              <a:t>Scikit-learn y otros  para la implementación de los modelos predictivos</a:t>
            </a:r>
            <a:endParaRPr sz="1100">
              <a:latin typeface="Barlow Semi Condensed"/>
              <a:ea typeface="Barlow Semi Condensed"/>
              <a:cs typeface="Barlow Semi Condensed"/>
              <a:sym typeface="Barlow Semi Condensed"/>
            </a:endParaRPr>
          </a:p>
          <a:p>
            <a:pPr indent="0" lvl="0" marL="0" rtl="0" algn="ctr">
              <a:lnSpc>
                <a:spcPct val="100000"/>
              </a:lnSpc>
              <a:spcBef>
                <a:spcPts val="0"/>
              </a:spcBef>
              <a:spcAft>
                <a:spcPts val="0"/>
              </a:spcAft>
              <a:buSzPts val="1400"/>
              <a:buNone/>
            </a:pPr>
            <a:r>
              <a:t/>
            </a:r>
            <a:endParaRPr sz="1100">
              <a:latin typeface="Barlow Semi Condensed"/>
              <a:ea typeface="Barlow Semi Condensed"/>
              <a:cs typeface="Barlow Semi Condensed"/>
              <a:sym typeface="Barlow Semi Condensed"/>
            </a:endParaRPr>
          </a:p>
        </p:txBody>
      </p:sp>
      <p:sp>
        <p:nvSpPr>
          <p:cNvPr id="2826" name="Google Shape;2826;g2fcbf8ce7d3_0_9"/>
          <p:cNvSpPr txBox="1"/>
          <p:nvPr>
            <p:ph idx="2" type="subTitle"/>
          </p:nvPr>
        </p:nvSpPr>
        <p:spPr>
          <a:xfrm>
            <a:off x="550525" y="2313008"/>
            <a:ext cx="1764900" cy="53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Python para el desarrollo de modelos de machine learning y backend</a:t>
            </a:r>
            <a:endParaRPr sz="1100">
              <a:latin typeface="Barlow Semi Condensed"/>
              <a:ea typeface="Barlow Semi Condensed"/>
              <a:cs typeface="Barlow Semi Condensed"/>
              <a:sym typeface="Barlow Semi Condensed"/>
            </a:endParaRPr>
          </a:p>
        </p:txBody>
      </p:sp>
      <p:sp>
        <p:nvSpPr>
          <p:cNvPr id="2827" name="Google Shape;2827;g2fcbf8ce7d3_0_9"/>
          <p:cNvSpPr txBox="1"/>
          <p:nvPr>
            <p:ph type="title"/>
          </p:nvPr>
        </p:nvSpPr>
        <p:spPr>
          <a:xfrm>
            <a:off x="3090597" y="141728"/>
            <a:ext cx="29628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Herramientas</a:t>
            </a:r>
            <a:endParaRPr/>
          </a:p>
        </p:txBody>
      </p:sp>
      <p:sp>
        <p:nvSpPr>
          <p:cNvPr id="2828" name="Google Shape;2828;g2fcbf8ce7d3_0_9"/>
          <p:cNvSpPr txBox="1"/>
          <p:nvPr>
            <p:ph idx="7" type="subTitle"/>
          </p:nvPr>
        </p:nvSpPr>
        <p:spPr>
          <a:xfrm>
            <a:off x="1108300" y="3612321"/>
            <a:ext cx="17649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Visual</a:t>
            </a:r>
            <a:r>
              <a:rPr lang="en"/>
              <a:t>i</a:t>
            </a:r>
            <a:r>
              <a:rPr lang="en"/>
              <a:t>zación</a:t>
            </a:r>
            <a:endParaRPr/>
          </a:p>
        </p:txBody>
      </p:sp>
      <p:sp>
        <p:nvSpPr>
          <p:cNvPr id="2829" name="Google Shape;2829;g2fcbf8ce7d3_0_9"/>
          <p:cNvSpPr txBox="1"/>
          <p:nvPr>
            <p:ph idx="8" type="subTitle"/>
          </p:nvPr>
        </p:nvSpPr>
        <p:spPr>
          <a:xfrm>
            <a:off x="1108300" y="3952380"/>
            <a:ext cx="17649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Power BI para la publicación de resultados</a:t>
            </a:r>
            <a:endParaRPr sz="1100">
              <a:latin typeface="Barlow Semi Condensed"/>
              <a:ea typeface="Barlow Semi Condensed"/>
              <a:cs typeface="Barlow Semi Condensed"/>
              <a:sym typeface="Barlow Semi Condensed"/>
            </a:endParaRPr>
          </a:p>
        </p:txBody>
      </p:sp>
      <p:sp>
        <p:nvSpPr>
          <p:cNvPr id="2830" name="Google Shape;2830;g2fcbf8ce7d3_0_9"/>
          <p:cNvSpPr txBox="1"/>
          <p:nvPr>
            <p:ph idx="9" type="subTitle"/>
          </p:nvPr>
        </p:nvSpPr>
        <p:spPr>
          <a:xfrm>
            <a:off x="3597425" y="3522861"/>
            <a:ext cx="19491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Infraestructura</a:t>
            </a:r>
            <a:endParaRPr/>
          </a:p>
        </p:txBody>
      </p:sp>
      <p:sp>
        <p:nvSpPr>
          <p:cNvPr id="2831" name="Google Shape;2831;g2fcbf8ce7d3_0_9"/>
          <p:cNvSpPr txBox="1"/>
          <p:nvPr>
            <p:ph idx="13" type="subTitle"/>
          </p:nvPr>
        </p:nvSpPr>
        <p:spPr>
          <a:xfrm>
            <a:off x="3597475" y="3862917"/>
            <a:ext cx="19491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100"/>
              <a:t>Servicios en la nube para alojamiento y procesamiento de datos</a:t>
            </a:r>
            <a:endParaRPr sz="1100">
              <a:latin typeface="Barlow Semi Condensed"/>
              <a:ea typeface="Barlow Semi Condensed"/>
              <a:cs typeface="Barlow Semi Condensed"/>
              <a:sym typeface="Barlow Semi Condensed"/>
            </a:endParaRPr>
          </a:p>
          <a:p>
            <a:pPr indent="0" lvl="0" marL="0" rtl="0" algn="l">
              <a:lnSpc>
                <a:spcPct val="100000"/>
              </a:lnSpc>
              <a:spcBef>
                <a:spcPts val="0"/>
              </a:spcBef>
              <a:spcAft>
                <a:spcPts val="0"/>
              </a:spcAft>
              <a:buSzPts val="1400"/>
              <a:buNone/>
            </a:pPr>
            <a:r>
              <a:t/>
            </a:r>
            <a:endParaRPr sz="1100">
              <a:latin typeface="Barlow Semi Condensed"/>
              <a:ea typeface="Barlow Semi Condensed"/>
              <a:cs typeface="Barlow Semi Condensed"/>
              <a:sym typeface="Barlow Semi Condensed"/>
            </a:endParaRPr>
          </a:p>
        </p:txBody>
      </p:sp>
      <p:pic>
        <p:nvPicPr>
          <p:cNvPr id="2832" name="Google Shape;2832;g2fcbf8ce7d3_0_9"/>
          <p:cNvPicPr preferRelativeResize="0"/>
          <p:nvPr/>
        </p:nvPicPr>
        <p:blipFill>
          <a:blip r:embed="rId3">
            <a:alphaModFix/>
          </a:blip>
          <a:stretch>
            <a:fillRect/>
          </a:stretch>
        </p:blipFill>
        <p:spPr>
          <a:xfrm>
            <a:off x="4123023" y="1116775"/>
            <a:ext cx="950467" cy="680778"/>
          </a:xfrm>
          <a:prstGeom prst="rect">
            <a:avLst/>
          </a:prstGeom>
          <a:noFill/>
          <a:ln>
            <a:noFill/>
          </a:ln>
        </p:spPr>
      </p:pic>
      <p:pic>
        <p:nvPicPr>
          <p:cNvPr id="2833" name="Google Shape;2833;g2fcbf8ce7d3_0_9"/>
          <p:cNvPicPr preferRelativeResize="0"/>
          <p:nvPr/>
        </p:nvPicPr>
        <p:blipFill>
          <a:blip r:embed="rId4">
            <a:alphaModFix/>
          </a:blip>
          <a:stretch>
            <a:fillRect/>
          </a:stretch>
        </p:blipFill>
        <p:spPr>
          <a:xfrm>
            <a:off x="7074179" y="1116775"/>
            <a:ext cx="668892" cy="724568"/>
          </a:xfrm>
          <a:prstGeom prst="rect">
            <a:avLst/>
          </a:prstGeom>
          <a:noFill/>
          <a:ln>
            <a:noFill/>
          </a:ln>
        </p:spPr>
      </p:pic>
      <p:pic>
        <p:nvPicPr>
          <p:cNvPr id="2834" name="Google Shape;2834;g2fcbf8ce7d3_0_9"/>
          <p:cNvPicPr preferRelativeResize="0"/>
          <p:nvPr/>
        </p:nvPicPr>
        <p:blipFill>
          <a:blip r:embed="rId5">
            <a:alphaModFix/>
          </a:blip>
          <a:stretch>
            <a:fillRect/>
          </a:stretch>
        </p:blipFill>
        <p:spPr>
          <a:xfrm>
            <a:off x="1353750" y="2966163"/>
            <a:ext cx="1247677" cy="686100"/>
          </a:xfrm>
          <a:prstGeom prst="rect">
            <a:avLst/>
          </a:prstGeom>
          <a:noFill/>
          <a:ln>
            <a:noFill/>
          </a:ln>
        </p:spPr>
      </p:pic>
      <p:pic>
        <p:nvPicPr>
          <p:cNvPr id="2835" name="Google Shape;2835;g2fcbf8ce7d3_0_9"/>
          <p:cNvPicPr preferRelativeResize="0"/>
          <p:nvPr/>
        </p:nvPicPr>
        <p:blipFill>
          <a:blip r:embed="rId6">
            <a:alphaModFix/>
          </a:blip>
          <a:stretch>
            <a:fillRect/>
          </a:stretch>
        </p:blipFill>
        <p:spPr>
          <a:xfrm>
            <a:off x="1026086" y="1116775"/>
            <a:ext cx="813599" cy="736200"/>
          </a:xfrm>
          <a:prstGeom prst="rect">
            <a:avLst/>
          </a:prstGeom>
          <a:noFill/>
          <a:ln>
            <a:noFill/>
          </a:ln>
        </p:spPr>
      </p:pic>
      <p:pic>
        <p:nvPicPr>
          <p:cNvPr id="2836" name="Google Shape;2836;g2fcbf8ce7d3_0_9"/>
          <p:cNvPicPr preferRelativeResize="0"/>
          <p:nvPr/>
        </p:nvPicPr>
        <p:blipFill>
          <a:blip r:embed="rId7">
            <a:alphaModFix/>
          </a:blip>
          <a:stretch>
            <a:fillRect/>
          </a:stretch>
        </p:blipFill>
        <p:spPr>
          <a:xfrm>
            <a:off x="4225525" y="2811724"/>
            <a:ext cx="693000" cy="686075"/>
          </a:xfrm>
          <a:prstGeom prst="rect">
            <a:avLst/>
          </a:prstGeom>
          <a:noFill/>
          <a:ln>
            <a:noFill/>
          </a:ln>
        </p:spPr>
      </p:pic>
      <p:sp>
        <p:nvSpPr>
          <p:cNvPr id="2837" name="Google Shape;2837;g2fcbf8ce7d3_0_9"/>
          <p:cNvSpPr txBox="1"/>
          <p:nvPr>
            <p:ph idx="4" type="subTitle"/>
          </p:nvPr>
        </p:nvSpPr>
        <p:spPr>
          <a:xfrm>
            <a:off x="6593975" y="3844023"/>
            <a:ext cx="1629300" cy="6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400"/>
              <a:buNone/>
            </a:pPr>
            <a:r>
              <a:rPr lang="en" sz="1100">
                <a:solidFill>
                  <a:schemeClr val="dk2"/>
                </a:solidFill>
              </a:rPr>
              <a:t>Aplicación para control de versiones y registro de actualizaciones. </a:t>
            </a:r>
            <a:endParaRPr sz="1100">
              <a:solidFill>
                <a:schemeClr val="dk2"/>
              </a:solidFill>
            </a:endParaRPr>
          </a:p>
          <a:p>
            <a:pPr indent="0" lvl="0" marL="0" rtl="0" algn="ctr">
              <a:lnSpc>
                <a:spcPct val="100000"/>
              </a:lnSpc>
              <a:spcBef>
                <a:spcPts val="0"/>
              </a:spcBef>
              <a:spcAft>
                <a:spcPts val="0"/>
              </a:spcAft>
              <a:buSzPts val="1400"/>
              <a:buNone/>
            </a:pPr>
            <a:r>
              <a:t/>
            </a:r>
            <a:endParaRPr sz="1100"/>
          </a:p>
        </p:txBody>
      </p:sp>
      <p:sp>
        <p:nvSpPr>
          <p:cNvPr id="2838" name="Google Shape;2838;g2fcbf8ce7d3_0_9"/>
          <p:cNvSpPr txBox="1"/>
          <p:nvPr>
            <p:ph idx="3" type="subTitle"/>
          </p:nvPr>
        </p:nvSpPr>
        <p:spPr>
          <a:xfrm>
            <a:off x="6484025" y="3509500"/>
            <a:ext cx="1849200" cy="48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Control de versiones</a:t>
            </a:r>
            <a:endParaRPr/>
          </a:p>
        </p:txBody>
      </p:sp>
      <p:pic>
        <p:nvPicPr>
          <p:cNvPr id="2839" name="Google Shape;2839;g2fcbf8ce7d3_0_9"/>
          <p:cNvPicPr preferRelativeResize="0"/>
          <p:nvPr/>
        </p:nvPicPr>
        <p:blipFill>
          <a:blip r:embed="rId8">
            <a:alphaModFix/>
          </a:blip>
          <a:stretch>
            <a:fillRect/>
          </a:stretch>
        </p:blipFill>
        <p:spPr>
          <a:xfrm>
            <a:off x="6932426" y="2887001"/>
            <a:ext cx="1085850" cy="610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g2fbdc14b314_0_0"/>
          <p:cNvSpPr txBox="1"/>
          <p:nvPr>
            <p:ph idx="4" type="subTitle"/>
          </p:nvPr>
        </p:nvSpPr>
        <p:spPr>
          <a:xfrm>
            <a:off x="2781227" y="2161072"/>
            <a:ext cx="1607700" cy="61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2"/>
                </a:solidFill>
              </a:rPr>
              <a:t>Competencias del perfil de egreso</a:t>
            </a:r>
            <a:endParaRPr sz="1300">
              <a:solidFill>
                <a:schemeClr val="dk2"/>
              </a:solidFill>
            </a:endParaRPr>
          </a:p>
          <a:p>
            <a:pPr indent="0" lvl="0" marL="0" rtl="0" algn="just">
              <a:lnSpc>
                <a:spcPct val="100000"/>
              </a:lnSpc>
              <a:spcBef>
                <a:spcPts val="0"/>
              </a:spcBef>
              <a:spcAft>
                <a:spcPts val="0"/>
              </a:spcAft>
              <a:buSzPts val="1400"/>
              <a:buNone/>
            </a:pPr>
            <a:r>
              <a:t/>
            </a:r>
            <a:endParaRPr sz="1300">
              <a:solidFill>
                <a:schemeClr val="dk2"/>
              </a:solidFill>
            </a:endParaRPr>
          </a:p>
        </p:txBody>
      </p:sp>
      <p:sp>
        <p:nvSpPr>
          <p:cNvPr id="1888" name="Google Shape;1888;g2fbdc14b314_0_0"/>
          <p:cNvSpPr txBox="1"/>
          <p:nvPr>
            <p:ph idx="5" type="subTitle"/>
          </p:nvPr>
        </p:nvSpPr>
        <p:spPr>
          <a:xfrm>
            <a:off x="4755076" y="1952363"/>
            <a:ext cx="16077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Factibilidad</a:t>
            </a:r>
            <a:endParaRPr/>
          </a:p>
        </p:txBody>
      </p:sp>
      <p:sp>
        <p:nvSpPr>
          <p:cNvPr id="1889" name="Google Shape;1889;g2fbdc14b314_0_0"/>
          <p:cNvSpPr txBox="1"/>
          <p:nvPr>
            <p:ph idx="1" type="subTitle"/>
          </p:nvPr>
        </p:nvSpPr>
        <p:spPr>
          <a:xfrm>
            <a:off x="807338" y="1952363"/>
            <a:ext cx="16077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Contexto</a:t>
            </a:r>
            <a:endParaRPr/>
          </a:p>
        </p:txBody>
      </p:sp>
      <p:sp>
        <p:nvSpPr>
          <p:cNvPr id="1890" name="Google Shape;1890;g2fbdc14b314_0_0"/>
          <p:cNvSpPr txBox="1"/>
          <p:nvPr>
            <p:ph idx="3" type="subTitle"/>
          </p:nvPr>
        </p:nvSpPr>
        <p:spPr>
          <a:xfrm>
            <a:off x="2781227" y="1952363"/>
            <a:ext cx="16077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Competencias</a:t>
            </a:r>
            <a:endParaRPr/>
          </a:p>
        </p:txBody>
      </p:sp>
      <p:sp>
        <p:nvSpPr>
          <p:cNvPr id="1891" name="Google Shape;1891;g2fbdc14b314_0_0"/>
          <p:cNvSpPr txBox="1"/>
          <p:nvPr>
            <p:ph idx="6" type="subTitle"/>
          </p:nvPr>
        </p:nvSpPr>
        <p:spPr>
          <a:xfrm>
            <a:off x="4755089" y="2161072"/>
            <a:ext cx="1607700" cy="612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300"/>
              <a:t>Disponibilidad de recursos</a:t>
            </a:r>
            <a:endParaRPr sz="1300">
              <a:latin typeface="Barlow Semi Condensed"/>
              <a:ea typeface="Barlow Semi Condensed"/>
              <a:cs typeface="Barlow Semi Condensed"/>
              <a:sym typeface="Barlow Semi Condensed"/>
            </a:endParaRPr>
          </a:p>
          <a:p>
            <a:pPr indent="0" lvl="0" marL="0" rtl="0" algn="just">
              <a:lnSpc>
                <a:spcPct val="100000"/>
              </a:lnSpc>
              <a:spcBef>
                <a:spcPts val="0"/>
              </a:spcBef>
              <a:spcAft>
                <a:spcPts val="0"/>
              </a:spcAft>
              <a:buSzPts val="1400"/>
              <a:buNone/>
            </a:pPr>
            <a:r>
              <a:t/>
            </a:r>
            <a:endParaRPr sz="1300">
              <a:latin typeface="Barlow Semi Condensed"/>
              <a:ea typeface="Barlow Semi Condensed"/>
              <a:cs typeface="Barlow Semi Condensed"/>
              <a:sym typeface="Barlow Semi Condensed"/>
            </a:endParaRPr>
          </a:p>
        </p:txBody>
      </p:sp>
      <p:sp>
        <p:nvSpPr>
          <p:cNvPr id="1892" name="Google Shape;1892;g2fbdc14b314_0_0"/>
          <p:cNvSpPr txBox="1"/>
          <p:nvPr>
            <p:ph idx="2" type="subTitle"/>
          </p:nvPr>
        </p:nvSpPr>
        <p:spPr>
          <a:xfrm>
            <a:off x="807338" y="2177684"/>
            <a:ext cx="1607700" cy="61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t>Tema, relevancia  y descripción del proyecto</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t/>
            </a:r>
            <a:endParaRPr sz="1300"/>
          </a:p>
          <a:p>
            <a:pPr indent="0" lvl="0" marL="0" rtl="0" algn="just">
              <a:lnSpc>
                <a:spcPct val="100000"/>
              </a:lnSpc>
              <a:spcBef>
                <a:spcPts val="0"/>
              </a:spcBef>
              <a:spcAft>
                <a:spcPts val="0"/>
              </a:spcAft>
              <a:buSzPts val="1400"/>
              <a:buNone/>
            </a:pPr>
            <a:r>
              <a:t/>
            </a:r>
            <a:endParaRPr sz="1300"/>
          </a:p>
        </p:txBody>
      </p:sp>
      <p:sp>
        <p:nvSpPr>
          <p:cNvPr id="1893" name="Google Shape;1893;g2fbdc14b314_0_0"/>
          <p:cNvSpPr txBox="1"/>
          <p:nvPr>
            <p:ph type="title"/>
          </p:nvPr>
        </p:nvSpPr>
        <p:spPr>
          <a:xfrm>
            <a:off x="2415050" y="338325"/>
            <a:ext cx="43137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a:t>Contenido de la presentación</a:t>
            </a:r>
            <a:endParaRPr/>
          </a:p>
          <a:p>
            <a:pPr indent="0" lvl="0" marL="0" rtl="0" algn="ctr">
              <a:lnSpc>
                <a:spcPct val="100000"/>
              </a:lnSpc>
              <a:spcBef>
                <a:spcPts val="0"/>
              </a:spcBef>
              <a:spcAft>
                <a:spcPts val="0"/>
              </a:spcAft>
              <a:buSzPts val="2800"/>
              <a:buNone/>
            </a:pPr>
            <a:r>
              <a:t/>
            </a:r>
            <a:endParaRPr/>
          </a:p>
        </p:txBody>
      </p:sp>
      <p:sp>
        <p:nvSpPr>
          <p:cNvPr id="1894" name="Google Shape;1894;g2fbdc14b314_0_0"/>
          <p:cNvSpPr txBox="1"/>
          <p:nvPr>
            <p:ph idx="7" type="subTitle"/>
          </p:nvPr>
        </p:nvSpPr>
        <p:spPr>
          <a:xfrm>
            <a:off x="807350" y="3566428"/>
            <a:ext cx="16077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Metodología</a:t>
            </a:r>
            <a:endParaRPr/>
          </a:p>
        </p:txBody>
      </p:sp>
      <p:sp>
        <p:nvSpPr>
          <p:cNvPr id="1895" name="Google Shape;1895;g2fbdc14b314_0_0"/>
          <p:cNvSpPr txBox="1"/>
          <p:nvPr>
            <p:ph idx="8" type="subTitle"/>
          </p:nvPr>
        </p:nvSpPr>
        <p:spPr>
          <a:xfrm>
            <a:off x="807350" y="3906488"/>
            <a:ext cx="16077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300"/>
              <a:t>Metodología a usar</a:t>
            </a:r>
            <a:endParaRPr sz="1300">
              <a:latin typeface="Barlow Semi Condensed"/>
              <a:ea typeface="Barlow Semi Condensed"/>
              <a:cs typeface="Barlow Semi Condensed"/>
              <a:sym typeface="Barlow Semi Condensed"/>
            </a:endParaRPr>
          </a:p>
        </p:txBody>
      </p:sp>
      <p:sp>
        <p:nvSpPr>
          <p:cNvPr id="1896" name="Google Shape;1896;g2fbdc14b314_0_0"/>
          <p:cNvSpPr txBox="1"/>
          <p:nvPr>
            <p:ph idx="9" type="subTitle"/>
          </p:nvPr>
        </p:nvSpPr>
        <p:spPr>
          <a:xfrm>
            <a:off x="2697326" y="3566431"/>
            <a:ext cx="17754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Herramientas</a:t>
            </a:r>
            <a:endParaRPr/>
          </a:p>
        </p:txBody>
      </p:sp>
      <p:sp>
        <p:nvSpPr>
          <p:cNvPr id="1897" name="Google Shape;1897;g2fbdc14b314_0_0"/>
          <p:cNvSpPr txBox="1"/>
          <p:nvPr>
            <p:ph idx="13" type="subTitle"/>
          </p:nvPr>
        </p:nvSpPr>
        <p:spPr>
          <a:xfrm>
            <a:off x="2697372" y="3906488"/>
            <a:ext cx="1775400" cy="61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t>Tecnologías a implementar</a:t>
            </a:r>
            <a:endParaRPr sz="1300"/>
          </a:p>
          <a:p>
            <a:pPr indent="0" lvl="0" marL="0" rtl="0" algn="just">
              <a:lnSpc>
                <a:spcPct val="100000"/>
              </a:lnSpc>
              <a:spcBef>
                <a:spcPts val="0"/>
              </a:spcBef>
              <a:spcAft>
                <a:spcPts val="0"/>
              </a:spcAft>
              <a:buSzPts val="1400"/>
              <a:buNone/>
            </a:pPr>
            <a:r>
              <a:t/>
            </a:r>
            <a:endParaRPr sz="1300">
              <a:latin typeface="Barlow Semi Condensed"/>
              <a:ea typeface="Barlow Semi Condensed"/>
              <a:cs typeface="Barlow Semi Condensed"/>
              <a:sym typeface="Barlow Semi Condensed"/>
            </a:endParaRPr>
          </a:p>
        </p:txBody>
      </p:sp>
      <p:sp>
        <p:nvSpPr>
          <p:cNvPr id="1898" name="Google Shape;1898;g2fbdc14b314_0_0"/>
          <p:cNvSpPr txBox="1"/>
          <p:nvPr>
            <p:ph idx="14" type="subTitle"/>
          </p:nvPr>
        </p:nvSpPr>
        <p:spPr>
          <a:xfrm>
            <a:off x="4755076" y="3566428"/>
            <a:ext cx="16077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Reflexión</a:t>
            </a:r>
            <a:endParaRPr/>
          </a:p>
        </p:txBody>
      </p:sp>
      <p:sp>
        <p:nvSpPr>
          <p:cNvPr id="1899" name="Google Shape;1899;g2fbdc14b314_0_0"/>
          <p:cNvSpPr txBox="1"/>
          <p:nvPr>
            <p:ph idx="15" type="subTitle"/>
          </p:nvPr>
        </p:nvSpPr>
        <p:spPr>
          <a:xfrm>
            <a:off x="4755076" y="3906488"/>
            <a:ext cx="1607700" cy="610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300"/>
              <a:t>Reflexión final sobre la primera etapa</a:t>
            </a:r>
            <a:endParaRPr sz="1300">
              <a:latin typeface="Barlow Semi Condensed"/>
              <a:ea typeface="Barlow Semi Condensed"/>
              <a:cs typeface="Barlow Semi Condensed"/>
              <a:sym typeface="Barlow Semi Condensed"/>
            </a:endParaRPr>
          </a:p>
        </p:txBody>
      </p:sp>
      <p:sp>
        <p:nvSpPr>
          <p:cNvPr id="1900" name="Google Shape;1900;g2fbdc14b314_0_0"/>
          <p:cNvSpPr txBox="1"/>
          <p:nvPr>
            <p:ph idx="5" type="subTitle"/>
          </p:nvPr>
        </p:nvSpPr>
        <p:spPr>
          <a:xfrm>
            <a:off x="6728964" y="1952363"/>
            <a:ext cx="16077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Objetivos</a:t>
            </a:r>
            <a:endParaRPr/>
          </a:p>
        </p:txBody>
      </p:sp>
      <p:sp>
        <p:nvSpPr>
          <p:cNvPr id="1901" name="Google Shape;1901;g2fbdc14b314_0_0"/>
          <p:cNvSpPr txBox="1"/>
          <p:nvPr>
            <p:ph idx="6" type="subTitle"/>
          </p:nvPr>
        </p:nvSpPr>
        <p:spPr>
          <a:xfrm>
            <a:off x="6728939" y="2161072"/>
            <a:ext cx="1607700" cy="61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300"/>
              <a:t>Metas y resultados</a:t>
            </a:r>
            <a:endParaRPr sz="1300">
              <a:latin typeface="Barlow Semi Condensed"/>
              <a:ea typeface="Barlow Semi Condensed"/>
              <a:cs typeface="Barlow Semi Condensed"/>
              <a:sym typeface="Barlow Semi Condensed"/>
            </a:endParaRPr>
          </a:p>
          <a:p>
            <a:pPr indent="0" lvl="0" marL="0" rtl="0" algn="ctr">
              <a:lnSpc>
                <a:spcPct val="100000"/>
              </a:lnSpc>
              <a:spcBef>
                <a:spcPts val="0"/>
              </a:spcBef>
              <a:spcAft>
                <a:spcPts val="0"/>
              </a:spcAft>
              <a:buSzPts val="1400"/>
              <a:buNone/>
            </a:pPr>
            <a:r>
              <a:t/>
            </a:r>
            <a:endParaRPr sz="1300">
              <a:latin typeface="Barlow Semi Condensed"/>
              <a:ea typeface="Barlow Semi Condensed"/>
              <a:cs typeface="Barlow Semi Condensed"/>
              <a:sym typeface="Barlow Semi Condensed"/>
            </a:endParaRPr>
          </a:p>
        </p:txBody>
      </p:sp>
      <p:sp>
        <p:nvSpPr>
          <p:cNvPr id="1902" name="Google Shape;1902;g2fbdc14b314_0_0"/>
          <p:cNvSpPr txBox="1"/>
          <p:nvPr>
            <p:ph idx="14" type="subTitle"/>
          </p:nvPr>
        </p:nvSpPr>
        <p:spPr>
          <a:xfrm>
            <a:off x="6728926" y="3566428"/>
            <a:ext cx="1607700" cy="45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Conclusiones</a:t>
            </a:r>
            <a:endParaRPr/>
          </a:p>
        </p:txBody>
      </p:sp>
      <p:sp>
        <p:nvSpPr>
          <p:cNvPr id="1903" name="Google Shape;1903;g2fbdc14b314_0_0"/>
          <p:cNvSpPr txBox="1"/>
          <p:nvPr>
            <p:ph idx="15" type="subTitle"/>
          </p:nvPr>
        </p:nvSpPr>
        <p:spPr>
          <a:xfrm>
            <a:off x="6728926" y="3906488"/>
            <a:ext cx="1607700" cy="610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300"/>
              <a:t>Conclusiones en base al proyecto</a:t>
            </a:r>
            <a:endParaRPr sz="1300">
              <a:latin typeface="Barlow Semi Condensed"/>
              <a:ea typeface="Barlow Semi Condensed"/>
              <a:cs typeface="Barlow Semi Condensed"/>
              <a:sym typeface="Barlow Semi Condensed"/>
            </a:endParaRPr>
          </a:p>
        </p:txBody>
      </p:sp>
      <p:sp>
        <p:nvSpPr>
          <p:cNvPr id="1904" name="Google Shape;1904;g2fbdc14b314_0_0"/>
          <p:cNvSpPr txBox="1"/>
          <p:nvPr>
            <p:ph idx="4294967295" type="title"/>
          </p:nvPr>
        </p:nvSpPr>
        <p:spPr>
          <a:xfrm>
            <a:off x="3314964" y="1209334"/>
            <a:ext cx="524400" cy="37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grpSp>
        <p:nvGrpSpPr>
          <p:cNvPr id="1905" name="Google Shape;1905;g2fbdc14b314_0_0"/>
          <p:cNvGrpSpPr/>
          <p:nvPr/>
        </p:nvGrpSpPr>
        <p:grpSpPr>
          <a:xfrm>
            <a:off x="3267857" y="1207766"/>
            <a:ext cx="634338" cy="651549"/>
            <a:chOff x="917231" y="750460"/>
            <a:chExt cx="635100" cy="635100"/>
          </a:xfrm>
        </p:grpSpPr>
        <p:sp>
          <p:nvSpPr>
            <p:cNvPr id="1906" name="Google Shape;1906;g2fbdc14b314_0_0"/>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2fbdc14b314_0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Fjalla One"/>
                  <a:ea typeface="Fjalla One"/>
                  <a:cs typeface="Fjalla One"/>
                  <a:sym typeface="Fjalla One"/>
                </a:rPr>
                <a:t>02</a:t>
              </a:r>
              <a:endParaRPr i="0" sz="1100" u="none" cap="none" strike="noStrike">
                <a:solidFill>
                  <a:srgbClr val="000000"/>
                </a:solidFill>
                <a:latin typeface="Fjalla One"/>
                <a:ea typeface="Fjalla One"/>
                <a:cs typeface="Fjalla One"/>
                <a:sym typeface="Fjalla One"/>
              </a:endParaRPr>
            </a:p>
          </p:txBody>
        </p:sp>
      </p:grpSp>
      <p:sp>
        <p:nvSpPr>
          <p:cNvPr id="1908" name="Google Shape;1908;g2fbdc14b314_0_0"/>
          <p:cNvSpPr txBox="1"/>
          <p:nvPr>
            <p:ph idx="4294967295" type="title"/>
          </p:nvPr>
        </p:nvSpPr>
        <p:spPr>
          <a:xfrm>
            <a:off x="1341102" y="1209334"/>
            <a:ext cx="524400" cy="37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grpSp>
        <p:nvGrpSpPr>
          <p:cNvPr id="1909" name="Google Shape;1909;g2fbdc14b314_0_0"/>
          <p:cNvGrpSpPr/>
          <p:nvPr/>
        </p:nvGrpSpPr>
        <p:grpSpPr>
          <a:xfrm>
            <a:off x="1293995" y="1207766"/>
            <a:ext cx="634338" cy="651549"/>
            <a:chOff x="917231" y="750460"/>
            <a:chExt cx="635100" cy="635100"/>
          </a:xfrm>
        </p:grpSpPr>
        <p:sp>
          <p:nvSpPr>
            <p:cNvPr id="1910" name="Google Shape;1910;g2fbdc14b314_0_0"/>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2fbdc14b314_0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latin typeface="Fjalla One"/>
                  <a:ea typeface="Fjalla One"/>
                  <a:cs typeface="Fjalla One"/>
                  <a:sym typeface="Fjalla One"/>
                </a:rPr>
                <a:t>01</a:t>
              </a:r>
              <a:endParaRPr i="0" sz="1200" u="none" cap="none" strike="noStrike">
                <a:solidFill>
                  <a:srgbClr val="000000"/>
                </a:solidFill>
                <a:latin typeface="Fjalla One"/>
                <a:ea typeface="Fjalla One"/>
                <a:cs typeface="Fjalla One"/>
                <a:sym typeface="Fjalla One"/>
              </a:endParaRPr>
            </a:p>
          </p:txBody>
        </p:sp>
      </p:grpSp>
      <p:sp>
        <p:nvSpPr>
          <p:cNvPr id="1912" name="Google Shape;1912;g2fbdc14b314_0_0"/>
          <p:cNvSpPr txBox="1"/>
          <p:nvPr>
            <p:ph idx="4294967295" type="title"/>
          </p:nvPr>
        </p:nvSpPr>
        <p:spPr>
          <a:xfrm>
            <a:off x="5288827" y="1209334"/>
            <a:ext cx="524400" cy="37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grpSp>
        <p:nvGrpSpPr>
          <p:cNvPr id="1913" name="Google Shape;1913;g2fbdc14b314_0_0"/>
          <p:cNvGrpSpPr/>
          <p:nvPr/>
        </p:nvGrpSpPr>
        <p:grpSpPr>
          <a:xfrm>
            <a:off x="5241720" y="1207766"/>
            <a:ext cx="634338" cy="651549"/>
            <a:chOff x="917231" y="750460"/>
            <a:chExt cx="635100" cy="635100"/>
          </a:xfrm>
        </p:grpSpPr>
        <p:sp>
          <p:nvSpPr>
            <p:cNvPr id="1914" name="Google Shape;1914;g2fbdc14b314_0_0"/>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2fbdc14b314_0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Fjalla One"/>
                  <a:ea typeface="Fjalla One"/>
                  <a:cs typeface="Fjalla One"/>
                  <a:sym typeface="Fjalla One"/>
                </a:rPr>
                <a:t>03</a:t>
              </a:r>
              <a:endParaRPr i="0" sz="1100" u="none" cap="none" strike="noStrike">
                <a:solidFill>
                  <a:srgbClr val="000000"/>
                </a:solidFill>
                <a:latin typeface="Fjalla One"/>
                <a:ea typeface="Fjalla One"/>
                <a:cs typeface="Fjalla One"/>
                <a:sym typeface="Fjalla One"/>
              </a:endParaRPr>
            </a:p>
          </p:txBody>
        </p:sp>
      </p:grpSp>
      <p:sp>
        <p:nvSpPr>
          <p:cNvPr id="1916" name="Google Shape;1916;g2fbdc14b314_0_0"/>
          <p:cNvSpPr txBox="1"/>
          <p:nvPr>
            <p:ph idx="4294967295" type="title"/>
          </p:nvPr>
        </p:nvSpPr>
        <p:spPr>
          <a:xfrm>
            <a:off x="7262702" y="1209334"/>
            <a:ext cx="524400" cy="37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grpSp>
        <p:nvGrpSpPr>
          <p:cNvPr id="1917" name="Google Shape;1917;g2fbdc14b314_0_0"/>
          <p:cNvGrpSpPr/>
          <p:nvPr/>
        </p:nvGrpSpPr>
        <p:grpSpPr>
          <a:xfrm>
            <a:off x="7215595" y="1207766"/>
            <a:ext cx="634338" cy="651549"/>
            <a:chOff x="917231" y="750460"/>
            <a:chExt cx="635100" cy="635100"/>
          </a:xfrm>
        </p:grpSpPr>
        <p:sp>
          <p:nvSpPr>
            <p:cNvPr id="1918" name="Google Shape;1918;g2fbdc14b314_0_0"/>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2fbdc14b314_0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Fjalla One"/>
                  <a:ea typeface="Fjalla One"/>
                  <a:cs typeface="Fjalla One"/>
                  <a:sym typeface="Fjalla One"/>
                </a:rPr>
                <a:t>04</a:t>
              </a:r>
              <a:endParaRPr i="0" sz="1100" u="none" cap="none" strike="noStrike">
                <a:solidFill>
                  <a:srgbClr val="000000"/>
                </a:solidFill>
                <a:latin typeface="Fjalla One"/>
                <a:ea typeface="Fjalla One"/>
                <a:cs typeface="Fjalla One"/>
                <a:sym typeface="Fjalla One"/>
              </a:endParaRPr>
            </a:p>
          </p:txBody>
        </p:sp>
      </p:grpSp>
      <p:sp>
        <p:nvSpPr>
          <p:cNvPr id="1920" name="Google Shape;1920;g2fbdc14b314_0_0"/>
          <p:cNvSpPr txBox="1"/>
          <p:nvPr>
            <p:ph idx="4294967295" type="title"/>
          </p:nvPr>
        </p:nvSpPr>
        <p:spPr>
          <a:xfrm>
            <a:off x="1344927" y="2924109"/>
            <a:ext cx="524400" cy="37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grpSp>
        <p:nvGrpSpPr>
          <p:cNvPr id="1921" name="Google Shape;1921;g2fbdc14b314_0_0"/>
          <p:cNvGrpSpPr/>
          <p:nvPr/>
        </p:nvGrpSpPr>
        <p:grpSpPr>
          <a:xfrm>
            <a:off x="1297820" y="2922541"/>
            <a:ext cx="634338" cy="651549"/>
            <a:chOff x="917231" y="750460"/>
            <a:chExt cx="635100" cy="635100"/>
          </a:xfrm>
        </p:grpSpPr>
        <p:sp>
          <p:nvSpPr>
            <p:cNvPr id="1922" name="Google Shape;1922;g2fbdc14b314_0_0"/>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2fbdc14b314_0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Fjalla One"/>
                  <a:ea typeface="Fjalla One"/>
                  <a:cs typeface="Fjalla One"/>
                  <a:sym typeface="Fjalla One"/>
                </a:rPr>
                <a:t>05</a:t>
              </a:r>
              <a:endParaRPr i="0" sz="1100" u="none" cap="none" strike="noStrike">
                <a:solidFill>
                  <a:srgbClr val="000000"/>
                </a:solidFill>
                <a:latin typeface="Fjalla One"/>
                <a:ea typeface="Fjalla One"/>
                <a:cs typeface="Fjalla One"/>
                <a:sym typeface="Fjalla One"/>
              </a:endParaRPr>
            </a:p>
          </p:txBody>
        </p:sp>
      </p:grpSp>
      <p:sp>
        <p:nvSpPr>
          <p:cNvPr id="1924" name="Google Shape;1924;g2fbdc14b314_0_0"/>
          <p:cNvSpPr txBox="1"/>
          <p:nvPr>
            <p:ph idx="4294967295" type="title"/>
          </p:nvPr>
        </p:nvSpPr>
        <p:spPr>
          <a:xfrm>
            <a:off x="3318789" y="2924109"/>
            <a:ext cx="524400" cy="37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grpSp>
        <p:nvGrpSpPr>
          <p:cNvPr id="1925" name="Google Shape;1925;g2fbdc14b314_0_0"/>
          <p:cNvGrpSpPr/>
          <p:nvPr/>
        </p:nvGrpSpPr>
        <p:grpSpPr>
          <a:xfrm>
            <a:off x="3271682" y="2922541"/>
            <a:ext cx="634338" cy="651549"/>
            <a:chOff x="917231" y="750460"/>
            <a:chExt cx="635100" cy="635100"/>
          </a:xfrm>
        </p:grpSpPr>
        <p:sp>
          <p:nvSpPr>
            <p:cNvPr id="1926" name="Google Shape;1926;g2fbdc14b314_0_0"/>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2fbdc14b314_0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Fjalla One"/>
                  <a:ea typeface="Fjalla One"/>
                  <a:cs typeface="Fjalla One"/>
                  <a:sym typeface="Fjalla One"/>
                </a:rPr>
                <a:t>06</a:t>
              </a:r>
              <a:endParaRPr i="0" sz="1100" u="none" cap="none" strike="noStrike">
                <a:solidFill>
                  <a:srgbClr val="000000"/>
                </a:solidFill>
                <a:latin typeface="Fjalla One"/>
                <a:ea typeface="Fjalla One"/>
                <a:cs typeface="Fjalla One"/>
                <a:sym typeface="Fjalla One"/>
              </a:endParaRPr>
            </a:p>
          </p:txBody>
        </p:sp>
      </p:grpSp>
      <p:grpSp>
        <p:nvGrpSpPr>
          <p:cNvPr id="1928" name="Google Shape;1928;g2fbdc14b314_0_0"/>
          <p:cNvGrpSpPr/>
          <p:nvPr/>
        </p:nvGrpSpPr>
        <p:grpSpPr>
          <a:xfrm>
            <a:off x="5220670" y="2922541"/>
            <a:ext cx="634338" cy="651549"/>
            <a:chOff x="917231" y="750460"/>
            <a:chExt cx="635100" cy="635100"/>
          </a:xfrm>
        </p:grpSpPr>
        <p:sp>
          <p:nvSpPr>
            <p:cNvPr id="1929" name="Google Shape;1929;g2fbdc14b314_0_0"/>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2fbdc14b314_0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Fjalla One"/>
                  <a:ea typeface="Fjalla One"/>
                  <a:cs typeface="Fjalla One"/>
                  <a:sym typeface="Fjalla One"/>
                </a:rPr>
                <a:t>07</a:t>
              </a:r>
              <a:endParaRPr i="0" sz="1100" u="none" cap="none" strike="noStrike">
                <a:solidFill>
                  <a:srgbClr val="000000"/>
                </a:solidFill>
                <a:latin typeface="Fjalla One"/>
                <a:ea typeface="Fjalla One"/>
                <a:cs typeface="Fjalla One"/>
                <a:sym typeface="Fjalla One"/>
              </a:endParaRPr>
            </a:p>
          </p:txBody>
        </p:sp>
      </p:grpSp>
      <p:sp>
        <p:nvSpPr>
          <p:cNvPr id="1931" name="Google Shape;1931;g2fbdc14b314_0_0"/>
          <p:cNvSpPr txBox="1"/>
          <p:nvPr>
            <p:ph idx="4294967295" type="title"/>
          </p:nvPr>
        </p:nvSpPr>
        <p:spPr>
          <a:xfrm>
            <a:off x="7258677" y="2924109"/>
            <a:ext cx="524400" cy="37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grpSp>
        <p:nvGrpSpPr>
          <p:cNvPr id="1932" name="Google Shape;1932;g2fbdc14b314_0_0"/>
          <p:cNvGrpSpPr/>
          <p:nvPr/>
        </p:nvGrpSpPr>
        <p:grpSpPr>
          <a:xfrm>
            <a:off x="7211570" y="2922541"/>
            <a:ext cx="634338" cy="651549"/>
            <a:chOff x="917231" y="750460"/>
            <a:chExt cx="635100" cy="635100"/>
          </a:xfrm>
        </p:grpSpPr>
        <p:sp>
          <p:nvSpPr>
            <p:cNvPr id="1933" name="Google Shape;1933;g2fbdc14b314_0_0"/>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2fbdc14b314_0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Fjalla One"/>
                  <a:ea typeface="Fjalla One"/>
                  <a:cs typeface="Fjalla One"/>
                  <a:sym typeface="Fjalla One"/>
                </a:rPr>
                <a:t>08</a:t>
              </a:r>
              <a:endParaRPr i="0" sz="1100" u="none" cap="none" strike="noStrike">
                <a:solidFill>
                  <a:srgbClr val="000000"/>
                </a:solidFill>
                <a:latin typeface="Fjalla One"/>
                <a:ea typeface="Fjalla One"/>
                <a:cs typeface="Fjalla One"/>
                <a:sym typeface="Fjalla One"/>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3" name="Shape 2843"/>
        <p:cNvGrpSpPr/>
        <p:nvPr/>
      </p:nvGrpSpPr>
      <p:grpSpPr>
        <a:xfrm>
          <a:off x="0" y="0"/>
          <a:ext cx="0" cy="0"/>
          <a:chOff x="0" y="0"/>
          <a:chExt cx="0" cy="0"/>
        </a:xfrm>
      </p:grpSpPr>
      <p:sp>
        <p:nvSpPr>
          <p:cNvPr id="2844" name="Google Shape;2844;g2fbdc14b314_0_191"/>
          <p:cNvSpPr txBox="1"/>
          <p:nvPr>
            <p:ph type="title"/>
          </p:nvPr>
        </p:nvSpPr>
        <p:spPr>
          <a:xfrm>
            <a:off x="2902025" y="2231125"/>
            <a:ext cx="33771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Reflexión</a:t>
            </a:r>
            <a:endParaRPr sz="4700"/>
          </a:p>
        </p:txBody>
      </p:sp>
      <p:sp>
        <p:nvSpPr>
          <p:cNvPr id="2845" name="Google Shape;2845;g2fbdc14b314_0_19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07</a:t>
            </a:r>
            <a:endParaRPr/>
          </a:p>
        </p:txBody>
      </p:sp>
      <p:sp>
        <p:nvSpPr>
          <p:cNvPr id="2846" name="Google Shape;2846;g2fbdc14b314_0_191"/>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t>Reflexión final sobre la primera etapa</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0" name="Shape 2850"/>
        <p:cNvGrpSpPr/>
        <p:nvPr/>
      </p:nvGrpSpPr>
      <p:grpSpPr>
        <a:xfrm>
          <a:off x="0" y="0"/>
          <a:ext cx="0" cy="0"/>
          <a:chOff x="0" y="0"/>
          <a:chExt cx="0" cy="0"/>
        </a:xfrm>
      </p:grpSpPr>
      <p:sp>
        <p:nvSpPr>
          <p:cNvPr id="2851" name="Google Shape;2851;g2fcbf8ce7d3_0_54"/>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Reflexión</a:t>
            </a:r>
            <a:endParaRPr/>
          </a:p>
          <a:p>
            <a:pPr indent="0" lvl="0" marL="0" rtl="0" algn="ctr">
              <a:lnSpc>
                <a:spcPct val="100000"/>
              </a:lnSpc>
              <a:spcBef>
                <a:spcPts val="0"/>
              </a:spcBef>
              <a:spcAft>
                <a:spcPts val="0"/>
              </a:spcAft>
              <a:buSzPts val="2800"/>
              <a:buNone/>
            </a:pPr>
            <a:r>
              <a:t/>
            </a:r>
            <a:endParaRPr/>
          </a:p>
        </p:txBody>
      </p:sp>
      <p:sp>
        <p:nvSpPr>
          <p:cNvPr id="2852" name="Google Shape;2852;g2fcbf8ce7d3_0_54"/>
          <p:cNvSpPr txBox="1"/>
          <p:nvPr>
            <p:ph idx="1" type="subTitle"/>
          </p:nvPr>
        </p:nvSpPr>
        <p:spPr>
          <a:xfrm>
            <a:off x="4705900" y="1007350"/>
            <a:ext cx="4107300" cy="327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-&gt; </a:t>
            </a:r>
            <a:r>
              <a:rPr lang="en"/>
              <a:t>Este proyecto nos permitirá </a:t>
            </a:r>
            <a:r>
              <a:rPr b="1" lang="en"/>
              <a:t>aplicar de manera integral los conocimientos adquiridos durante la carrera.</a:t>
            </a:r>
            <a:endParaRPr b="1"/>
          </a:p>
          <a:p>
            <a:pPr indent="0" lvl="0" marL="457200" rtl="0" algn="just">
              <a:spcBef>
                <a:spcPts val="0"/>
              </a:spcBef>
              <a:spcAft>
                <a:spcPts val="0"/>
              </a:spcAft>
              <a:buNone/>
            </a:pPr>
            <a:r>
              <a:t/>
            </a:r>
            <a:endParaRPr/>
          </a:p>
          <a:p>
            <a:pPr indent="0" lvl="0" marL="0" rtl="0" algn="just">
              <a:spcBef>
                <a:spcPts val="0"/>
              </a:spcBef>
              <a:spcAft>
                <a:spcPts val="0"/>
              </a:spcAft>
              <a:buNone/>
            </a:pPr>
            <a:r>
              <a:rPr lang="en"/>
              <a:t>-&gt; Nos enfrentaremos a </a:t>
            </a:r>
            <a:r>
              <a:rPr b="1" lang="en"/>
              <a:t>desafíos técnicos y de gestión,</a:t>
            </a:r>
            <a:r>
              <a:rPr lang="en"/>
              <a:t> lo cual fortalecerá nuestras habilidades en desarrollo de software, machine learning, y trabajo en equipo.</a:t>
            </a:r>
            <a:endParaRPr/>
          </a:p>
          <a:p>
            <a:pPr indent="0" lvl="0" marL="457200" rtl="0" algn="just">
              <a:spcBef>
                <a:spcPts val="0"/>
              </a:spcBef>
              <a:spcAft>
                <a:spcPts val="0"/>
              </a:spcAft>
              <a:buNone/>
            </a:pPr>
            <a:r>
              <a:t/>
            </a:r>
            <a:endParaRPr/>
          </a:p>
          <a:p>
            <a:pPr indent="0" lvl="0" marL="0" rtl="0" algn="just">
              <a:spcBef>
                <a:spcPts val="0"/>
              </a:spcBef>
              <a:spcAft>
                <a:spcPts val="0"/>
              </a:spcAft>
              <a:buNone/>
            </a:pPr>
            <a:r>
              <a:rPr lang="en"/>
              <a:t>-&gt; </a:t>
            </a:r>
            <a:r>
              <a:rPr b="1" lang="en"/>
              <a:t>La relevancia social </a:t>
            </a:r>
            <a:r>
              <a:rPr lang="en"/>
              <a:t>del proyecto nos motiva a dar lo mejor de nosotros para contribuir a la mejora del diagnóstico y tratamiento del cáncer.</a:t>
            </a:r>
            <a:endParaRPr/>
          </a:p>
          <a:p>
            <a:pPr indent="0" lvl="0" marL="0" rtl="0" algn="just">
              <a:lnSpc>
                <a:spcPct val="100000"/>
              </a:lnSpc>
              <a:spcBef>
                <a:spcPts val="0"/>
              </a:spcBef>
              <a:spcAft>
                <a:spcPts val="0"/>
              </a:spcAft>
              <a:buSzPts val="1600"/>
              <a:buNone/>
            </a:pPr>
            <a:r>
              <a:t/>
            </a:r>
            <a:endParaRPr/>
          </a:p>
        </p:txBody>
      </p:sp>
      <p:grpSp>
        <p:nvGrpSpPr>
          <p:cNvPr id="2853" name="Google Shape;2853;g2fcbf8ce7d3_0_54"/>
          <p:cNvGrpSpPr/>
          <p:nvPr/>
        </p:nvGrpSpPr>
        <p:grpSpPr>
          <a:xfrm>
            <a:off x="899732" y="1213281"/>
            <a:ext cx="3584753" cy="2934361"/>
            <a:chOff x="845850" y="467825"/>
            <a:chExt cx="5996575" cy="4908600"/>
          </a:xfrm>
        </p:grpSpPr>
        <p:sp>
          <p:nvSpPr>
            <p:cNvPr id="2854" name="Google Shape;2854;g2fcbf8ce7d3_0_54"/>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g2fcbf8ce7d3_0_54"/>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g2fcbf8ce7d3_0_54"/>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g2fcbf8ce7d3_0_54"/>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g2fcbf8ce7d3_0_54"/>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g2fcbf8ce7d3_0_54"/>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g2fcbf8ce7d3_0_54"/>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g2fcbf8ce7d3_0_54"/>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g2fcbf8ce7d3_0_54"/>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g2fcbf8ce7d3_0_54"/>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g2fcbf8ce7d3_0_54"/>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g2fcbf8ce7d3_0_54"/>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g2fcbf8ce7d3_0_54"/>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g2fcbf8ce7d3_0_54"/>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g2fcbf8ce7d3_0_54"/>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g2fcbf8ce7d3_0_54"/>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g2fcbf8ce7d3_0_54"/>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g2fcbf8ce7d3_0_54"/>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g2fcbf8ce7d3_0_54"/>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g2fcbf8ce7d3_0_54"/>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g2fcbf8ce7d3_0_54"/>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g2fcbf8ce7d3_0_54"/>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g2fcbf8ce7d3_0_54"/>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g2fcbf8ce7d3_0_54"/>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g2fcbf8ce7d3_0_54"/>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g2fcbf8ce7d3_0_54"/>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g2fcbf8ce7d3_0_54"/>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g2fcbf8ce7d3_0_54"/>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g2fcbf8ce7d3_0_54"/>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g2fcbf8ce7d3_0_54"/>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g2fcbf8ce7d3_0_54"/>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g2fcbf8ce7d3_0_54"/>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g2fcbf8ce7d3_0_54"/>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g2fcbf8ce7d3_0_54"/>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g2fcbf8ce7d3_0_54"/>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g2fcbf8ce7d3_0_54"/>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g2fcbf8ce7d3_0_54"/>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g2fcbf8ce7d3_0_54"/>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g2fcbf8ce7d3_0_54"/>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g2fcbf8ce7d3_0_54"/>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g2fcbf8ce7d3_0_54"/>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g2fcbf8ce7d3_0_54"/>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g2fcbf8ce7d3_0_54"/>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g2fcbf8ce7d3_0_54"/>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g2fcbf8ce7d3_0_54"/>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g2fcbf8ce7d3_0_54"/>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g2fcbf8ce7d3_0_54"/>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g2fcbf8ce7d3_0_54"/>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g2fcbf8ce7d3_0_54"/>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g2fcbf8ce7d3_0_54"/>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g2fcbf8ce7d3_0_54"/>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g2fcbf8ce7d3_0_54"/>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g2fcbf8ce7d3_0_54"/>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g2fcbf8ce7d3_0_54"/>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g2fcbf8ce7d3_0_54"/>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g2fcbf8ce7d3_0_54"/>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g2fcbf8ce7d3_0_54"/>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g2fcbf8ce7d3_0_54"/>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g2fcbf8ce7d3_0_54"/>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g2fcbf8ce7d3_0_54"/>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g2fcbf8ce7d3_0_54"/>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g2fcbf8ce7d3_0_54"/>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g2fcbf8ce7d3_0_54"/>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g2fcbf8ce7d3_0_54"/>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g2fcbf8ce7d3_0_54"/>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g2fcbf8ce7d3_0_54"/>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g2fcbf8ce7d3_0_54"/>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g2fcbf8ce7d3_0_54"/>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g2fcbf8ce7d3_0_54"/>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g2fcbf8ce7d3_0_54"/>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g2fcbf8ce7d3_0_54"/>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g2fcbf8ce7d3_0_54"/>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g2fcbf8ce7d3_0_54"/>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g2fcbf8ce7d3_0_54"/>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g2fcbf8ce7d3_0_54"/>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g2fcbf8ce7d3_0_54"/>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g2fcbf8ce7d3_0_54"/>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g2fcbf8ce7d3_0_54"/>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g2fcbf8ce7d3_0_54"/>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g2fcbf8ce7d3_0_54"/>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g2fcbf8ce7d3_0_54"/>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g2fcbf8ce7d3_0_54"/>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g2fcbf8ce7d3_0_54"/>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g2fcbf8ce7d3_0_54"/>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g2fcbf8ce7d3_0_54"/>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g2fcbf8ce7d3_0_54"/>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g2fcbf8ce7d3_0_54"/>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g2fcbf8ce7d3_0_54"/>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g2fcbf8ce7d3_0_54"/>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g2fcbf8ce7d3_0_54"/>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g2fcbf8ce7d3_0_54"/>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g2fcbf8ce7d3_0_54"/>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g2fcbf8ce7d3_0_54"/>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g2fcbf8ce7d3_0_54"/>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g2fcbf8ce7d3_0_54"/>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g2fcbf8ce7d3_0_54"/>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g2fcbf8ce7d3_0_54"/>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g2fcbf8ce7d3_0_54"/>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g2fcbf8ce7d3_0_54"/>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g2fcbf8ce7d3_0_54"/>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g2fcbf8ce7d3_0_54"/>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g2fcbf8ce7d3_0_54"/>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g2fcbf8ce7d3_0_54"/>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g2fcbf8ce7d3_0_54"/>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g2fcbf8ce7d3_0_54"/>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g2fcbf8ce7d3_0_54"/>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g2fcbf8ce7d3_0_54"/>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g2fcbf8ce7d3_0_54"/>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g2fcbf8ce7d3_0_54"/>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g2fcbf8ce7d3_0_54"/>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g2fcbf8ce7d3_0_54"/>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g2fcbf8ce7d3_0_54"/>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g2fcbf8ce7d3_0_54"/>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g2fcbf8ce7d3_0_54"/>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g2fcbf8ce7d3_0_54"/>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g2fcbf8ce7d3_0_54"/>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g2fcbf8ce7d3_0_54"/>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g2fcbf8ce7d3_0_54"/>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g2fcbf8ce7d3_0_54"/>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g2fcbf8ce7d3_0_54"/>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g2fcbf8ce7d3_0_54"/>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g2fcbf8ce7d3_0_54"/>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g2fcbf8ce7d3_0_54"/>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g2fcbf8ce7d3_0_54"/>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g2fcbf8ce7d3_0_54"/>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g2fcbf8ce7d3_0_54"/>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g2fcbf8ce7d3_0_54"/>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g2fcbf8ce7d3_0_54"/>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g2fcbf8ce7d3_0_54"/>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g2fcbf8ce7d3_0_54"/>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g2fcbf8ce7d3_0_54"/>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g2fcbf8ce7d3_0_54"/>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g2fcbf8ce7d3_0_54"/>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g2fcbf8ce7d3_0_54"/>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g2fcbf8ce7d3_0_54"/>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g2fcbf8ce7d3_0_54"/>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g2fcbf8ce7d3_0_54"/>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g2fcbf8ce7d3_0_54"/>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g2fcbf8ce7d3_0_54"/>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g2fcbf8ce7d3_0_54"/>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g2fcbf8ce7d3_0_54"/>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g2fcbf8ce7d3_0_54"/>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g2fcbf8ce7d3_0_54"/>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g2fcbf8ce7d3_0_54"/>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g2fcbf8ce7d3_0_54"/>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g2fcbf8ce7d3_0_54"/>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g2fcbf8ce7d3_0_54"/>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g2fcbf8ce7d3_0_54"/>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g2fcbf8ce7d3_0_54"/>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g2fcbf8ce7d3_0_54"/>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g2fcbf8ce7d3_0_54"/>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g2fcbf8ce7d3_0_54"/>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g2fcbf8ce7d3_0_54"/>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g2fcbf8ce7d3_0_54"/>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g2fcbf8ce7d3_0_54"/>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g2fcbf8ce7d3_0_54"/>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g2fcbf8ce7d3_0_54"/>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g2fcbf8ce7d3_0_54"/>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g2fcbf8ce7d3_0_54"/>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g2fcbf8ce7d3_0_54"/>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g2fcbf8ce7d3_0_54"/>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g2fcbf8ce7d3_0_54"/>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g2fcbf8ce7d3_0_54"/>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g2fcbf8ce7d3_0_54"/>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g2fcbf8ce7d3_0_54"/>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g2fcbf8ce7d3_0_54"/>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g2fcbf8ce7d3_0_54"/>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g2fcbf8ce7d3_0_54"/>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g2fcbf8ce7d3_0_54"/>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g2fcbf8ce7d3_0_54"/>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g2fcbf8ce7d3_0_54"/>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g2fcbf8ce7d3_0_54"/>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g2fcbf8ce7d3_0_54"/>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g2fcbf8ce7d3_0_54"/>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g2fcbf8ce7d3_0_54"/>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g2fcbf8ce7d3_0_54"/>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g2fcbf8ce7d3_0_54"/>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g2fcbf8ce7d3_0_54"/>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g2fcbf8ce7d3_0_54"/>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g2fcbf8ce7d3_0_54"/>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g2fcbf8ce7d3_0_54"/>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g2fcbf8ce7d3_0_54"/>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g2fcbf8ce7d3_0_54"/>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g2fcbf8ce7d3_0_54"/>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g2fcbf8ce7d3_0_54"/>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g2fcbf8ce7d3_0_54"/>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g2fcbf8ce7d3_0_54"/>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g2fcbf8ce7d3_0_54"/>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g2fcbf8ce7d3_0_54"/>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g2fcbf8ce7d3_0_54"/>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g2fcbf8ce7d3_0_54"/>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g2fcbf8ce7d3_0_54"/>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g2fcbf8ce7d3_0_54"/>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g2fcbf8ce7d3_0_54"/>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g2fcbf8ce7d3_0_54"/>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g2fcbf8ce7d3_0_54"/>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g2fcbf8ce7d3_0_54"/>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g2fcbf8ce7d3_0_54"/>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g2fcbf8ce7d3_0_54"/>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g2fcbf8ce7d3_0_54"/>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g2fcbf8ce7d3_0_54"/>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g2fcbf8ce7d3_0_54"/>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g2fcbf8ce7d3_0_54"/>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g2fcbf8ce7d3_0_54"/>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g2fcbf8ce7d3_0_54"/>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g2fcbf8ce7d3_0_54"/>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g2fcbf8ce7d3_0_54"/>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g2fcbf8ce7d3_0_54"/>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g2fcbf8ce7d3_0_54"/>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g2fcbf8ce7d3_0_54"/>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g2fcbf8ce7d3_0_54"/>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g2fcbf8ce7d3_0_54"/>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g2fcbf8ce7d3_0_54"/>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g2fcbf8ce7d3_0_54"/>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g2fcbf8ce7d3_0_54"/>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g2fcbf8ce7d3_0_54"/>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g2fcbf8ce7d3_0_54"/>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g2fcbf8ce7d3_0_54"/>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g2fcbf8ce7d3_0_54"/>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g2fcbf8ce7d3_0_54"/>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g2fcbf8ce7d3_0_54"/>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g2fcbf8ce7d3_0_54"/>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g2fcbf8ce7d3_0_54"/>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g2fcbf8ce7d3_0_54"/>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g2fcbf8ce7d3_0_54"/>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g2fcbf8ce7d3_0_54"/>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g2fcbf8ce7d3_0_54"/>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g2fcbf8ce7d3_0_54"/>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g2fcbf8ce7d3_0_54"/>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g2fcbf8ce7d3_0_54"/>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g2fcbf8ce7d3_0_54"/>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g2fcbf8ce7d3_0_54"/>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g2fcbf8ce7d3_0_54"/>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g2fcbf8ce7d3_0_54"/>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g2fcbf8ce7d3_0_54"/>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g2fcbf8ce7d3_0_54"/>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g2fcbf8ce7d3_0_54"/>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4" name="Shape 3094"/>
        <p:cNvGrpSpPr/>
        <p:nvPr/>
      </p:nvGrpSpPr>
      <p:grpSpPr>
        <a:xfrm>
          <a:off x="0" y="0"/>
          <a:ext cx="0" cy="0"/>
          <a:chOff x="0" y="0"/>
          <a:chExt cx="0" cy="0"/>
        </a:xfrm>
      </p:grpSpPr>
      <p:sp>
        <p:nvSpPr>
          <p:cNvPr id="3095" name="Google Shape;3095;g2fbdc14b314_0_198"/>
          <p:cNvSpPr txBox="1"/>
          <p:nvPr>
            <p:ph type="title"/>
          </p:nvPr>
        </p:nvSpPr>
        <p:spPr>
          <a:xfrm>
            <a:off x="2902025" y="2231125"/>
            <a:ext cx="33771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Conclusiones</a:t>
            </a:r>
            <a:endParaRPr sz="4700"/>
          </a:p>
        </p:txBody>
      </p:sp>
      <p:sp>
        <p:nvSpPr>
          <p:cNvPr id="3096" name="Google Shape;3096;g2fbdc14b314_0_198"/>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08</a:t>
            </a:r>
            <a:endParaRPr/>
          </a:p>
        </p:txBody>
      </p:sp>
      <p:sp>
        <p:nvSpPr>
          <p:cNvPr id="3097" name="Google Shape;3097;g2fbdc14b314_0_198"/>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t>Conclusiones en base al proyecto</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1" name="Shape 3101"/>
        <p:cNvGrpSpPr/>
        <p:nvPr/>
      </p:nvGrpSpPr>
      <p:grpSpPr>
        <a:xfrm>
          <a:off x="0" y="0"/>
          <a:ext cx="0" cy="0"/>
          <a:chOff x="0" y="0"/>
          <a:chExt cx="0" cy="0"/>
        </a:xfrm>
      </p:grpSpPr>
      <p:sp>
        <p:nvSpPr>
          <p:cNvPr id="3102" name="Google Shape;3102;p5"/>
          <p:cNvSpPr txBox="1"/>
          <p:nvPr>
            <p:ph type="title"/>
          </p:nvPr>
        </p:nvSpPr>
        <p:spPr>
          <a:xfrm>
            <a:off x="2167203" y="26722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Conclusión</a:t>
            </a:r>
            <a:endParaRPr/>
          </a:p>
        </p:txBody>
      </p:sp>
      <p:sp>
        <p:nvSpPr>
          <p:cNvPr id="3103" name="Google Shape;3103;p5"/>
          <p:cNvSpPr txBox="1"/>
          <p:nvPr>
            <p:ph idx="1" type="subTitle"/>
          </p:nvPr>
        </p:nvSpPr>
        <p:spPr>
          <a:xfrm>
            <a:off x="1263300" y="843225"/>
            <a:ext cx="6617400" cy="2976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900"/>
              <a:t>Estamos comprometidos a </a:t>
            </a:r>
            <a:r>
              <a:rPr b="1" lang="en" sz="1900"/>
              <a:t>desarrollar un sistema</a:t>
            </a:r>
            <a:r>
              <a:rPr lang="en" sz="1900"/>
              <a:t> que </a:t>
            </a:r>
            <a:r>
              <a:rPr b="1" lang="en" sz="1900"/>
              <a:t>aporte valor tanto a la informática como a la salud pública</a:t>
            </a:r>
            <a:r>
              <a:rPr lang="en" sz="1900"/>
              <a:t>. Mediante el </a:t>
            </a:r>
            <a:r>
              <a:rPr b="1" lang="en" sz="1900"/>
              <a:t>uso</a:t>
            </a:r>
            <a:r>
              <a:rPr lang="en" sz="1900"/>
              <a:t> de </a:t>
            </a:r>
            <a:r>
              <a:rPr b="1" lang="en" sz="1900"/>
              <a:t>tecnologías avanzadas</a:t>
            </a:r>
            <a:r>
              <a:rPr lang="en" sz="1900"/>
              <a:t> y </a:t>
            </a:r>
            <a:r>
              <a:rPr b="1" lang="en" sz="1900"/>
              <a:t>metodologías ágiles</a:t>
            </a:r>
            <a:r>
              <a:rPr lang="en" sz="1900"/>
              <a:t>, creemos que podemos crear una solución que realmente haga la diferencia en la vida de las personas. Nuestro objetivo es que este proyecto no solo cumpla con los requisitos académicos, sino que también sirva como base para futuras innovaciones en el campo de la salud.</a:t>
            </a:r>
            <a:endParaRPr sz="1700">
              <a:latin typeface="Barlow Semi Condensed"/>
              <a:ea typeface="Barlow Semi Condensed"/>
              <a:cs typeface="Barlow Semi Condensed"/>
              <a:sym typeface="Barlow Semi Condensed"/>
            </a:endParaRPr>
          </a:p>
        </p:txBody>
      </p:sp>
      <p:pic>
        <p:nvPicPr>
          <p:cNvPr id="3104" name="Google Shape;3104;p5"/>
          <p:cNvPicPr preferRelativeResize="0"/>
          <p:nvPr/>
        </p:nvPicPr>
        <p:blipFill>
          <a:blip r:embed="rId3">
            <a:alphaModFix/>
          </a:blip>
          <a:stretch>
            <a:fillRect/>
          </a:stretch>
        </p:blipFill>
        <p:spPr>
          <a:xfrm>
            <a:off x="3727588" y="3250200"/>
            <a:ext cx="1688826" cy="16888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8" name="Shape 3108"/>
        <p:cNvGrpSpPr/>
        <p:nvPr/>
      </p:nvGrpSpPr>
      <p:grpSpPr>
        <a:xfrm>
          <a:off x="0" y="0"/>
          <a:ext cx="0" cy="0"/>
          <a:chOff x="0" y="0"/>
          <a:chExt cx="0" cy="0"/>
        </a:xfrm>
      </p:grpSpPr>
      <p:sp>
        <p:nvSpPr>
          <p:cNvPr id="3109" name="Google Shape;3109;g2fcbf8ce7d3_1_751"/>
          <p:cNvSpPr txBox="1"/>
          <p:nvPr>
            <p:ph type="title"/>
          </p:nvPr>
        </p:nvSpPr>
        <p:spPr>
          <a:xfrm>
            <a:off x="2167203" y="2194049"/>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Gracias por su atención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4"/>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Contexto</a:t>
            </a:r>
            <a:endParaRPr sz="4700"/>
          </a:p>
        </p:txBody>
      </p:sp>
      <p:sp>
        <p:nvSpPr>
          <p:cNvPr id="1940" name="Google Shape;1940;p4"/>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01</a:t>
            </a:r>
            <a:endParaRPr/>
          </a:p>
        </p:txBody>
      </p:sp>
      <p:sp>
        <p:nvSpPr>
          <p:cNvPr id="1941" name="Google Shape;1941;p4"/>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t>Tema, relevancia  y descripción del proyecto</a:t>
            </a:r>
            <a:endParaRPr sz="1400"/>
          </a:p>
          <a:p>
            <a:pPr indent="0" lvl="0" marL="0" rtl="0" algn="ctr">
              <a:lnSpc>
                <a:spcPct val="100000"/>
              </a:lnSpc>
              <a:spcBef>
                <a:spcPts val="0"/>
              </a:spcBef>
              <a:spcAft>
                <a:spcPts val="0"/>
              </a:spcAft>
              <a:buSzPts val="1600"/>
              <a:buNone/>
            </a:pPr>
            <a:r>
              <a:t/>
            </a:r>
            <a:endParaRPr/>
          </a:p>
        </p:txBody>
      </p:sp>
      <p:grpSp>
        <p:nvGrpSpPr>
          <p:cNvPr id="1942" name="Google Shape;1942;p4"/>
          <p:cNvGrpSpPr/>
          <p:nvPr/>
        </p:nvGrpSpPr>
        <p:grpSpPr>
          <a:xfrm>
            <a:off x="6449027" y="3067194"/>
            <a:ext cx="2695060" cy="2076143"/>
            <a:chOff x="862950" y="825025"/>
            <a:chExt cx="5862650" cy="4111175"/>
          </a:xfrm>
        </p:grpSpPr>
        <p:sp>
          <p:nvSpPr>
            <p:cNvPr id="1943" name="Google Shape;1943;p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sp>
        <p:nvSpPr>
          <p:cNvPr id="2156" name="Google Shape;2156;p6"/>
          <p:cNvSpPr txBox="1"/>
          <p:nvPr>
            <p:ph type="title"/>
          </p:nvPr>
        </p:nvSpPr>
        <p:spPr>
          <a:xfrm>
            <a:off x="1683622" y="130003"/>
            <a:ext cx="55779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Relevancia del Proyecto</a:t>
            </a:r>
            <a:endParaRPr/>
          </a:p>
        </p:txBody>
      </p:sp>
      <p:sp>
        <p:nvSpPr>
          <p:cNvPr id="2157" name="Google Shape;2157;p6"/>
          <p:cNvSpPr txBox="1"/>
          <p:nvPr>
            <p:ph idx="4" type="subTitle"/>
          </p:nvPr>
        </p:nvSpPr>
        <p:spPr>
          <a:xfrm>
            <a:off x="6148725" y="2267425"/>
            <a:ext cx="2371200" cy="239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500"/>
              <a:t>Un </a:t>
            </a:r>
            <a:r>
              <a:rPr b="1" lang="en" sz="1500"/>
              <a:t>diagnóstico temprano</a:t>
            </a:r>
            <a:r>
              <a:rPr lang="en" sz="1500"/>
              <a:t> es crucial para </a:t>
            </a:r>
            <a:r>
              <a:rPr b="1" lang="en" sz="1500"/>
              <a:t>aumentar la expectativa de vida</a:t>
            </a:r>
            <a:r>
              <a:rPr lang="en" sz="1500"/>
              <a:t> de los pacientes.</a:t>
            </a:r>
            <a:r>
              <a:rPr lang="en"/>
              <a:t> </a:t>
            </a:r>
            <a:r>
              <a:rPr lang="en" sz="1300"/>
              <a:t>(</a:t>
            </a:r>
            <a:r>
              <a:rPr lang="en" sz="1300">
                <a:solidFill>
                  <a:srgbClr val="000000"/>
                </a:solidFill>
              </a:rPr>
              <a:t>Organización Mundial de la Salud. (2023). </a:t>
            </a:r>
            <a:r>
              <a:rPr i="1" lang="en" sz="1300">
                <a:solidFill>
                  <a:srgbClr val="000000"/>
                </a:solidFill>
              </a:rPr>
              <a:t>Detección precoz del cáncer: mejorar la supervivencia</a:t>
            </a:r>
            <a:r>
              <a:rPr lang="en" sz="1300">
                <a:solidFill>
                  <a:srgbClr val="000000"/>
                </a:solidFill>
              </a:rPr>
              <a:t>.</a:t>
            </a:r>
            <a:r>
              <a:rPr lang="en" sz="1300">
                <a:solidFill>
                  <a:srgbClr val="000000"/>
                </a:solidFill>
                <a:uFill>
                  <a:noFill/>
                </a:uFill>
                <a:hlinkClick r:id="rId3">
                  <a:extLst>
                    <a:ext uri="{A12FA001-AC4F-418D-AE19-62706E023703}">
                      <ahyp:hlinkClr val="tx"/>
                    </a:ext>
                  </a:extLst>
                </a:hlinkClick>
              </a:rPr>
              <a:t> </a:t>
            </a:r>
            <a:r>
              <a:rPr lang="en" sz="1300" u="sng">
                <a:solidFill>
                  <a:schemeClr val="hlink"/>
                </a:solidFill>
                <a:hlinkClick r:id="rId4"/>
              </a:rPr>
              <a:t>https://www.who.int</a:t>
            </a:r>
            <a:r>
              <a:rPr lang="en" sz="1300"/>
              <a:t>)</a:t>
            </a:r>
            <a:endParaRPr sz="1300"/>
          </a:p>
        </p:txBody>
      </p:sp>
      <p:sp>
        <p:nvSpPr>
          <p:cNvPr id="2158" name="Google Shape;2158;p6"/>
          <p:cNvSpPr txBox="1"/>
          <p:nvPr>
            <p:ph idx="5" type="subTitle"/>
          </p:nvPr>
        </p:nvSpPr>
        <p:spPr>
          <a:xfrm>
            <a:off x="754200" y="2223775"/>
            <a:ext cx="2043900" cy="2510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500"/>
              <a:t>El cáncer es una de las principales causas de muerte en el mundo, siendo </a:t>
            </a:r>
            <a:r>
              <a:rPr b="1" lang="en" sz="1500"/>
              <a:t>la segunda en Chile.</a:t>
            </a:r>
            <a:r>
              <a:rPr b="1" lang="en" sz="1700"/>
              <a:t> </a:t>
            </a:r>
            <a:r>
              <a:rPr lang="en" sz="1300"/>
              <a:t>(</a:t>
            </a:r>
            <a:r>
              <a:rPr lang="en" sz="1300">
                <a:solidFill>
                  <a:srgbClr val="000000"/>
                </a:solidFill>
              </a:rPr>
              <a:t>24 Horas. (2023). </a:t>
            </a:r>
            <a:r>
              <a:rPr i="1" lang="en" sz="1300">
                <a:solidFill>
                  <a:srgbClr val="000000"/>
                </a:solidFill>
              </a:rPr>
              <a:t>Las 10 principales causas de muerte en Chile durante 2023</a:t>
            </a:r>
            <a:r>
              <a:rPr lang="en" sz="1300">
                <a:solidFill>
                  <a:srgbClr val="000000"/>
                </a:solidFill>
              </a:rPr>
              <a:t>.</a:t>
            </a:r>
            <a:r>
              <a:rPr lang="en" sz="1300">
                <a:solidFill>
                  <a:srgbClr val="000000"/>
                </a:solidFill>
                <a:uFill>
                  <a:noFill/>
                </a:uFill>
                <a:hlinkClick r:id="rId5">
                  <a:extLst>
                    <a:ext uri="{A12FA001-AC4F-418D-AE19-62706E023703}">
                      <ahyp:hlinkClr val="tx"/>
                    </a:ext>
                  </a:extLst>
                </a:hlinkClick>
              </a:rPr>
              <a:t> </a:t>
            </a:r>
            <a:r>
              <a:rPr lang="en" sz="1300" u="sng">
                <a:solidFill>
                  <a:schemeClr val="hlink"/>
                </a:solidFill>
                <a:hlinkClick r:id="rId6"/>
              </a:rPr>
              <a:t>https://www.24horas.cl/data/10-principales-causas-de-muerte-en-chile-durante-2023</a:t>
            </a:r>
            <a:r>
              <a:rPr lang="en" sz="1300"/>
              <a:t>)</a:t>
            </a:r>
            <a:endParaRPr sz="1300"/>
          </a:p>
        </p:txBody>
      </p:sp>
      <p:sp>
        <p:nvSpPr>
          <p:cNvPr id="2159" name="Google Shape;2159;p6"/>
          <p:cNvSpPr txBox="1"/>
          <p:nvPr>
            <p:ph idx="6" type="subTitle"/>
          </p:nvPr>
        </p:nvSpPr>
        <p:spPr>
          <a:xfrm>
            <a:off x="3444000" y="2267413"/>
            <a:ext cx="2256000" cy="107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500"/>
              <a:t>El uso de Machine Learning en el diagnóstico precoz del cáncer es una herramienta poderosa que </a:t>
            </a:r>
            <a:r>
              <a:rPr b="1" lang="en" sz="1500"/>
              <a:t>puede detectar la enfermedad con alta precisión, incluso antes de que los síntomas sean evidentes.</a:t>
            </a:r>
            <a:endParaRPr b="1" sz="1500"/>
          </a:p>
        </p:txBody>
      </p:sp>
      <p:sp>
        <p:nvSpPr>
          <p:cNvPr id="2160" name="Google Shape;2160;p6"/>
          <p:cNvSpPr/>
          <p:nvPr/>
        </p:nvSpPr>
        <p:spPr>
          <a:xfrm>
            <a:off x="1494799" y="1346150"/>
            <a:ext cx="596214" cy="594286"/>
          </a:xfrm>
          <a:custGeom>
            <a:rect b="b" l="l" r="r" t="t"/>
            <a:pathLst>
              <a:path extrusionOk="0" h="11878" w="11815">
                <a:moveTo>
                  <a:pt x="6301" y="725"/>
                </a:moveTo>
                <a:lnTo>
                  <a:pt x="6301" y="1670"/>
                </a:lnTo>
                <a:cubicBezTo>
                  <a:pt x="6301" y="2143"/>
                  <a:pt x="6490" y="2584"/>
                  <a:pt x="6805" y="2899"/>
                </a:cubicBezTo>
                <a:lnTo>
                  <a:pt x="7120" y="3214"/>
                </a:lnTo>
                <a:cubicBezTo>
                  <a:pt x="7026" y="3340"/>
                  <a:pt x="6868" y="3529"/>
                  <a:pt x="6742" y="3781"/>
                </a:cubicBezTo>
                <a:lnTo>
                  <a:pt x="6648" y="3781"/>
                </a:lnTo>
                <a:cubicBezTo>
                  <a:pt x="6459" y="3576"/>
                  <a:pt x="6191" y="3474"/>
                  <a:pt x="5923" y="3474"/>
                </a:cubicBezTo>
                <a:cubicBezTo>
                  <a:pt x="5656" y="3474"/>
                  <a:pt x="5388" y="3576"/>
                  <a:pt x="5199" y="3781"/>
                </a:cubicBezTo>
                <a:lnTo>
                  <a:pt x="5167" y="3813"/>
                </a:lnTo>
                <a:cubicBezTo>
                  <a:pt x="5167" y="3813"/>
                  <a:pt x="5167" y="3781"/>
                  <a:pt x="5136" y="3781"/>
                </a:cubicBezTo>
                <a:cubicBezTo>
                  <a:pt x="5010" y="3529"/>
                  <a:pt x="4884" y="3372"/>
                  <a:pt x="4758" y="3214"/>
                </a:cubicBezTo>
                <a:lnTo>
                  <a:pt x="5073" y="2899"/>
                </a:lnTo>
                <a:cubicBezTo>
                  <a:pt x="5388" y="2584"/>
                  <a:pt x="5608" y="2143"/>
                  <a:pt x="5608" y="1670"/>
                </a:cubicBezTo>
                <a:lnTo>
                  <a:pt x="5608" y="725"/>
                </a:lnTo>
                <a:close/>
                <a:moveTo>
                  <a:pt x="3970" y="3529"/>
                </a:moveTo>
                <a:cubicBezTo>
                  <a:pt x="4159" y="3529"/>
                  <a:pt x="4348" y="3687"/>
                  <a:pt x="4506" y="4002"/>
                </a:cubicBezTo>
                <a:cubicBezTo>
                  <a:pt x="4569" y="4128"/>
                  <a:pt x="4600" y="4285"/>
                  <a:pt x="4663" y="4474"/>
                </a:cubicBezTo>
                <a:cubicBezTo>
                  <a:pt x="4758" y="4852"/>
                  <a:pt x="4821" y="5293"/>
                  <a:pt x="4852" y="5829"/>
                </a:cubicBezTo>
                <a:lnTo>
                  <a:pt x="3812" y="6837"/>
                </a:lnTo>
                <a:lnTo>
                  <a:pt x="3340" y="6396"/>
                </a:lnTo>
                <a:cubicBezTo>
                  <a:pt x="3293" y="6333"/>
                  <a:pt x="3206" y="6302"/>
                  <a:pt x="3115" y="6302"/>
                </a:cubicBezTo>
                <a:cubicBezTo>
                  <a:pt x="3025" y="6302"/>
                  <a:pt x="2930" y="6333"/>
                  <a:pt x="2867" y="6396"/>
                </a:cubicBezTo>
                <a:cubicBezTo>
                  <a:pt x="2804" y="6491"/>
                  <a:pt x="2804" y="6554"/>
                  <a:pt x="2804" y="6648"/>
                </a:cubicBezTo>
                <a:cubicBezTo>
                  <a:pt x="2804" y="6711"/>
                  <a:pt x="2836" y="6837"/>
                  <a:pt x="2930" y="6869"/>
                </a:cubicBezTo>
                <a:lnTo>
                  <a:pt x="3340" y="7310"/>
                </a:lnTo>
                <a:lnTo>
                  <a:pt x="2206" y="8444"/>
                </a:lnTo>
                <a:cubicBezTo>
                  <a:pt x="2080" y="8570"/>
                  <a:pt x="2080" y="8822"/>
                  <a:pt x="2206" y="8916"/>
                </a:cubicBezTo>
                <a:cubicBezTo>
                  <a:pt x="2300" y="9011"/>
                  <a:pt x="2363" y="9042"/>
                  <a:pt x="2458" y="9042"/>
                </a:cubicBezTo>
                <a:cubicBezTo>
                  <a:pt x="2521" y="9042"/>
                  <a:pt x="2647" y="9011"/>
                  <a:pt x="2678" y="8916"/>
                </a:cubicBezTo>
                <a:lnTo>
                  <a:pt x="4852" y="6743"/>
                </a:lnTo>
                <a:lnTo>
                  <a:pt x="4852" y="6806"/>
                </a:lnTo>
                <a:cubicBezTo>
                  <a:pt x="4758" y="7971"/>
                  <a:pt x="4569" y="8979"/>
                  <a:pt x="4254" y="9358"/>
                </a:cubicBezTo>
                <a:cubicBezTo>
                  <a:pt x="3970" y="9767"/>
                  <a:pt x="3529" y="9988"/>
                  <a:pt x="3056" y="10271"/>
                </a:cubicBezTo>
                <a:cubicBezTo>
                  <a:pt x="2867" y="10397"/>
                  <a:pt x="2710" y="10492"/>
                  <a:pt x="2521" y="10618"/>
                </a:cubicBezTo>
                <a:cubicBezTo>
                  <a:pt x="2111" y="10901"/>
                  <a:pt x="1702" y="11185"/>
                  <a:pt x="1292" y="11185"/>
                </a:cubicBezTo>
                <a:cubicBezTo>
                  <a:pt x="851" y="11122"/>
                  <a:pt x="662" y="10712"/>
                  <a:pt x="693" y="9862"/>
                </a:cubicBezTo>
                <a:cubicBezTo>
                  <a:pt x="756" y="8759"/>
                  <a:pt x="1261" y="7152"/>
                  <a:pt x="1954" y="5766"/>
                </a:cubicBezTo>
                <a:cubicBezTo>
                  <a:pt x="2332" y="5104"/>
                  <a:pt x="2710" y="4506"/>
                  <a:pt x="3056" y="4128"/>
                </a:cubicBezTo>
                <a:cubicBezTo>
                  <a:pt x="3434" y="3781"/>
                  <a:pt x="3749" y="3529"/>
                  <a:pt x="3970" y="3529"/>
                </a:cubicBezTo>
                <a:close/>
                <a:moveTo>
                  <a:pt x="7845" y="3624"/>
                </a:moveTo>
                <a:cubicBezTo>
                  <a:pt x="8066" y="3624"/>
                  <a:pt x="8381" y="3813"/>
                  <a:pt x="8759" y="4191"/>
                </a:cubicBezTo>
                <a:cubicBezTo>
                  <a:pt x="9105" y="4600"/>
                  <a:pt x="9483" y="5136"/>
                  <a:pt x="9861" y="5860"/>
                </a:cubicBezTo>
                <a:cubicBezTo>
                  <a:pt x="10555" y="7247"/>
                  <a:pt x="11059" y="8853"/>
                  <a:pt x="11122" y="9956"/>
                </a:cubicBezTo>
                <a:cubicBezTo>
                  <a:pt x="11153" y="10744"/>
                  <a:pt x="10933" y="11185"/>
                  <a:pt x="10523" y="11185"/>
                </a:cubicBezTo>
                <a:cubicBezTo>
                  <a:pt x="10504" y="11186"/>
                  <a:pt x="10485" y="11187"/>
                  <a:pt x="10466" y="11187"/>
                </a:cubicBezTo>
                <a:cubicBezTo>
                  <a:pt x="10072" y="11187"/>
                  <a:pt x="9655" y="10888"/>
                  <a:pt x="9294" y="10618"/>
                </a:cubicBezTo>
                <a:cubicBezTo>
                  <a:pt x="9105" y="10492"/>
                  <a:pt x="8948" y="10397"/>
                  <a:pt x="8727" y="10271"/>
                </a:cubicBezTo>
                <a:cubicBezTo>
                  <a:pt x="8286" y="9988"/>
                  <a:pt x="7845" y="9767"/>
                  <a:pt x="7562" y="9358"/>
                </a:cubicBezTo>
                <a:cubicBezTo>
                  <a:pt x="7278" y="8979"/>
                  <a:pt x="7057" y="7971"/>
                  <a:pt x="6963" y="6869"/>
                </a:cubicBezTo>
                <a:lnTo>
                  <a:pt x="6963" y="6837"/>
                </a:lnTo>
                <a:lnTo>
                  <a:pt x="9137" y="9011"/>
                </a:lnTo>
                <a:cubicBezTo>
                  <a:pt x="9200" y="9074"/>
                  <a:pt x="9294" y="9137"/>
                  <a:pt x="9357" y="9137"/>
                </a:cubicBezTo>
                <a:cubicBezTo>
                  <a:pt x="9452" y="9137"/>
                  <a:pt x="9578" y="9074"/>
                  <a:pt x="9609" y="9011"/>
                </a:cubicBezTo>
                <a:cubicBezTo>
                  <a:pt x="9735" y="8885"/>
                  <a:pt x="9735" y="8633"/>
                  <a:pt x="9609" y="8538"/>
                </a:cubicBezTo>
                <a:lnTo>
                  <a:pt x="8475" y="7404"/>
                </a:lnTo>
                <a:lnTo>
                  <a:pt x="8885" y="6963"/>
                </a:lnTo>
                <a:cubicBezTo>
                  <a:pt x="9011" y="6837"/>
                  <a:pt x="9011" y="6617"/>
                  <a:pt x="8885" y="6491"/>
                </a:cubicBezTo>
                <a:cubicBezTo>
                  <a:pt x="8838" y="6428"/>
                  <a:pt x="8751" y="6396"/>
                  <a:pt x="8660" y="6396"/>
                </a:cubicBezTo>
                <a:cubicBezTo>
                  <a:pt x="8570" y="6396"/>
                  <a:pt x="8475" y="6428"/>
                  <a:pt x="8412" y="6491"/>
                </a:cubicBezTo>
                <a:lnTo>
                  <a:pt x="8003" y="6932"/>
                </a:lnTo>
                <a:lnTo>
                  <a:pt x="6963" y="5892"/>
                </a:lnTo>
                <a:cubicBezTo>
                  <a:pt x="6994" y="5388"/>
                  <a:pt x="7057" y="4915"/>
                  <a:pt x="7152" y="4569"/>
                </a:cubicBezTo>
                <a:cubicBezTo>
                  <a:pt x="7215" y="4411"/>
                  <a:pt x="7278" y="4222"/>
                  <a:pt x="7310" y="4096"/>
                </a:cubicBezTo>
                <a:cubicBezTo>
                  <a:pt x="7499" y="3781"/>
                  <a:pt x="7656" y="3624"/>
                  <a:pt x="7845" y="3624"/>
                </a:cubicBezTo>
                <a:close/>
                <a:moveTo>
                  <a:pt x="5230" y="1"/>
                </a:moveTo>
                <a:cubicBezTo>
                  <a:pt x="5041" y="1"/>
                  <a:pt x="4884" y="158"/>
                  <a:pt x="4884" y="347"/>
                </a:cubicBezTo>
                <a:lnTo>
                  <a:pt x="4884" y="1639"/>
                </a:lnTo>
                <a:cubicBezTo>
                  <a:pt x="4884" y="1922"/>
                  <a:pt x="4758" y="2206"/>
                  <a:pt x="4569" y="2395"/>
                </a:cubicBezTo>
                <a:lnTo>
                  <a:pt x="4096" y="2868"/>
                </a:lnTo>
                <a:lnTo>
                  <a:pt x="4002" y="2868"/>
                </a:lnTo>
                <a:cubicBezTo>
                  <a:pt x="3991" y="2867"/>
                  <a:pt x="3981" y="2867"/>
                  <a:pt x="3970" y="2867"/>
                </a:cubicBezTo>
                <a:cubicBezTo>
                  <a:pt x="2880" y="2867"/>
                  <a:pt x="1886" y="4484"/>
                  <a:pt x="1387" y="5451"/>
                </a:cubicBezTo>
                <a:cubicBezTo>
                  <a:pt x="599" y="6963"/>
                  <a:pt x="63" y="8601"/>
                  <a:pt x="32" y="9862"/>
                </a:cubicBezTo>
                <a:cubicBezTo>
                  <a:pt x="0" y="10429"/>
                  <a:pt x="63" y="10901"/>
                  <a:pt x="284" y="11216"/>
                </a:cubicBezTo>
                <a:cubicBezTo>
                  <a:pt x="473" y="11657"/>
                  <a:pt x="820" y="11878"/>
                  <a:pt x="1292" y="11878"/>
                </a:cubicBezTo>
                <a:lnTo>
                  <a:pt x="1387" y="11878"/>
                </a:lnTo>
                <a:cubicBezTo>
                  <a:pt x="1954" y="11878"/>
                  <a:pt x="2489" y="11531"/>
                  <a:pt x="2962" y="11216"/>
                </a:cubicBezTo>
                <a:cubicBezTo>
                  <a:pt x="3119" y="11090"/>
                  <a:pt x="3277" y="10964"/>
                  <a:pt x="3434" y="10901"/>
                </a:cubicBezTo>
                <a:cubicBezTo>
                  <a:pt x="3970" y="10586"/>
                  <a:pt x="4474" y="10303"/>
                  <a:pt x="4852" y="9799"/>
                </a:cubicBezTo>
                <a:cubicBezTo>
                  <a:pt x="5199" y="9263"/>
                  <a:pt x="5482" y="8223"/>
                  <a:pt x="5545" y="6963"/>
                </a:cubicBezTo>
                <a:cubicBezTo>
                  <a:pt x="5545" y="6648"/>
                  <a:pt x="5577" y="6365"/>
                  <a:pt x="5545" y="6081"/>
                </a:cubicBezTo>
                <a:lnTo>
                  <a:pt x="5545" y="5987"/>
                </a:lnTo>
                <a:cubicBezTo>
                  <a:pt x="5545" y="5451"/>
                  <a:pt x="5482" y="4978"/>
                  <a:pt x="5388" y="4569"/>
                </a:cubicBezTo>
                <a:lnTo>
                  <a:pt x="5671" y="4285"/>
                </a:lnTo>
                <a:cubicBezTo>
                  <a:pt x="5734" y="4222"/>
                  <a:pt x="5821" y="4191"/>
                  <a:pt x="5908" y="4191"/>
                </a:cubicBezTo>
                <a:cubicBezTo>
                  <a:pt x="5994" y="4191"/>
                  <a:pt x="6081" y="4222"/>
                  <a:pt x="6144" y="4285"/>
                </a:cubicBezTo>
                <a:lnTo>
                  <a:pt x="6427" y="4569"/>
                </a:lnTo>
                <a:cubicBezTo>
                  <a:pt x="6270" y="5230"/>
                  <a:pt x="6207" y="6050"/>
                  <a:pt x="6270" y="6963"/>
                </a:cubicBezTo>
                <a:cubicBezTo>
                  <a:pt x="6333" y="8223"/>
                  <a:pt x="6616" y="9295"/>
                  <a:pt x="6963" y="9799"/>
                </a:cubicBezTo>
                <a:cubicBezTo>
                  <a:pt x="7310" y="10303"/>
                  <a:pt x="7845" y="10618"/>
                  <a:pt x="8381" y="10901"/>
                </a:cubicBezTo>
                <a:cubicBezTo>
                  <a:pt x="8538" y="10964"/>
                  <a:pt x="8696" y="11090"/>
                  <a:pt x="8853" y="11216"/>
                </a:cubicBezTo>
                <a:cubicBezTo>
                  <a:pt x="9326" y="11531"/>
                  <a:pt x="9830" y="11878"/>
                  <a:pt x="10429" y="11878"/>
                </a:cubicBezTo>
                <a:lnTo>
                  <a:pt x="10523" y="11878"/>
                </a:lnTo>
                <a:cubicBezTo>
                  <a:pt x="10996" y="11846"/>
                  <a:pt x="11342" y="11594"/>
                  <a:pt x="11531" y="11216"/>
                </a:cubicBezTo>
                <a:cubicBezTo>
                  <a:pt x="11720" y="10870"/>
                  <a:pt x="11815" y="10429"/>
                  <a:pt x="11783" y="9862"/>
                </a:cubicBezTo>
                <a:cubicBezTo>
                  <a:pt x="11720" y="8664"/>
                  <a:pt x="11216" y="6963"/>
                  <a:pt x="10429" y="5451"/>
                </a:cubicBezTo>
                <a:cubicBezTo>
                  <a:pt x="9924" y="4474"/>
                  <a:pt x="8885" y="2868"/>
                  <a:pt x="7782" y="2868"/>
                </a:cubicBezTo>
                <a:lnTo>
                  <a:pt x="7751" y="2868"/>
                </a:lnTo>
                <a:lnTo>
                  <a:pt x="7278" y="2395"/>
                </a:lnTo>
                <a:cubicBezTo>
                  <a:pt x="7089" y="2206"/>
                  <a:pt x="6963" y="1922"/>
                  <a:pt x="6963" y="1639"/>
                </a:cubicBezTo>
                <a:lnTo>
                  <a:pt x="6963" y="347"/>
                </a:lnTo>
                <a:cubicBezTo>
                  <a:pt x="6963" y="158"/>
                  <a:pt x="6805" y="1"/>
                  <a:pt x="66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6"/>
          <p:cNvSpPr/>
          <p:nvPr/>
        </p:nvSpPr>
        <p:spPr>
          <a:xfrm>
            <a:off x="7052974" y="1346150"/>
            <a:ext cx="596237" cy="594275"/>
          </a:xfrm>
          <a:custGeom>
            <a:rect b="b" l="l" r="r" t="t"/>
            <a:pathLst>
              <a:path extrusionOk="0" h="11847" w="10524">
                <a:moveTo>
                  <a:pt x="7278" y="662"/>
                </a:moveTo>
                <a:cubicBezTo>
                  <a:pt x="7499" y="662"/>
                  <a:pt x="7656" y="820"/>
                  <a:pt x="7656" y="1009"/>
                </a:cubicBezTo>
                <a:lnTo>
                  <a:pt x="7656" y="3151"/>
                </a:lnTo>
                <a:cubicBezTo>
                  <a:pt x="7404" y="3057"/>
                  <a:pt x="7184" y="2994"/>
                  <a:pt x="6932" y="2994"/>
                </a:cubicBezTo>
                <a:lnTo>
                  <a:pt x="6932" y="1009"/>
                </a:lnTo>
                <a:cubicBezTo>
                  <a:pt x="6932" y="820"/>
                  <a:pt x="7089" y="662"/>
                  <a:pt x="7278" y="662"/>
                </a:cubicBezTo>
                <a:close/>
                <a:moveTo>
                  <a:pt x="3120" y="662"/>
                </a:moveTo>
                <a:cubicBezTo>
                  <a:pt x="3309" y="662"/>
                  <a:pt x="3466" y="820"/>
                  <a:pt x="3466" y="1009"/>
                </a:cubicBezTo>
                <a:lnTo>
                  <a:pt x="3466" y="2994"/>
                </a:lnTo>
                <a:cubicBezTo>
                  <a:pt x="3246" y="3025"/>
                  <a:pt x="2994" y="3057"/>
                  <a:pt x="2773" y="3183"/>
                </a:cubicBezTo>
                <a:lnTo>
                  <a:pt x="2773" y="1009"/>
                </a:lnTo>
                <a:cubicBezTo>
                  <a:pt x="2773" y="820"/>
                  <a:pt x="2931" y="662"/>
                  <a:pt x="3120" y="662"/>
                </a:cubicBezTo>
                <a:close/>
                <a:moveTo>
                  <a:pt x="4506" y="1702"/>
                </a:moveTo>
                <a:cubicBezTo>
                  <a:pt x="4695" y="1702"/>
                  <a:pt x="4852" y="1860"/>
                  <a:pt x="4852" y="2049"/>
                </a:cubicBezTo>
                <a:lnTo>
                  <a:pt x="4852" y="3309"/>
                </a:lnTo>
                <a:cubicBezTo>
                  <a:pt x="4663" y="3183"/>
                  <a:pt x="4411" y="3057"/>
                  <a:pt x="4128" y="3025"/>
                </a:cubicBezTo>
                <a:lnTo>
                  <a:pt x="4128" y="2049"/>
                </a:lnTo>
                <a:cubicBezTo>
                  <a:pt x="4128" y="1860"/>
                  <a:pt x="4285" y="1702"/>
                  <a:pt x="4506" y="1702"/>
                </a:cubicBezTo>
                <a:close/>
                <a:moveTo>
                  <a:pt x="5861" y="1702"/>
                </a:moveTo>
                <a:cubicBezTo>
                  <a:pt x="6081" y="1702"/>
                  <a:pt x="6239" y="1860"/>
                  <a:pt x="6239" y="2049"/>
                </a:cubicBezTo>
                <a:lnTo>
                  <a:pt x="6239" y="3025"/>
                </a:lnTo>
                <a:cubicBezTo>
                  <a:pt x="5987" y="3120"/>
                  <a:pt x="5766" y="3183"/>
                  <a:pt x="5514" y="3340"/>
                </a:cubicBezTo>
                <a:lnTo>
                  <a:pt x="5514" y="2049"/>
                </a:lnTo>
                <a:cubicBezTo>
                  <a:pt x="5546" y="1860"/>
                  <a:pt x="5703" y="1702"/>
                  <a:pt x="5861" y="1702"/>
                </a:cubicBezTo>
                <a:close/>
                <a:moveTo>
                  <a:pt x="1733" y="1324"/>
                </a:moveTo>
                <a:cubicBezTo>
                  <a:pt x="1922" y="1324"/>
                  <a:pt x="2080" y="1482"/>
                  <a:pt x="2080" y="1702"/>
                </a:cubicBezTo>
                <a:lnTo>
                  <a:pt x="2080" y="3624"/>
                </a:lnTo>
                <a:cubicBezTo>
                  <a:pt x="2017" y="3687"/>
                  <a:pt x="1922" y="3781"/>
                  <a:pt x="1859" y="3907"/>
                </a:cubicBezTo>
                <a:cubicBezTo>
                  <a:pt x="1733" y="3687"/>
                  <a:pt x="1576" y="3529"/>
                  <a:pt x="1387" y="3435"/>
                </a:cubicBezTo>
                <a:lnTo>
                  <a:pt x="1387" y="1702"/>
                </a:lnTo>
                <a:cubicBezTo>
                  <a:pt x="1387" y="1482"/>
                  <a:pt x="1544" y="1324"/>
                  <a:pt x="1733" y="1324"/>
                </a:cubicBezTo>
                <a:close/>
                <a:moveTo>
                  <a:pt x="8665" y="1324"/>
                </a:moveTo>
                <a:cubicBezTo>
                  <a:pt x="8854" y="1324"/>
                  <a:pt x="9011" y="1482"/>
                  <a:pt x="9011" y="1702"/>
                </a:cubicBezTo>
                <a:lnTo>
                  <a:pt x="9011" y="3466"/>
                </a:lnTo>
                <a:cubicBezTo>
                  <a:pt x="8854" y="3592"/>
                  <a:pt x="8759" y="3750"/>
                  <a:pt x="8633" y="3907"/>
                </a:cubicBezTo>
                <a:cubicBezTo>
                  <a:pt x="8539" y="3781"/>
                  <a:pt x="8476" y="3687"/>
                  <a:pt x="8381" y="3592"/>
                </a:cubicBezTo>
                <a:lnTo>
                  <a:pt x="8349" y="3529"/>
                </a:lnTo>
                <a:lnTo>
                  <a:pt x="8349" y="1702"/>
                </a:lnTo>
                <a:cubicBezTo>
                  <a:pt x="8318" y="1482"/>
                  <a:pt x="8476" y="1324"/>
                  <a:pt x="8665" y="1324"/>
                </a:cubicBezTo>
                <a:close/>
                <a:moveTo>
                  <a:pt x="6774" y="3647"/>
                </a:moveTo>
                <a:cubicBezTo>
                  <a:pt x="7160" y="3647"/>
                  <a:pt x="7546" y="3797"/>
                  <a:pt x="7845" y="4096"/>
                </a:cubicBezTo>
                <a:cubicBezTo>
                  <a:pt x="8318" y="4569"/>
                  <a:pt x="8444" y="5294"/>
                  <a:pt x="8066" y="5892"/>
                </a:cubicBezTo>
                <a:cubicBezTo>
                  <a:pt x="7089" y="6176"/>
                  <a:pt x="6333" y="7058"/>
                  <a:pt x="6239" y="8098"/>
                </a:cubicBezTo>
                <a:lnTo>
                  <a:pt x="5199" y="9043"/>
                </a:lnTo>
                <a:lnTo>
                  <a:pt x="4128" y="8035"/>
                </a:lnTo>
                <a:cubicBezTo>
                  <a:pt x="4065" y="6995"/>
                  <a:pt x="3309" y="6144"/>
                  <a:pt x="2332" y="5892"/>
                </a:cubicBezTo>
                <a:cubicBezTo>
                  <a:pt x="1985" y="5325"/>
                  <a:pt x="2112" y="4569"/>
                  <a:pt x="2553" y="4096"/>
                </a:cubicBezTo>
                <a:cubicBezTo>
                  <a:pt x="2836" y="3813"/>
                  <a:pt x="3246" y="3655"/>
                  <a:pt x="3624" y="3655"/>
                </a:cubicBezTo>
                <a:cubicBezTo>
                  <a:pt x="4033" y="3655"/>
                  <a:pt x="4411" y="3813"/>
                  <a:pt x="4695" y="4096"/>
                </a:cubicBezTo>
                <a:lnTo>
                  <a:pt x="4915" y="4317"/>
                </a:lnTo>
                <a:lnTo>
                  <a:pt x="4978" y="4348"/>
                </a:lnTo>
                <a:cubicBezTo>
                  <a:pt x="5026" y="4411"/>
                  <a:pt x="5112" y="4443"/>
                  <a:pt x="5203" y="4443"/>
                </a:cubicBezTo>
                <a:cubicBezTo>
                  <a:pt x="5294" y="4443"/>
                  <a:pt x="5388" y="4411"/>
                  <a:pt x="5451" y="4348"/>
                </a:cubicBezTo>
                <a:lnTo>
                  <a:pt x="5703" y="4096"/>
                </a:lnTo>
                <a:cubicBezTo>
                  <a:pt x="6002" y="3797"/>
                  <a:pt x="6388" y="3647"/>
                  <a:pt x="6774" y="3647"/>
                </a:cubicBezTo>
                <a:close/>
                <a:moveTo>
                  <a:pt x="662" y="3813"/>
                </a:moveTo>
                <a:cubicBezTo>
                  <a:pt x="1103" y="3970"/>
                  <a:pt x="1418" y="4380"/>
                  <a:pt x="1418" y="4884"/>
                </a:cubicBezTo>
                <a:lnTo>
                  <a:pt x="1418" y="6176"/>
                </a:lnTo>
                <a:cubicBezTo>
                  <a:pt x="1418" y="6365"/>
                  <a:pt x="1576" y="6522"/>
                  <a:pt x="1765" y="6522"/>
                </a:cubicBezTo>
                <a:cubicBezTo>
                  <a:pt x="2679" y="6522"/>
                  <a:pt x="3435" y="7247"/>
                  <a:pt x="3435" y="8161"/>
                </a:cubicBezTo>
                <a:lnTo>
                  <a:pt x="3435" y="8224"/>
                </a:lnTo>
                <a:lnTo>
                  <a:pt x="3435" y="8980"/>
                </a:lnTo>
                <a:cubicBezTo>
                  <a:pt x="3435" y="9169"/>
                  <a:pt x="3592" y="9326"/>
                  <a:pt x="3781" y="9326"/>
                </a:cubicBezTo>
                <a:cubicBezTo>
                  <a:pt x="3970" y="9326"/>
                  <a:pt x="4128" y="9169"/>
                  <a:pt x="4128" y="8980"/>
                </a:cubicBezTo>
                <a:lnTo>
                  <a:pt x="4852" y="9610"/>
                </a:lnTo>
                <a:lnTo>
                  <a:pt x="4852" y="11059"/>
                </a:lnTo>
                <a:lnTo>
                  <a:pt x="2080" y="11059"/>
                </a:lnTo>
                <a:lnTo>
                  <a:pt x="2080" y="9925"/>
                </a:lnTo>
                <a:cubicBezTo>
                  <a:pt x="2080" y="9673"/>
                  <a:pt x="1985" y="9421"/>
                  <a:pt x="1765" y="9200"/>
                </a:cubicBezTo>
                <a:lnTo>
                  <a:pt x="1198" y="8633"/>
                </a:lnTo>
                <a:cubicBezTo>
                  <a:pt x="883" y="8287"/>
                  <a:pt x="662" y="7877"/>
                  <a:pt x="662" y="7404"/>
                </a:cubicBezTo>
                <a:lnTo>
                  <a:pt x="662" y="3813"/>
                </a:lnTo>
                <a:close/>
                <a:moveTo>
                  <a:pt x="9767" y="3844"/>
                </a:moveTo>
                <a:lnTo>
                  <a:pt x="9767" y="7436"/>
                </a:lnTo>
                <a:cubicBezTo>
                  <a:pt x="9767" y="7909"/>
                  <a:pt x="9578" y="8350"/>
                  <a:pt x="9263" y="8665"/>
                </a:cubicBezTo>
                <a:lnTo>
                  <a:pt x="8665" y="9263"/>
                </a:lnTo>
                <a:cubicBezTo>
                  <a:pt x="8476" y="9452"/>
                  <a:pt x="8349" y="9704"/>
                  <a:pt x="8349" y="9988"/>
                </a:cubicBezTo>
                <a:lnTo>
                  <a:pt x="8349" y="11153"/>
                </a:lnTo>
                <a:lnTo>
                  <a:pt x="5514" y="11153"/>
                </a:lnTo>
                <a:lnTo>
                  <a:pt x="5514" y="9736"/>
                </a:lnTo>
                <a:lnTo>
                  <a:pt x="6239" y="9043"/>
                </a:lnTo>
                <a:cubicBezTo>
                  <a:pt x="6270" y="9200"/>
                  <a:pt x="6396" y="9326"/>
                  <a:pt x="6585" y="9326"/>
                </a:cubicBezTo>
                <a:cubicBezTo>
                  <a:pt x="6774" y="9326"/>
                  <a:pt x="6932" y="9169"/>
                  <a:pt x="6932" y="8980"/>
                </a:cubicBezTo>
                <a:lnTo>
                  <a:pt x="6932" y="8255"/>
                </a:lnTo>
                <a:cubicBezTo>
                  <a:pt x="6932" y="7404"/>
                  <a:pt x="7530" y="6711"/>
                  <a:pt x="8349" y="6554"/>
                </a:cubicBezTo>
                <a:lnTo>
                  <a:pt x="8665" y="6554"/>
                </a:lnTo>
                <a:cubicBezTo>
                  <a:pt x="8854" y="6554"/>
                  <a:pt x="9011" y="6396"/>
                  <a:pt x="9011" y="6207"/>
                </a:cubicBezTo>
                <a:lnTo>
                  <a:pt x="9011" y="4916"/>
                </a:lnTo>
                <a:cubicBezTo>
                  <a:pt x="9011" y="4443"/>
                  <a:pt x="9326" y="4002"/>
                  <a:pt x="9767" y="3844"/>
                </a:cubicBezTo>
                <a:close/>
                <a:moveTo>
                  <a:pt x="3120" y="1"/>
                </a:moveTo>
                <a:cubicBezTo>
                  <a:pt x="2647" y="1"/>
                  <a:pt x="2238" y="316"/>
                  <a:pt x="2143" y="757"/>
                </a:cubicBezTo>
                <a:cubicBezTo>
                  <a:pt x="2017" y="694"/>
                  <a:pt x="1891" y="662"/>
                  <a:pt x="1733" y="662"/>
                </a:cubicBezTo>
                <a:cubicBezTo>
                  <a:pt x="1135" y="662"/>
                  <a:pt x="725" y="1135"/>
                  <a:pt x="725" y="1702"/>
                </a:cubicBezTo>
                <a:lnTo>
                  <a:pt x="725" y="3120"/>
                </a:lnTo>
                <a:cubicBezTo>
                  <a:pt x="599" y="3057"/>
                  <a:pt x="473" y="3057"/>
                  <a:pt x="347" y="3057"/>
                </a:cubicBezTo>
                <a:cubicBezTo>
                  <a:pt x="158" y="3057"/>
                  <a:pt x="1" y="3214"/>
                  <a:pt x="1" y="3435"/>
                </a:cubicBezTo>
                <a:lnTo>
                  <a:pt x="1" y="7436"/>
                </a:lnTo>
                <a:cubicBezTo>
                  <a:pt x="1" y="8066"/>
                  <a:pt x="253" y="8696"/>
                  <a:pt x="725" y="9169"/>
                </a:cubicBezTo>
                <a:lnTo>
                  <a:pt x="1292" y="9767"/>
                </a:lnTo>
                <a:cubicBezTo>
                  <a:pt x="1387" y="9830"/>
                  <a:pt x="1418" y="9925"/>
                  <a:pt x="1418" y="9988"/>
                </a:cubicBezTo>
                <a:lnTo>
                  <a:pt x="1418" y="11153"/>
                </a:lnTo>
                <a:lnTo>
                  <a:pt x="1072" y="11153"/>
                </a:lnTo>
                <a:cubicBezTo>
                  <a:pt x="883" y="11153"/>
                  <a:pt x="725" y="11311"/>
                  <a:pt x="725" y="11500"/>
                </a:cubicBezTo>
                <a:cubicBezTo>
                  <a:pt x="725" y="11689"/>
                  <a:pt x="883" y="11847"/>
                  <a:pt x="1072" y="11847"/>
                </a:cubicBezTo>
                <a:lnTo>
                  <a:pt x="9389" y="11847"/>
                </a:lnTo>
                <a:cubicBezTo>
                  <a:pt x="9578" y="11847"/>
                  <a:pt x="9736" y="11689"/>
                  <a:pt x="9736" y="11500"/>
                </a:cubicBezTo>
                <a:cubicBezTo>
                  <a:pt x="9736" y="11311"/>
                  <a:pt x="9578" y="11153"/>
                  <a:pt x="9389" y="11153"/>
                </a:cubicBezTo>
                <a:lnTo>
                  <a:pt x="9106" y="11153"/>
                </a:lnTo>
                <a:lnTo>
                  <a:pt x="9106" y="9988"/>
                </a:lnTo>
                <a:cubicBezTo>
                  <a:pt x="9106" y="9925"/>
                  <a:pt x="9137" y="9799"/>
                  <a:pt x="9232" y="9767"/>
                </a:cubicBezTo>
                <a:lnTo>
                  <a:pt x="9830" y="9169"/>
                </a:lnTo>
                <a:cubicBezTo>
                  <a:pt x="10271" y="8696"/>
                  <a:pt x="10523" y="8098"/>
                  <a:pt x="10523" y="7436"/>
                </a:cubicBezTo>
                <a:lnTo>
                  <a:pt x="10523" y="3466"/>
                </a:lnTo>
                <a:cubicBezTo>
                  <a:pt x="10492" y="3214"/>
                  <a:pt x="10334" y="3057"/>
                  <a:pt x="10114" y="3057"/>
                </a:cubicBezTo>
                <a:cubicBezTo>
                  <a:pt x="9956" y="3057"/>
                  <a:pt x="9862" y="3057"/>
                  <a:pt x="9704" y="3120"/>
                </a:cubicBezTo>
                <a:lnTo>
                  <a:pt x="9704" y="1702"/>
                </a:lnTo>
                <a:cubicBezTo>
                  <a:pt x="9704" y="1103"/>
                  <a:pt x="9232" y="662"/>
                  <a:pt x="8665" y="662"/>
                </a:cubicBezTo>
                <a:cubicBezTo>
                  <a:pt x="8539" y="662"/>
                  <a:pt x="8413" y="694"/>
                  <a:pt x="8286" y="757"/>
                </a:cubicBezTo>
                <a:cubicBezTo>
                  <a:pt x="8160" y="316"/>
                  <a:pt x="7751" y="1"/>
                  <a:pt x="7278" y="1"/>
                </a:cubicBezTo>
                <a:cubicBezTo>
                  <a:pt x="6711" y="1"/>
                  <a:pt x="6270" y="473"/>
                  <a:pt x="6270" y="1009"/>
                </a:cubicBezTo>
                <a:lnTo>
                  <a:pt x="6270" y="1103"/>
                </a:lnTo>
                <a:cubicBezTo>
                  <a:pt x="6144" y="1072"/>
                  <a:pt x="6050" y="1009"/>
                  <a:pt x="5924" y="1009"/>
                </a:cubicBezTo>
                <a:cubicBezTo>
                  <a:pt x="5640" y="1009"/>
                  <a:pt x="5388" y="1135"/>
                  <a:pt x="5199" y="1292"/>
                </a:cubicBezTo>
                <a:cubicBezTo>
                  <a:pt x="5010" y="1135"/>
                  <a:pt x="4758" y="1009"/>
                  <a:pt x="4506" y="1009"/>
                </a:cubicBezTo>
                <a:cubicBezTo>
                  <a:pt x="4380" y="1009"/>
                  <a:pt x="4254" y="1072"/>
                  <a:pt x="4128" y="1103"/>
                </a:cubicBezTo>
                <a:lnTo>
                  <a:pt x="4128" y="1009"/>
                </a:lnTo>
                <a:cubicBezTo>
                  <a:pt x="4128" y="442"/>
                  <a:pt x="3655" y="1"/>
                  <a:pt x="31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2" name="Google Shape;2162;p6"/>
          <p:cNvGrpSpPr/>
          <p:nvPr/>
        </p:nvGrpSpPr>
        <p:grpSpPr>
          <a:xfrm>
            <a:off x="4242744" y="1389671"/>
            <a:ext cx="689810" cy="594270"/>
            <a:chOff x="-47527350" y="2747625"/>
            <a:chExt cx="300100" cy="228425"/>
          </a:xfrm>
        </p:grpSpPr>
        <p:sp>
          <p:nvSpPr>
            <p:cNvPr id="2163" name="Google Shape;2163;p6"/>
            <p:cNvSpPr/>
            <p:nvPr/>
          </p:nvSpPr>
          <p:spPr>
            <a:xfrm>
              <a:off x="-47475350" y="2782275"/>
              <a:ext cx="124450" cy="124475"/>
            </a:xfrm>
            <a:custGeom>
              <a:rect b="b" l="l" r="r" t="t"/>
              <a:pathLst>
                <a:path extrusionOk="0" h="4979" w="4978">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6"/>
            <p:cNvSpPr/>
            <p:nvPr/>
          </p:nvSpPr>
          <p:spPr>
            <a:xfrm>
              <a:off x="-47333600" y="2782275"/>
              <a:ext cx="53600" cy="18125"/>
            </a:xfrm>
            <a:custGeom>
              <a:rect b="b" l="l" r="r" t="t"/>
              <a:pathLst>
                <a:path extrusionOk="0" h="725" w="2144">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6"/>
            <p:cNvSpPr/>
            <p:nvPr/>
          </p:nvSpPr>
          <p:spPr>
            <a:xfrm>
              <a:off x="-47333600" y="2817725"/>
              <a:ext cx="53600" cy="18125"/>
            </a:xfrm>
            <a:custGeom>
              <a:rect b="b" l="l" r="r" t="t"/>
              <a:pathLst>
                <a:path extrusionOk="0" h="725" w="2144">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6"/>
            <p:cNvSpPr/>
            <p:nvPr/>
          </p:nvSpPr>
          <p:spPr>
            <a:xfrm>
              <a:off x="-47333600" y="2852375"/>
              <a:ext cx="53600" cy="17350"/>
            </a:xfrm>
            <a:custGeom>
              <a:rect b="b" l="l" r="r" t="t"/>
              <a:pathLst>
                <a:path extrusionOk="0" h="694" w="2144">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6"/>
            <p:cNvSpPr/>
            <p:nvPr/>
          </p:nvSpPr>
          <p:spPr>
            <a:xfrm>
              <a:off x="-47333600" y="2887800"/>
              <a:ext cx="53600" cy="17375"/>
            </a:xfrm>
            <a:custGeom>
              <a:rect b="b" l="l" r="r" t="t"/>
              <a:pathLst>
                <a:path extrusionOk="0" h="695" w="2144">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6"/>
            <p:cNvSpPr/>
            <p:nvPr/>
          </p:nvSpPr>
          <p:spPr>
            <a:xfrm>
              <a:off x="-47527350" y="2747625"/>
              <a:ext cx="300100" cy="228425"/>
            </a:xfrm>
            <a:custGeom>
              <a:rect b="b" l="l" r="r" t="t"/>
              <a:pathLst>
                <a:path extrusionOk="0" h="9137" w="12004">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8"/>
          <p:cNvSpPr txBox="1"/>
          <p:nvPr>
            <p:ph type="title"/>
          </p:nvPr>
        </p:nvSpPr>
        <p:spPr>
          <a:xfrm>
            <a:off x="1784300" y="173178"/>
            <a:ext cx="549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a:t>Descripción del Proyecto</a:t>
            </a:r>
            <a:endParaRPr/>
          </a:p>
          <a:p>
            <a:pPr indent="0" lvl="0" marL="0" rtl="0" algn="ctr">
              <a:lnSpc>
                <a:spcPct val="100000"/>
              </a:lnSpc>
              <a:spcBef>
                <a:spcPts val="0"/>
              </a:spcBef>
              <a:spcAft>
                <a:spcPts val="0"/>
              </a:spcAft>
              <a:buSzPts val="2800"/>
              <a:buNone/>
            </a:pPr>
            <a:r>
              <a:t/>
            </a:r>
            <a:endParaRPr/>
          </a:p>
        </p:txBody>
      </p:sp>
      <p:sp>
        <p:nvSpPr>
          <p:cNvPr id="2174" name="Google Shape;2174;p8"/>
          <p:cNvSpPr txBox="1"/>
          <p:nvPr>
            <p:ph idx="1" type="subTitle"/>
          </p:nvPr>
        </p:nvSpPr>
        <p:spPr>
          <a:xfrm>
            <a:off x="1178550" y="831200"/>
            <a:ext cx="6843000" cy="96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500">
                <a:solidFill>
                  <a:schemeClr val="dk2"/>
                </a:solidFill>
                <a:latin typeface="Barlow Semi Condensed"/>
                <a:ea typeface="Barlow Semi Condensed"/>
                <a:cs typeface="Barlow Semi Condensed"/>
                <a:sym typeface="Barlow Semi Condensed"/>
              </a:rPr>
              <a:t>Construiremos un sistema que </a:t>
            </a:r>
            <a:r>
              <a:rPr lang="en" sz="1500">
                <a:solidFill>
                  <a:schemeClr val="dk2"/>
                </a:solidFill>
                <a:latin typeface="Barlow Semi Condensed"/>
                <a:ea typeface="Barlow Semi Condensed"/>
                <a:cs typeface="Barlow Semi Condensed"/>
                <a:sym typeface="Barlow Semi Condensed"/>
              </a:rPr>
              <a:t>predice si un paciente</a:t>
            </a:r>
            <a:r>
              <a:rPr lang="en" sz="1500">
                <a:solidFill>
                  <a:schemeClr val="dk2"/>
                </a:solidFill>
                <a:latin typeface="Barlow Semi Condensed"/>
                <a:ea typeface="Barlow Semi Condensed"/>
                <a:cs typeface="Barlow Semi Condensed"/>
                <a:sym typeface="Barlow Semi Condensed"/>
              </a:rPr>
              <a:t> puede o no tener cáncer de </a:t>
            </a:r>
            <a:r>
              <a:rPr lang="en" sz="1500">
                <a:solidFill>
                  <a:schemeClr val="dk2"/>
                </a:solidFill>
                <a:latin typeface="Barlow Semi Condensed"/>
                <a:ea typeface="Barlow Semi Condensed"/>
                <a:cs typeface="Barlow Semi Condensed"/>
                <a:sym typeface="Barlow Semi Condensed"/>
              </a:rPr>
              <a:t>pulmón</a:t>
            </a:r>
            <a:r>
              <a:rPr lang="en" sz="1500">
                <a:solidFill>
                  <a:schemeClr val="dk2"/>
                </a:solidFill>
                <a:latin typeface="Barlow Semi Condensed"/>
                <a:ea typeface="Barlow Semi Condensed"/>
                <a:cs typeface="Barlow Semi Condensed"/>
                <a:sym typeface="Barlow Semi Condensed"/>
              </a:rPr>
              <a:t>  utilizando las competencias adquiridas sobre desarrollo de software, base de datos y Machine Learning.</a:t>
            </a:r>
            <a:endParaRPr sz="1500">
              <a:solidFill>
                <a:schemeClr val="dk2"/>
              </a:solidFill>
              <a:latin typeface="Barlow Semi Condensed"/>
              <a:ea typeface="Barlow Semi Condensed"/>
              <a:cs typeface="Barlow Semi Condensed"/>
              <a:sym typeface="Barlow Semi Condensed"/>
            </a:endParaRPr>
          </a:p>
        </p:txBody>
      </p:sp>
      <p:sp>
        <p:nvSpPr>
          <p:cNvPr id="2175" name="Google Shape;2175;p8"/>
          <p:cNvSpPr txBox="1"/>
          <p:nvPr>
            <p:ph idx="2" type="subTitle"/>
          </p:nvPr>
        </p:nvSpPr>
        <p:spPr>
          <a:xfrm>
            <a:off x="1042578" y="2481528"/>
            <a:ext cx="1945200" cy="75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600"/>
              <a:buNone/>
            </a:pPr>
            <a:r>
              <a:rPr lang="en">
                <a:solidFill>
                  <a:schemeClr val="dk2"/>
                </a:solidFill>
                <a:latin typeface="Barlow Semi Condensed"/>
                <a:ea typeface="Barlow Semi Condensed"/>
                <a:cs typeface="Barlow Semi Condensed"/>
                <a:sym typeface="Barlow Semi Condensed"/>
              </a:rPr>
              <a:t>Predecir si un paciente tiene cáncer y determinar factores de riesgo</a:t>
            </a:r>
            <a:endParaRPr>
              <a:solidFill>
                <a:schemeClr val="dk2"/>
              </a:solidFill>
              <a:latin typeface="Barlow Semi Condensed"/>
              <a:ea typeface="Barlow Semi Condensed"/>
              <a:cs typeface="Barlow Semi Condensed"/>
              <a:sym typeface="Barlow Semi Condensed"/>
            </a:endParaRPr>
          </a:p>
          <a:p>
            <a:pPr indent="0" lvl="0" marL="0" rtl="0" algn="just">
              <a:lnSpc>
                <a:spcPct val="100000"/>
              </a:lnSpc>
              <a:spcBef>
                <a:spcPts val="0"/>
              </a:spcBef>
              <a:spcAft>
                <a:spcPts val="0"/>
              </a:spcAft>
              <a:buSzPts val="1600"/>
              <a:buNone/>
            </a:pPr>
            <a:r>
              <a:t/>
            </a:r>
            <a:endParaRPr/>
          </a:p>
        </p:txBody>
      </p:sp>
      <p:sp>
        <p:nvSpPr>
          <p:cNvPr id="2176" name="Google Shape;2176;p8"/>
          <p:cNvSpPr txBox="1"/>
          <p:nvPr>
            <p:ph idx="3" type="subTitle"/>
          </p:nvPr>
        </p:nvSpPr>
        <p:spPr>
          <a:xfrm>
            <a:off x="3599403" y="2416153"/>
            <a:ext cx="1945200" cy="75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600"/>
              <a:buNone/>
            </a:pPr>
            <a:r>
              <a:rPr lang="en">
                <a:solidFill>
                  <a:schemeClr val="dk2"/>
                </a:solidFill>
                <a:latin typeface="Barlow Semi Condensed"/>
                <a:ea typeface="Barlow Semi Condensed"/>
                <a:cs typeface="Barlow Semi Condensed"/>
                <a:sym typeface="Barlow Semi Condensed"/>
              </a:rPr>
              <a:t>Generar preguntas de negocio relevantes</a:t>
            </a:r>
            <a:endParaRPr>
              <a:solidFill>
                <a:schemeClr val="dk2"/>
              </a:solidFill>
              <a:latin typeface="Barlow Semi Condensed"/>
              <a:ea typeface="Barlow Semi Condensed"/>
              <a:cs typeface="Barlow Semi Condensed"/>
              <a:sym typeface="Barlow Semi Condensed"/>
            </a:endParaRPr>
          </a:p>
          <a:p>
            <a:pPr indent="0" lvl="0" marL="0" rtl="0" algn="just">
              <a:lnSpc>
                <a:spcPct val="100000"/>
              </a:lnSpc>
              <a:spcBef>
                <a:spcPts val="0"/>
              </a:spcBef>
              <a:spcAft>
                <a:spcPts val="0"/>
              </a:spcAft>
              <a:buSzPts val="1600"/>
              <a:buNone/>
            </a:pPr>
            <a:r>
              <a:t/>
            </a:r>
            <a:endParaRPr/>
          </a:p>
        </p:txBody>
      </p:sp>
      <p:sp>
        <p:nvSpPr>
          <p:cNvPr id="2177" name="Google Shape;2177;p8"/>
          <p:cNvSpPr txBox="1"/>
          <p:nvPr>
            <p:ph idx="4" type="subTitle"/>
          </p:nvPr>
        </p:nvSpPr>
        <p:spPr>
          <a:xfrm>
            <a:off x="6048228" y="2481528"/>
            <a:ext cx="1945200" cy="75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600"/>
              <a:buNone/>
            </a:pPr>
            <a:r>
              <a:rPr lang="en">
                <a:solidFill>
                  <a:schemeClr val="dk2"/>
                </a:solidFill>
                <a:latin typeface="Barlow Semi Condensed"/>
                <a:ea typeface="Barlow Semi Condensed"/>
                <a:cs typeface="Barlow Semi Condensed"/>
                <a:sym typeface="Barlow Semi Condensed"/>
              </a:rPr>
              <a:t>Publicar resultados predictivos en Power BI.</a:t>
            </a:r>
            <a:endParaRPr>
              <a:solidFill>
                <a:schemeClr val="dk2"/>
              </a:solidFill>
              <a:latin typeface="Barlow Semi Condensed"/>
              <a:ea typeface="Barlow Semi Condensed"/>
              <a:cs typeface="Barlow Semi Condensed"/>
              <a:sym typeface="Barlow Semi Condensed"/>
            </a:endParaRPr>
          </a:p>
          <a:p>
            <a:pPr indent="0" lvl="0" marL="0" rtl="0" algn="just">
              <a:lnSpc>
                <a:spcPct val="100000"/>
              </a:lnSpc>
              <a:spcBef>
                <a:spcPts val="0"/>
              </a:spcBef>
              <a:spcAft>
                <a:spcPts val="0"/>
              </a:spcAft>
              <a:buSzPts val="1600"/>
              <a:buNone/>
            </a:pPr>
            <a:r>
              <a:t/>
            </a:r>
            <a:endParaRPr/>
          </a:p>
        </p:txBody>
      </p:sp>
      <p:sp>
        <p:nvSpPr>
          <p:cNvPr id="2178" name="Google Shape;2178;p8"/>
          <p:cNvSpPr txBox="1"/>
          <p:nvPr>
            <p:ph idx="5" type="subTitle"/>
          </p:nvPr>
        </p:nvSpPr>
        <p:spPr>
          <a:xfrm>
            <a:off x="3523375" y="3919400"/>
            <a:ext cx="2084100" cy="75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600"/>
              <a:buNone/>
            </a:pPr>
            <a:r>
              <a:rPr lang="en">
                <a:solidFill>
                  <a:schemeClr val="dk2"/>
                </a:solidFill>
                <a:latin typeface="Barlow Semi Condensed"/>
                <a:ea typeface="Barlow Semi Condensed"/>
                <a:cs typeface="Barlow Semi Condensed"/>
                <a:sym typeface="Barlow Semi Condensed"/>
              </a:rPr>
              <a:t>Considerar atributos de calidad como funcionalidad, usabilidad y confiabilidad</a:t>
            </a:r>
            <a:endParaRPr>
              <a:solidFill>
                <a:schemeClr val="dk2"/>
              </a:solidFill>
              <a:latin typeface="Barlow Semi Condensed"/>
              <a:ea typeface="Barlow Semi Condensed"/>
              <a:cs typeface="Barlow Semi Condensed"/>
              <a:sym typeface="Barlow Semi Condensed"/>
            </a:endParaRPr>
          </a:p>
          <a:p>
            <a:pPr indent="0" lvl="0" marL="0" rtl="0" algn="just">
              <a:lnSpc>
                <a:spcPct val="100000"/>
              </a:lnSpc>
              <a:spcBef>
                <a:spcPts val="0"/>
              </a:spcBef>
              <a:spcAft>
                <a:spcPts val="0"/>
              </a:spcAft>
              <a:buSzPts val="1600"/>
              <a:buNone/>
            </a:pPr>
            <a:r>
              <a:t/>
            </a:r>
            <a:endParaRPr/>
          </a:p>
        </p:txBody>
      </p:sp>
      <p:grpSp>
        <p:nvGrpSpPr>
          <p:cNvPr id="2179" name="Google Shape;2179;p8"/>
          <p:cNvGrpSpPr/>
          <p:nvPr/>
        </p:nvGrpSpPr>
        <p:grpSpPr>
          <a:xfrm>
            <a:off x="1784304" y="2024397"/>
            <a:ext cx="420796" cy="370732"/>
            <a:chOff x="-3137650" y="2067900"/>
            <a:chExt cx="291450" cy="256775"/>
          </a:xfrm>
        </p:grpSpPr>
        <p:sp>
          <p:nvSpPr>
            <p:cNvPr id="2180" name="Google Shape;2180;p8"/>
            <p:cNvSpPr/>
            <p:nvPr/>
          </p:nvSpPr>
          <p:spPr>
            <a:xfrm>
              <a:off x="-3137650" y="2067900"/>
              <a:ext cx="291450" cy="187475"/>
            </a:xfrm>
            <a:custGeom>
              <a:rect b="b" l="l" r="r" t="t"/>
              <a:pathLst>
                <a:path extrusionOk="0" h="7499" w="11658">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181" name="Google Shape;2181;p8"/>
            <p:cNvSpPr/>
            <p:nvPr/>
          </p:nvSpPr>
          <p:spPr>
            <a:xfrm>
              <a:off x="-3137650" y="2273475"/>
              <a:ext cx="291450" cy="51200"/>
            </a:xfrm>
            <a:custGeom>
              <a:rect b="b" l="l" r="r" t="t"/>
              <a:pathLst>
                <a:path extrusionOk="0" h="2048" w="11658">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182" name="Google Shape;2182;p8"/>
            <p:cNvSpPr/>
            <p:nvPr/>
          </p:nvSpPr>
          <p:spPr>
            <a:xfrm>
              <a:off x="-3035250" y="2103000"/>
              <a:ext cx="104000" cy="118500"/>
            </a:xfrm>
            <a:custGeom>
              <a:rect b="b" l="l" r="r" t="t"/>
              <a:pathLst>
                <a:path extrusionOk="0" h="4740" w="416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grpSp>
        <p:nvGrpSpPr>
          <p:cNvPr id="2183" name="Google Shape;2183;p8"/>
          <p:cNvGrpSpPr/>
          <p:nvPr/>
        </p:nvGrpSpPr>
        <p:grpSpPr>
          <a:xfrm>
            <a:off x="6860394" y="2024391"/>
            <a:ext cx="420809" cy="370738"/>
            <a:chOff x="-47159525" y="2342000"/>
            <a:chExt cx="300900" cy="300875"/>
          </a:xfrm>
        </p:grpSpPr>
        <p:sp>
          <p:nvSpPr>
            <p:cNvPr id="2184" name="Google Shape;2184;p8"/>
            <p:cNvSpPr/>
            <p:nvPr/>
          </p:nvSpPr>
          <p:spPr>
            <a:xfrm>
              <a:off x="-47122500" y="2376650"/>
              <a:ext cx="123675" cy="125250"/>
            </a:xfrm>
            <a:custGeom>
              <a:rect b="b" l="l" r="r" t="t"/>
              <a:pathLst>
                <a:path extrusionOk="0" h="5010" w="4947">
                  <a:moveTo>
                    <a:pt x="1765" y="756"/>
                  </a:moveTo>
                  <a:cubicBezTo>
                    <a:pt x="2237" y="756"/>
                    <a:pt x="2615" y="1008"/>
                    <a:pt x="2741" y="1450"/>
                  </a:cubicBezTo>
                  <a:lnTo>
                    <a:pt x="1765" y="1450"/>
                  </a:lnTo>
                  <a:cubicBezTo>
                    <a:pt x="1575" y="1450"/>
                    <a:pt x="1418" y="1607"/>
                    <a:pt x="1418" y="1828"/>
                  </a:cubicBezTo>
                  <a:lnTo>
                    <a:pt x="1418" y="2804"/>
                  </a:lnTo>
                  <a:cubicBezTo>
                    <a:pt x="1008" y="2647"/>
                    <a:pt x="693" y="2237"/>
                    <a:pt x="693" y="1828"/>
                  </a:cubicBezTo>
                  <a:cubicBezTo>
                    <a:pt x="693" y="1229"/>
                    <a:pt x="1166" y="756"/>
                    <a:pt x="1765" y="756"/>
                  </a:cubicBezTo>
                  <a:close/>
                  <a:moveTo>
                    <a:pt x="2741" y="2174"/>
                  </a:moveTo>
                  <a:cubicBezTo>
                    <a:pt x="2615" y="2458"/>
                    <a:pt x="2395" y="2678"/>
                    <a:pt x="2111" y="2804"/>
                  </a:cubicBezTo>
                  <a:lnTo>
                    <a:pt x="2111" y="2174"/>
                  </a:lnTo>
                  <a:close/>
                  <a:moveTo>
                    <a:pt x="4253" y="2143"/>
                  </a:moveTo>
                  <a:lnTo>
                    <a:pt x="4253" y="4285"/>
                  </a:lnTo>
                  <a:lnTo>
                    <a:pt x="2111" y="4285"/>
                  </a:lnTo>
                  <a:lnTo>
                    <a:pt x="2111" y="3497"/>
                  </a:lnTo>
                  <a:cubicBezTo>
                    <a:pt x="2804" y="3340"/>
                    <a:pt x="3340" y="2836"/>
                    <a:pt x="3497" y="2143"/>
                  </a:cubicBezTo>
                  <a:close/>
                  <a:moveTo>
                    <a:pt x="1765" y="0"/>
                  </a:moveTo>
                  <a:cubicBezTo>
                    <a:pt x="788" y="0"/>
                    <a:pt x="0" y="788"/>
                    <a:pt x="0" y="1765"/>
                  </a:cubicBezTo>
                  <a:cubicBezTo>
                    <a:pt x="0" y="2647"/>
                    <a:pt x="567" y="3340"/>
                    <a:pt x="1418" y="3497"/>
                  </a:cubicBezTo>
                  <a:lnTo>
                    <a:pt x="1418" y="4663"/>
                  </a:lnTo>
                  <a:cubicBezTo>
                    <a:pt x="1418" y="4852"/>
                    <a:pt x="1575" y="5010"/>
                    <a:pt x="1765" y="5010"/>
                  </a:cubicBezTo>
                  <a:lnTo>
                    <a:pt x="4600" y="5010"/>
                  </a:lnTo>
                  <a:cubicBezTo>
                    <a:pt x="4789" y="5010"/>
                    <a:pt x="4947" y="4852"/>
                    <a:pt x="4947" y="4663"/>
                  </a:cubicBezTo>
                  <a:lnTo>
                    <a:pt x="4947" y="1765"/>
                  </a:lnTo>
                  <a:cubicBezTo>
                    <a:pt x="4947" y="1576"/>
                    <a:pt x="4789" y="1418"/>
                    <a:pt x="4600" y="1418"/>
                  </a:cubicBezTo>
                  <a:lnTo>
                    <a:pt x="3497" y="1418"/>
                  </a:lnTo>
                  <a:cubicBezTo>
                    <a:pt x="3340" y="630"/>
                    <a:pt x="2615" y="0"/>
                    <a:pt x="17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8"/>
            <p:cNvSpPr/>
            <p:nvPr/>
          </p:nvSpPr>
          <p:spPr>
            <a:xfrm>
              <a:off x="-47159525" y="2342000"/>
              <a:ext cx="300900" cy="300875"/>
            </a:xfrm>
            <a:custGeom>
              <a:rect b="b" l="l" r="r" t="t"/>
              <a:pathLst>
                <a:path extrusionOk="0" h="12035" w="12036">
                  <a:moveTo>
                    <a:pt x="7089" y="1229"/>
                  </a:moveTo>
                  <a:lnTo>
                    <a:pt x="8003" y="2142"/>
                  </a:lnTo>
                  <a:lnTo>
                    <a:pt x="7089" y="2142"/>
                  </a:lnTo>
                  <a:lnTo>
                    <a:pt x="7089" y="1229"/>
                  </a:lnTo>
                  <a:close/>
                  <a:moveTo>
                    <a:pt x="8538" y="6396"/>
                  </a:moveTo>
                  <a:lnTo>
                    <a:pt x="8538" y="6711"/>
                  </a:lnTo>
                  <a:cubicBezTo>
                    <a:pt x="8538" y="6900"/>
                    <a:pt x="8664" y="7057"/>
                    <a:pt x="8885" y="7057"/>
                  </a:cubicBezTo>
                  <a:cubicBezTo>
                    <a:pt x="9074" y="7057"/>
                    <a:pt x="9231" y="6900"/>
                    <a:pt x="9231" y="6711"/>
                  </a:cubicBezTo>
                  <a:lnTo>
                    <a:pt x="9231" y="6427"/>
                  </a:lnTo>
                  <a:cubicBezTo>
                    <a:pt x="10303" y="6585"/>
                    <a:pt x="11153" y="7467"/>
                    <a:pt x="11311" y="8506"/>
                  </a:cubicBezTo>
                  <a:lnTo>
                    <a:pt x="10996" y="8506"/>
                  </a:lnTo>
                  <a:cubicBezTo>
                    <a:pt x="10807" y="8506"/>
                    <a:pt x="10649" y="8664"/>
                    <a:pt x="10649" y="8884"/>
                  </a:cubicBezTo>
                  <a:cubicBezTo>
                    <a:pt x="10649" y="9073"/>
                    <a:pt x="10807" y="9231"/>
                    <a:pt x="10996" y="9231"/>
                  </a:cubicBezTo>
                  <a:lnTo>
                    <a:pt x="11311" y="9231"/>
                  </a:lnTo>
                  <a:cubicBezTo>
                    <a:pt x="11153" y="10302"/>
                    <a:pt x="10303" y="11121"/>
                    <a:pt x="9231" y="11279"/>
                  </a:cubicBezTo>
                  <a:lnTo>
                    <a:pt x="9231" y="10964"/>
                  </a:lnTo>
                  <a:cubicBezTo>
                    <a:pt x="9231" y="10775"/>
                    <a:pt x="9074" y="10617"/>
                    <a:pt x="8885" y="10617"/>
                  </a:cubicBezTo>
                  <a:cubicBezTo>
                    <a:pt x="8664" y="10617"/>
                    <a:pt x="8538" y="10775"/>
                    <a:pt x="8538" y="10964"/>
                  </a:cubicBezTo>
                  <a:lnTo>
                    <a:pt x="8538" y="11279"/>
                  </a:lnTo>
                  <a:cubicBezTo>
                    <a:pt x="7467" y="11121"/>
                    <a:pt x="6585" y="10239"/>
                    <a:pt x="6428" y="9200"/>
                  </a:cubicBezTo>
                  <a:lnTo>
                    <a:pt x="6743" y="9200"/>
                  </a:lnTo>
                  <a:cubicBezTo>
                    <a:pt x="6963" y="9200"/>
                    <a:pt x="7089" y="9042"/>
                    <a:pt x="7089" y="8821"/>
                  </a:cubicBezTo>
                  <a:cubicBezTo>
                    <a:pt x="7089" y="8632"/>
                    <a:pt x="6963" y="8475"/>
                    <a:pt x="6743" y="8475"/>
                  </a:cubicBezTo>
                  <a:lnTo>
                    <a:pt x="6428" y="8475"/>
                  </a:lnTo>
                  <a:cubicBezTo>
                    <a:pt x="6585" y="7404"/>
                    <a:pt x="7467" y="6553"/>
                    <a:pt x="8538" y="6396"/>
                  </a:cubicBezTo>
                  <a:close/>
                  <a:moveTo>
                    <a:pt x="6428" y="725"/>
                  </a:moveTo>
                  <a:lnTo>
                    <a:pt x="6428" y="2489"/>
                  </a:lnTo>
                  <a:cubicBezTo>
                    <a:pt x="6428" y="2678"/>
                    <a:pt x="6585" y="2836"/>
                    <a:pt x="6774" y="2836"/>
                  </a:cubicBezTo>
                  <a:lnTo>
                    <a:pt x="8570" y="2836"/>
                  </a:lnTo>
                  <a:lnTo>
                    <a:pt x="8570" y="5734"/>
                  </a:lnTo>
                  <a:cubicBezTo>
                    <a:pt x="6995" y="5892"/>
                    <a:pt x="5766" y="7246"/>
                    <a:pt x="5766" y="8884"/>
                  </a:cubicBezTo>
                  <a:cubicBezTo>
                    <a:pt x="5766" y="9861"/>
                    <a:pt x="6238" y="10775"/>
                    <a:pt x="6932" y="11310"/>
                  </a:cubicBezTo>
                  <a:lnTo>
                    <a:pt x="757" y="11310"/>
                  </a:lnTo>
                  <a:lnTo>
                    <a:pt x="757" y="725"/>
                  </a:lnTo>
                  <a:close/>
                  <a:moveTo>
                    <a:pt x="379" y="0"/>
                  </a:moveTo>
                  <a:cubicBezTo>
                    <a:pt x="158" y="0"/>
                    <a:pt x="0" y="158"/>
                    <a:pt x="0" y="378"/>
                  </a:cubicBezTo>
                  <a:lnTo>
                    <a:pt x="0" y="11657"/>
                  </a:lnTo>
                  <a:cubicBezTo>
                    <a:pt x="0" y="11877"/>
                    <a:pt x="158" y="12035"/>
                    <a:pt x="379" y="12035"/>
                  </a:cubicBezTo>
                  <a:lnTo>
                    <a:pt x="8822" y="12035"/>
                  </a:lnTo>
                  <a:cubicBezTo>
                    <a:pt x="10555" y="12035"/>
                    <a:pt x="11972" y="10617"/>
                    <a:pt x="11972" y="8884"/>
                  </a:cubicBezTo>
                  <a:cubicBezTo>
                    <a:pt x="12035" y="7215"/>
                    <a:pt x="10807" y="5892"/>
                    <a:pt x="9231" y="5734"/>
                  </a:cubicBezTo>
                  <a:lnTo>
                    <a:pt x="9231" y="2489"/>
                  </a:lnTo>
                  <a:cubicBezTo>
                    <a:pt x="9231" y="2426"/>
                    <a:pt x="9200" y="2300"/>
                    <a:pt x="9105" y="2268"/>
                  </a:cubicBezTo>
                  <a:lnTo>
                    <a:pt x="6995" y="126"/>
                  </a:lnTo>
                  <a:cubicBezTo>
                    <a:pt x="6900" y="63"/>
                    <a:pt x="6837" y="0"/>
                    <a:pt x="674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8"/>
            <p:cNvSpPr/>
            <p:nvPr/>
          </p:nvSpPr>
          <p:spPr>
            <a:xfrm>
              <a:off x="-46946075" y="2537325"/>
              <a:ext cx="35450" cy="35475"/>
            </a:xfrm>
            <a:custGeom>
              <a:rect b="b" l="l" r="r" t="t"/>
              <a:pathLst>
                <a:path extrusionOk="0" h="1419" w="1418">
                  <a:moveTo>
                    <a:pt x="347" y="0"/>
                  </a:moveTo>
                  <a:cubicBezTo>
                    <a:pt x="158" y="0"/>
                    <a:pt x="0" y="158"/>
                    <a:pt x="0" y="347"/>
                  </a:cubicBezTo>
                  <a:lnTo>
                    <a:pt x="0" y="1071"/>
                  </a:lnTo>
                  <a:cubicBezTo>
                    <a:pt x="0" y="1260"/>
                    <a:pt x="158" y="1418"/>
                    <a:pt x="347" y="1418"/>
                  </a:cubicBezTo>
                  <a:lnTo>
                    <a:pt x="1040" y="1418"/>
                  </a:lnTo>
                  <a:cubicBezTo>
                    <a:pt x="1261" y="1418"/>
                    <a:pt x="1418" y="1260"/>
                    <a:pt x="1418" y="1071"/>
                  </a:cubicBezTo>
                  <a:cubicBezTo>
                    <a:pt x="1387" y="851"/>
                    <a:pt x="1261" y="693"/>
                    <a:pt x="1040" y="693"/>
                  </a:cubicBezTo>
                  <a:lnTo>
                    <a:pt x="693" y="693"/>
                  </a:lnTo>
                  <a:lnTo>
                    <a:pt x="693" y="347"/>
                  </a:lnTo>
                  <a:cubicBezTo>
                    <a:pt x="693" y="158"/>
                    <a:pt x="536" y="0"/>
                    <a:pt x="34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8"/>
            <p:cNvSpPr/>
            <p:nvPr/>
          </p:nvSpPr>
          <p:spPr>
            <a:xfrm>
              <a:off x="-47122500" y="2537325"/>
              <a:ext cx="87450" cy="17350"/>
            </a:xfrm>
            <a:custGeom>
              <a:rect b="b" l="l" r="r" t="t"/>
              <a:pathLst>
                <a:path extrusionOk="0" h="694" w="3498">
                  <a:moveTo>
                    <a:pt x="347" y="0"/>
                  </a:moveTo>
                  <a:cubicBezTo>
                    <a:pt x="158" y="0"/>
                    <a:pt x="0" y="158"/>
                    <a:pt x="0" y="347"/>
                  </a:cubicBezTo>
                  <a:cubicBezTo>
                    <a:pt x="0" y="536"/>
                    <a:pt x="158" y="693"/>
                    <a:pt x="347" y="693"/>
                  </a:cubicBezTo>
                  <a:lnTo>
                    <a:pt x="3151" y="693"/>
                  </a:lnTo>
                  <a:cubicBezTo>
                    <a:pt x="3340" y="693"/>
                    <a:pt x="3497" y="536"/>
                    <a:pt x="3497" y="347"/>
                  </a:cubicBezTo>
                  <a:cubicBezTo>
                    <a:pt x="3497" y="158"/>
                    <a:pt x="3340" y="0"/>
                    <a:pt x="3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8"/>
            <p:cNvSpPr/>
            <p:nvPr/>
          </p:nvSpPr>
          <p:spPr>
            <a:xfrm>
              <a:off x="-47122500" y="2572775"/>
              <a:ext cx="87450" cy="17350"/>
            </a:xfrm>
            <a:custGeom>
              <a:rect b="b" l="l" r="r" t="t"/>
              <a:pathLst>
                <a:path extrusionOk="0" h="694" w="3498">
                  <a:moveTo>
                    <a:pt x="347" y="0"/>
                  </a:moveTo>
                  <a:cubicBezTo>
                    <a:pt x="158" y="0"/>
                    <a:pt x="0" y="158"/>
                    <a:pt x="0" y="347"/>
                  </a:cubicBezTo>
                  <a:cubicBezTo>
                    <a:pt x="0" y="536"/>
                    <a:pt x="158" y="693"/>
                    <a:pt x="347" y="693"/>
                  </a:cubicBezTo>
                  <a:lnTo>
                    <a:pt x="3151" y="693"/>
                  </a:lnTo>
                  <a:cubicBezTo>
                    <a:pt x="3340" y="693"/>
                    <a:pt x="3497" y="536"/>
                    <a:pt x="3497" y="347"/>
                  </a:cubicBezTo>
                  <a:cubicBezTo>
                    <a:pt x="3497" y="158"/>
                    <a:pt x="3340" y="0"/>
                    <a:pt x="3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9" name="Google Shape;2189;p8"/>
          <p:cNvGrpSpPr/>
          <p:nvPr/>
        </p:nvGrpSpPr>
        <p:grpSpPr>
          <a:xfrm>
            <a:off x="4323905" y="2024209"/>
            <a:ext cx="420796" cy="370712"/>
            <a:chOff x="-64764500" y="2280550"/>
            <a:chExt cx="316650" cy="319800"/>
          </a:xfrm>
        </p:grpSpPr>
        <p:sp>
          <p:nvSpPr>
            <p:cNvPr id="2190" name="Google Shape;2190;p8"/>
            <p:cNvSpPr/>
            <p:nvPr/>
          </p:nvSpPr>
          <p:spPr>
            <a:xfrm>
              <a:off x="-64764500" y="2280550"/>
              <a:ext cx="316650" cy="319800"/>
            </a:xfrm>
            <a:custGeom>
              <a:rect b="b" l="l" r="r" t="t"/>
              <a:pathLst>
                <a:path extrusionOk="0" h="12792" w="12666">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8"/>
            <p:cNvSpPr/>
            <p:nvPr/>
          </p:nvSpPr>
          <p:spPr>
            <a:xfrm>
              <a:off x="-64679425" y="2364825"/>
              <a:ext cx="146500" cy="102450"/>
            </a:xfrm>
            <a:custGeom>
              <a:rect b="b" l="l" r="r" t="t"/>
              <a:pathLst>
                <a:path extrusionOk="0" h="4098" w="586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2" name="Google Shape;2192;p8"/>
          <p:cNvGrpSpPr/>
          <p:nvPr/>
        </p:nvGrpSpPr>
        <p:grpSpPr>
          <a:xfrm>
            <a:off x="4348228" y="3420904"/>
            <a:ext cx="312782" cy="370719"/>
            <a:chOff x="-39783425" y="2337925"/>
            <a:chExt cx="275700" cy="318350"/>
          </a:xfrm>
        </p:grpSpPr>
        <p:sp>
          <p:nvSpPr>
            <p:cNvPr id="2193" name="Google Shape;2193;p8"/>
            <p:cNvSpPr/>
            <p:nvPr/>
          </p:nvSpPr>
          <p:spPr>
            <a:xfrm>
              <a:off x="-39739325" y="2468600"/>
              <a:ext cx="194575" cy="148500"/>
            </a:xfrm>
            <a:custGeom>
              <a:rect b="b" l="l" r="r" t="t"/>
              <a:pathLst>
                <a:path extrusionOk="0" h="5940" w="7783">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8"/>
            <p:cNvSpPr/>
            <p:nvPr/>
          </p:nvSpPr>
          <p:spPr>
            <a:xfrm>
              <a:off x="-39783425" y="2337925"/>
              <a:ext cx="275700" cy="318350"/>
            </a:xfrm>
            <a:custGeom>
              <a:rect b="b" l="l" r="r" t="t"/>
              <a:pathLst>
                <a:path extrusionOk="0" h="12734" w="11028">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sp>
        <p:nvSpPr>
          <p:cNvPr id="2199" name="Google Shape;2199;g2fbdc14b314_0_154"/>
          <p:cNvSpPr txBox="1"/>
          <p:nvPr>
            <p:ph type="title"/>
          </p:nvPr>
        </p:nvSpPr>
        <p:spPr>
          <a:xfrm>
            <a:off x="2902025" y="2231125"/>
            <a:ext cx="33771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Competencias</a:t>
            </a:r>
            <a:endParaRPr sz="4700"/>
          </a:p>
        </p:txBody>
      </p:sp>
      <p:sp>
        <p:nvSpPr>
          <p:cNvPr id="2200" name="Google Shape;2200;g2fbdc14b314_0_154"/>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02</a:t>
            </a:r>
            <a:endParaRPr/>
          </a:p>
        </p:txBody>
      </p:sp>
      <p:sp>
        <p:nvSpPr>
          <p:cNvPr id="2201" name="Google Shape;2201;g2fbdc14b314_0_154"/>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t>Relacionadas con el perfil de egreso</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lnSpc>
                <a:spcPct val="100000"/>
              </a:lnSpc>
              <a:spcBef>
                <a:spcPts val="0"/>
              </a:spcBef>
              <a:spcAft>
                <a:spcPts val="0"/>
              </a:spcAft>
              <a:buSzPts val="1600"/>
              <a:buNone/>
            </a:pPr>
            <a:r>
              <a:t/>
            </a:r>
            <a:endParaRPr/>
          </a:p>
        </p:txBody>
      </p:sp>
      <p:grpSp>
        <p:nvGrpSpPr>
          <p:cNvPr id="2202" name="Google Shape;2202;g2fbdc14b314_0_154"/>
          <p:cNvGrpSpPr/>
          <p:nvPr/>
        </p:nvGrpSpPr>
        <p:grpSpPr>
          <a:xfrm>
            <a:off x="6323231" y="3035760"/>
            <a:ext cx="2821107" cy="2107799"/>
            <a:chOff x="862950" y="825025"/>
            <a:chExt cx="5862650" cy="4111175"/>
          </a:xfrm>
        </p:grpSpPr>
        <p:sp>
          <p:nvSpPr>
            <p:cNvPr id="2203" name="Google Shape;2203;g2fbdc14b314_0_15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g2fbdc14b314_0_15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g2fbdc14b314_0_15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g2fbdc14b314_0_15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g2fbdc14b314_0_15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g2fbdc14b314_0_15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g2fbdc14b314_0_15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g2fbdc14b314_0_15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g2fbdc14b314_0_15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g2fbdc14b314_0_15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g2fbdc14b314_0_15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g2fbdc14b314_0_15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g2fbdc14b314_0_15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g2fbdc14b314_0_15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g2fbdc14b314_0_15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g2fbdc14b314_0_15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g2fbdc14b314_0_15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g2fbdc14b314_0_15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g2fbdc14b314_0_15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g2fbdc14b314_0_15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g2fbdc14b314_0_15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g2fbdc14b314_0_15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g2fbdc14b314_0_15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g2fbdc14b314_0_15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g2fbdc14b314_0_15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2fbdc14b314_0_15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2fbdc14b314_0_15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2fbdc14b314_0_15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2fbdc14b314_0_15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g2fbdc14b314_0_15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g2fbdc14b314_0_15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g2fbdc14b314_0_15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g2fbdc14b314_0_15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g2fbdc14b314_0_15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g2fbdc14b314_0_15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g2fbdc14b314_0_15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g2fbdc14b314_0_15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g2fbdc14b314_0_15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g2fbdc14b314_0_15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2fbdc14b314_0_15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2fbdc14b314_0_15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2fbdc14b314_0_15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2fbdc14b314_0_15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g2fbdc14b314_0_15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g2fbdc14b314_0_15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g2fbdc14b314_0_15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g2fbdc14b314_0_15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g2fbdc14b314_0_15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g2fbdc14b314_0_15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g2fbdc14b314_0_15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g2fbdc14b314_0_15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g2fbdc14b314_0_15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g2fbdc14b314_0_15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g2fbdc14b314_0_15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g2fbdc14b314_0_15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g2fbdc14b314_0_15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g2fbdc14b314_0_15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g2fbdc14b314_0_15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g2fbdc14b314_0_15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g2fbdc14b314_0_15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g2fbdc14b314_0_15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g2fbdc14b314_0_15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g2fbdc14b314_0_15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g2fbdc14b314_0_15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g2fbdc14b314_0_15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g2fbdc14b314_0_15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g2fbdc14b314_0_15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2fbdc14b314_0_15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g2fbdc14b314_0_15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g2fbdc14b314_0_15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g2fbdc14b314_0_15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g2fbdc14b314_0_15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g2fbdc14b314_0_15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g2fbdc14b314_0_15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g2fbdc14b314_0_15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g2fbdc14b314_0_15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g2fbdc14b314_0_15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g2fbdc14b314_0_15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g2fbdc14b314_0_15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g2fbdc14b314_0_15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g2fbdc14b314_0_15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2fbdc14b314_0_15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2fbdc14b314_0_15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2fbdc14b314_0_15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g2fbdc14b314_0_15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g2fbdc14b314_0_15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g2fbdc14b314_0_15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g2fbdc14b314_0_15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g2fbdc14b314_0_15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g2fbdc14b314_0_15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g2fbdc14b314_0_15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g2fbdc14b314_0_15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g2fbdc14b314_0_15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g2fbdc14b314_0_15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g2fbdc14b314_0_15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g2fbdc14b314_0_15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g2fbdc14b314_0_15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g2fbdc14b314_0_15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g2fbdc14b314_0_15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g2fbdc14b314_0_15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g2fbdc14b314_0_15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g2fbdc14b314_0_15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g2fbdc14b314_0_15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g2fbdc14b314_0_15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g2fbdc14b314_0_15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g2fbdc14b314_0_15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g2fbdc14b314_0_15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g2fbdc14b314_0_15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g2fbdc14b314_0_15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g2fbdc14b314_0_15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g2fbdc14b314_0_15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g2fbdc14b314_0_15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g2fbdc14b314_0_15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g2fbdc14b314_0_15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g2fbdc14b314_0_15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g2fbdc14b314_0_15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g2fbdc14b314_0_15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g2fbdc14b314_0_15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g2fbdc14b314_0_15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g2fbdc14b314_0_15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g2fbdc14b314_0_15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g2fbdc14b314_0_15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g2fbdc14b314_0_15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g2fbdc14b314_0_15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g2fbdc14b314_0_15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g2fbdc14b314_0_15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g2fbdc14b314_0_15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g2fbdc14b314_0_15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g2fbdc14b314_0_15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g2fbdc14b314_0_15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g2fbdc14b314_0_15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g2fbdc14b314_0_15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g2fbdc14b314_0_15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2fbdc14b314_0_15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g2fbdc14b314_0_15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2fbdc14b314_0_15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g2fbdc14b314_0_15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g2fbdc14b314_0_15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g2fbdc14b314_0_15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2fbdc14b314_0_15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2fbdc14b314_0_15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2fbdc14b314_0_15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2fbdc14b314_0_15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2fbdc14b314_0_15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g2fbdc14b314_0_15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g2fbdc14b314_0_15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2fbdc14b314_0_15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2fbdc14b314_0_15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g2fbdc14b314_0_15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g2fbdc14b314_0_15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g2fbdc14b314_0_15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g2fbdc14b314_0_15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g2fbdc14b314_0_15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g2fbdc14b314_0_15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g2fbdc14b314_0_15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g2fbdc14b314_0_15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g2fbdc14b314_0_15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2fbdc14b314_0_15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2fbdc14b314_0_15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2fbdc14b314_0_15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2fbdc14b314_0_15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g2fbdc14b314_0_15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g2fbdc14b314_0_15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g2fbdc14b314_0_15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g2fbdc14b314_0_15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g2fbdc14b314_0_15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g2fbdc14b314_0_15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g2fbdc14b314_0_15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g2fbdc14b314_0_15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g2fbdc14b314_0_15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g2fbdc14b314_0_15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g2fbdc14b314_0_15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g2fbdc14b314_0_15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g2fbdc14b314_0_15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g2fbdc14b314_0_15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g2fbdc14b314_0_15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g2fbdc14b314_0_15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g2fbdc14b314_0_15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g2fbdc14b314_0_15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g2fbdc14b314_0_15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g2fbdc14b314_0_15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g2fbdc14b314_0_15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g2fbdc14b314_0_15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g2fbdc14b314_0_15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g2fbdc14b314_0_15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g2fbdc14b314_0_15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g2fbdc14b314_0_15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g2fbdc14b314_0_15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g2fbdc14b314_0_15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g2fbdc14b314_0_15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g2fbdc14b314_0_15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g2fbdc14b314_0_15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g2fbdc14b314_0_15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g2fbdc14b314_0_15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g2fbdc14b314_0_15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g2fbdc14b314_0_15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g2fbdc14b314_0_15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g2fbdc14b314_0_15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g2fbdc14b314_0_15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g2fbdc14b314_0_15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g2fbdc14b314_0_15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g2fbdc14b314_0_15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g2fbdc14b314_0_15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g2fbdc14b314_0_15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g2fbdc14b314_0_15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g2fbdc14b314_0_15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g2fbdc14b314_0_15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g2fbdc14b314_0_15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g2fbdc14b314_0_15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7"/>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Competencias del Perfil de Egreso</a:t>
            </a:r>
            <a:endParaRPr/>
          </a:p>
        </p:txBody>
      </p:sp>
      <p:sp>
        <p:nvSpPr>
          <p:cNvPr id="2417" name="Google Shape;2417;p7"/>
          <p:cNvSpPr txBox="1"/>
          <p:nvPr>
            <p:ph idx="1" type="subTitle"/>
          </p:nvPr>
        </p:nvSpPr>
        <p:spPr>
          <a:xfrm>
            <a:off x="597725" y="1501100"/>
            <a:ext cx="2108100" cy="879000"/>
          </a:xfrm>
          <a:prstGeom prst="rect">
            <a:avLst/>
          </a:prstGeom>
          <a:noFill/>
          <a:ln cap="flat" cmpd="sng" w="9525">
            <a:solidFill>
              <a:schemeClr val="accent2"/>
            </a:solidFill>
            <a:prstDash val="dashDot"/>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1800"/>
              <a:t>Desarrollo de Software</a:t>
            </a:r>
            <a:endParaRPr sz="1800"/>
          </a:p>
        </p:txBody>
      </p:sp>
      <p:sp>
        <p:nvSpPr>
          <p:cNvPr id="2418" name="Google Shape;2418;p7"/>
          <p:cNvSpPr txBox="1"/>
          <p:nvPr>
            <p:ph idx="2" type="subTitle"/>
          </p:nvPr>
        </p:nvSpPr>
        <p:spPr>
          <a:xfrm>
            <a:off x="464075" y="2380050"/>
            <a:ext cx="2312400" cy="1402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500"/>
              <a:t>Aplicar técnicas que </a:t>
            </a:r>
            <a:r>
              <a:rPr lang="en" sz="1500"/>
              <a:t>sistematizan</a:t>
            </a:r>
            <a:r>
              <a:rPr lang="en" sz="1500"/>
              <a:t> el proceso de desarrollo y mantenimiento de software.</a:t>
            </a:r>
            <a:endParaRPr sz="1100">
              <a:latin typeface="Barlow Semi Condensed"/>
              <a:ea typeface="Barlow Semi Condensed"/>
              <a:cs typeface="Barlow Semi Condensed"/>
              <a:sym typeface="Barlow Semi Condensed"/>
            </a:endParaRPr>
          </a:p>
        </p:txBody>
      </p:sp>
      <p:sp>
        <p:nvSpPr>
          <p:cNvPr id="2419" name="Google Shape;2419;p7"/>
          <p:cNvSpPr txBox="1"/>
          <p:nvPr>
            <p:ph idx="3" type="subTitle"/>
          </p:nvPr>
        </p:nvSpPr>
        <p:spPr>
          <a:xfrm>
            <a:off x="6240725" y="1501100"/>
            <a:ext cx="2017200" cy="879000"/>
          </a:xfrm>
          <a:prstGeom prst="rect">
            <a:avLst/>
          </a:prstGeom>
          <a:noFill/>
          <a:ln cap="flat" cmpd="sng" w="9525">
            <a:solidFill>
              <a:schemeClr val="accent2"/>
            </a:solidFill>
            <a:prstDash val="lgDashDot"/>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1800"/>
              <a:t>Innovación y desarrollo tecnológico</a:t>
            </a:r>
            <a:endParaRPr sz="1800"/>
          </a:p>
        </p:txBody>
      </p:sp>
      <p:sp>
        <p:nvSpPr>
          <p:cNvPr id="2420" name="Google Shape;2420;p7"/>
          <p:cNvSpPr txBox="1"/>
          <p:nvPr>
            <p:ph idx="4" type="subTitle"/>
          </p:nvPr>
        </p:nvSpPr>
        <p:spPr>
          <a:xfrm>
            <a:off x="6158050" y="2461650"/>
            <a:ext cx="2217900" cy="1567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500"/>
              <a:t>Realizar pruebas de productos y procesos siguiendo buenas prácticas de la industria.</a:t>
            </a:r>
            <a:endParaRPr sz="1100">
              <a:latin typeface="Barlow Semi Condensed"/>
              <a:ea typeface="Barlow Semi Condensed"/>
              <a:cs typeface="Barlow Semi Condensed"/>
              <a:sym typeface="Barlow Semi Condensed"/>
            </a:endParaRPr>
          </a:p>
        </p:txBody>
      </p:sp>
      <p:sp>
        <p:nvSpPr>
          <p:cNvPr id="2421" name="Google Shape;2421;p7"/>
          <p:cNvSpPr txBox="1"/>
          <p:nvPr>
            <p:ph idx="5" type="subTitle"/>
          </p:nvPr>
        </p:nvSpPr>
        <p:spPr>
          <a:xfrm>
            <a:off x="3440813" y="1501100"/>
            <a:ext cx="2108100" cy="879000"/>
          </a:xfrm>
          <a:prstGeom prst="rect">
            <a:avLst/>
          </a:prstGeom>
          <a:noFill/>
          <a:ln cap="flat" cmpd="sng" w="9525">
            <a:solidFill>
              <a:schemeClr val="accent2"/>
            </a:solidFill>
            <a:prstDash val="dashDot"/>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1800"/>
              <a:t>Modelado de Datos</a:t>
            </a:r>
            <a:endParaRPr sz="1800"/>
          </a:p>
        </p:txBody>
      </p:sp>
      <p:sp>
        <p:nvSpPr>
          <p:cNvPr id="2422" name="Google Shape;2422;p7"/>
          <p:cNvSpPr txBox="1"/>
          <p:nvPr>
            <p:ph idx="6" type="subTitle"/>
          </p:nvPr>
        </p:nvSpPr>
        <p:spPr>
          <a:xfrm>
            <a:off x="3311025" y="2380050"/>
            <a:ext cx="2400900" cy="1746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500"/>
              <a:t>Construir modelos de datos escalables y adecuados para los requerimientos encontrados.</a:t>
            </a:r>
            <a:endParaRPr sz="1100">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6" name="Shape 2426"/>
        <p:cNvGrpSpPr/>
        <p:nvPr/>
      </p:nvGrpSpPr>
      <p:grpSpPr>
        <a:xfrm>
          <a:off x="0" y="0"/>
          <a:ext cx="0" cy="0"/>
          <a:chOff x="0" y="0"/>
          <a:chExt cx="0" cy="0"/>
        </a:xfrm>
      </p:grpSpPr>
      <p:sp>
        <p:nvSpPr>
          <p:cNvPr id="2427" name="Google Shape;2427;p20"/>
          <p:cNvSpPr txBox="1"/>
          <p:nvPr>
            <p:ph type="title"/>
          </p:nvPr>
        </p:nvSpPr>
        <p:spPr>
          <a:xfrm>
            <a:off x="1546550" y="191125"/>
            <a:ext cx="5476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t>Relación con Nuestros Intereses Profesionales</a:t>
            </a:r>
            <a:endParaRPr sz="2500"/>
          </a:p>
        </p:txBody>
      </p:sp>
      <p:sp>
        <p:nvSpPr>
          <p:cNvPr id="2428" name="Google Shape;2428;p20"/>
          <p:cNvSpPr txBox="1"/>
          <p:nvPr>
            <p:ph idx="1" type="subTitle"/>
          </p:nvPr>
        </p:nvSpPr>
        <p:spPr>
          <a:xfrm>
            <a:off x="863450" y="1171825"/>
            <a:ext cx="6993300" cy="308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Como equipo nuestros intereses profesionales son afines y muy parecidos. Basado en ello decidimos formar equipo. Los 3 tenemos como rama de interés primaria el Machine Learning ya que estamos en conocimiento de que, junto a la ciberseguridad son, actualmente, las 2 áreas más populares dentro del mundo de la informática.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just">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Como equipo, elegimos este proyecto porque se ajusta a nuestro mayor interés profesional.</a:t>
            </a:r>
            <a:r>
              <a:rPr b="1" lang="en" sz="1600">
                <a:solidFill>
                  <a:schemeClr val="dk2"/>
                </a:solidFill>
                <a:latin typeface="Barlow Semi Condensed"/>
                <a:ea typeface="Barlow Semi Condensed"/>
                <a:cs typeface="Barlow Semi Condensed"/>
                <a:sym typeface="Barlow Semi Condensed"/>
              </a:rPr>
              <a:t> Nos brinda la oportunidad de desarrollar habilidades clave y aplicar conocimientos en un campo que nos apasiona, contribuyendo a nuestro crecimiento y preparación para el futuro.</a:t>
            </a:r>
            <a:endParaRPr b="1"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500">
              <a:solidFill>
                <a:schemeClr val="dk2"/>
              </a:solidFill>
              <a:latin typeface="Barlow Semi Condensed"/>
              <a:ea typeface="Barlow Semi Condensed"/>
              <a:cs typeface="Barlow Semi Condensed"/>
              <a:sym typeface="Barlow Semi Condensed"/>
            </a:endParaRPr>
          </a:p>
          <a:p>
            <a:pPr indent="0" lvl="0" marL="0" rtl="0" algn="l">
              <a:lnSpc>
                <a:spcPct val="100000"/>
              </a:lnSpc>
              <a:spcBef>
                <a:spcPts val="0"/>
              </a:spcBef>
              <a:spcAft>
                <a:spcPts val="0"/>
              </a:spcAft>
              <a:buSzPts val="1600"/>
              <a:buNone/>
            </a:pPr>
            <a:r>
              <a:t/>
            </a:r>
            <a:endParaRPr sz="1500">
              <a:solidFill>
                <a:schemeClr val="dk2"/>
              </a:solidFill>
              <a:latin typeface="Barlow Semi Condensed"/>
              <a:ea typeface="Barlow Semi Condensed"/>
              <a:cs typeface="Barlow Semi Condensed"/>
              <a:sym typeface="Barlow Semi Condensed"/>
            </a:endParaRPr>
          </a:p>
        </p:txBody>
      </p:sp>
      <p:grpSp>
        <p:nvGrpSpPr>
          <p:cNvPr id="2429" name="Google Shape;2429;p20"/>
          <p:cNvGrpSpPr/>
          <p:nvPr/>
        </p:nvGrpSpPr>
        <p:grpSpPr>
          <a:xfrm>
            <a:off x="7101795" y="3263843"/>
            <a:ext cx="2042179" cy="1879576"/>
            <a:chOff x="1338075" y="463925"/>
            <a:chExt cx="5022575" cy="4585450"/>
          </a:xfrm>
        </p:grpSpPr>
        <p:sp>
          <p:nvSpPr>
            <p:cNvPr id="2430" name="Google Shape;2430;p20"/>
            <p:cNvSpPr/>
            <p:nvPr/>
          </p:nvSpPr>
          <p:spPr>
            <a:xfrm>
              <a:off x="1338075" y="522825"/>
              <a:ext cx="5022575" cy="4526325"/>
            </a:xfrm>
            <a:custGeom>
              <a:rect b="b" l="l" r="r" t="t"/>
              <a:pathLst>
                <a:path extrusionOk="0" h="181053" w="200903">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0"/>
            <p:cNvSpPr/>
            <p:nvPr/>
          </p:nvSpPr>
          <p:spPr>
            <a:xfrm>
              <a:off x="1455400" y="522600"/>
              <a:ext cx="4838550" cy="4526775"/>
            </a:xfrm>
            <a:custGeom>
              <a:rect b="b" l="l" r="r" t="t"/>
              <a:pathLst>
                <a:path extrusionOk="0" h="181071" w="193542">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0"/>
            <p:cNvSpPr/>
            <p:nvPr/>
          </p:nvSpPr>
          <p:spPr>
            <a:xfrm>
              <a:off x="2412500" y="519875"/>
              <a:ext cx="132625" cy="207650"/>
            </a:xfrm>
            <a:custGeom>
              <a:rect b="b" l="l" r="r" t="t"/>
              <a:pathLst>
                <a:path extrusionOk="0" h="8306" w="5305">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0"/>
            <p:cNvSpPr/>
            <p:nvPr/>
          </p:nvSpPr>
          <p:spPr>
            <a:xfrm>
              <a:off x="1792100" y="970475"/>
              <a:ext cx="143875" cy="203075"/>
            </a:xfrm>
            <a:custGeom>
              <a:rect b="b" l="l" r="r" t="t"/>
              <a:pathLst>
                <a:path extrusionOk="0" h="8123" w="5755">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0"/>
            <p:cNvSpPr/>
            <p:nvPr/>
          </p:nvSpPr>
          <p:spPr>
            <a:xfrm>
              <a:off x="2946900" y="802250"/>
              <a:ext cx="463700" cy="1052750"/>
            </a:xfrm>
            <a:custGeom>
              <a:rect b="b" l="l" r="r" t="t"/>
              <a:pathLst>
                <a:path extrusionOk="0" h="42110" w="18548">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0"/>
            <p:cNvSpPr/>
            <p:nvPr/>
          </p:nvSpPr>
          <p:spPr>
            <a:xfrm>
              <a:off x="1520500" y="464425"/>
              <a:ext cx="1581525" cy="1453275"/>
            </a:xfrm>
            <a:custGeom>
              <a:rect b="b" l="l" r="r" t="t"/>
              <a:pathLst>
                <a:path extrusionOk="0" h="58131" w="63261">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0"/>
            <p:cNvSpPr/>
            <p:nvPr/>
          </p:nvSpPr>
          <p:spPr>
            <a:xfrm>
              <a:off x="3260300" y="1467650"/>
              <a:ext cx="425950" cy="439600"/>
            </a:xfrm>
            <a:custGeom>
              <a:rect b="b" l="l" r="r" t="t"/>
              <a:pathLst>
                <a:path extrusionOk="0" h="17584" w="17038">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0"/>
            <p:cNvSpPr/>
            <p:nvPr/>
          </p:nvSpPr>
          <p:spPr>
            <a:xfrm>
              <a:off x="2417325" y="520175"/>
              <a:ext cx="120550" cy="207350"/>
            </a:xfrm>
            <a:custGeom>
              <a:rect b="b" l="l" r="r" t="t"/>
              <a:pathLst>
                <a:path extrusionOk="0" h="8294" w="4822">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0"/>
            <p:cNvSpPr/>
            <p:nvPr/>
          </p:nvSpPr>
          <p:spPr>
            <a:xfrm>
              <a:off x="1806575" y="970200"/>
              <a:ext cx="126200" cy="203350"/>
            </a:xfrm>
            <a:custGeom>
              <a:rect b="b" l="l" r="r" t="t"/>
              <a:pathLst>
                <a:path extrusionOk="0" h="8134" w="5048">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0"/>
            <p:cNvSpPr/>
            <p:nvPr/>
          </p:nvSpPr>
          <p:spPr>
            <a:xfrm>
              <a:off x="2948500" y="802250"/>
              <a:ext cx="460500" cy="1052750"/>
            </a:xfrm>
            <a:custGeom>
              <a:rect b="b" l="l" r="r" t="t"/>
              <a:pathLst>
                <a:path extrusionOk="0" h="42110" w="1842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0"/>
            <p:cNvSpPr/>
            <p:nvPr/>
          </p:nvSpPr>
          <p:spPr>
            <a:xfrm>
              <a:off x="1529325" y="463925"/>
              <a:ext cx="1564650" cy="1453775"/>
            </a:xfrm>
            <a:custGeom>
              <a:rect b="b" l="l" r="r" t="t"/>
              <a:pathLst>
                <a:path extrusionOk="0" h="58151" w="62586">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0"/>
            <p:cNvSpPr/>
            <p:nvPr/>
          </p:nvSpPr>
          <p:spPr>
            <a:xfrm>
              <a:off x="3261100" y="1467650"/>
              <a:ext cx="423525" cy="439600"/>
            </a:xfrm>
            <a:custGeom>
              <a:rect b="b" l="l" r="r" t="t"/>
              <a:pathLst>
                <a:path extrusionOk="0" h="17584" w="16941">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0"/>
            <p:cNvSpPr/>
            <p:nvPr/>
          </p:nvSpPr>
          <p:spPr>
            <a:xfrm>
              <a:off x="2983875" y="802250"/>
              <a:ext cx="389775" cy="1053550"/>
            </a:xfrm>
            <a:custGeom>
              <a:rect b="b" l="l" r="r" t="t"/>
              <a:pathLst>
                <a:path extrusionOk="0" h="42142" w="15591">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0"/>
            <p:cNvSpPr/>
            <p:nvPr/>
          </p:nvSpPr>
          <p:spPr>
            <a:xfrm>
              <a:off x="2682500" y="1458000"/>
              <a:ext cx="415500" cy="463700"/>
            </a:xfrm>
            <a:custGeom>
              <a:rect b="b" l="l" r="r" t="t"/>
              <a:pathLst>
                <a:path extrusionOk="0" h="18548" w="1662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0"/>
            <p:cNvSpPr/>
            <p:nvPr/>
          </p:nvSpPr>
          <p:spPr>
            <a:xfrm>
              <a:off x="3257100" y="1463625"/>
              <a:ext cx="432350" cy="447625"/>
            </a:xfrm>
            <a:custGeom>
              <a:rect b="b" l="l" r="r" t="t"/>
              <a:pathLst>
                <a:path extrusionOk="0" h="17905" w="17294">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0"/>
            <p:cNvSpPr/>
            <p:nvPr/>
          </p:nvSpPr>
          <p:spPr>
            <a:xfrm>
              <a:off x="3434700" y="1007975"/>
              <a:ext cx="226625" cy="229850"/>
            </a:xfrm>
            <a:custGeom>
              <a:rect b="b" l="l" r="r" t="t"/>
              <a:pathLst>
                <a:path extrusionOk="0" h="9194" w="9065">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0"/>
            <p:cNvSpPr/>
            <p:nvPr/>
          </p:nvSpPr>
          <p:spPr>
            <a:xfrm>
              <a:off x="3428250" y="1001550"/>
              <a:ext cx="240325" cy="242700"/>
            </a:xfrm>
            <a:custGeom>
              <a:rect b="b" l="l" r="r" t="t"/>
              <a:pathLst>
                <a:path extrusionOk="0" h="9708" w="9613">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0"/>
            <p:cNvSpPr/>
            <p:nvPr/>
          </p:nvSpPr>
          <p:spPr>
            <a:xfrm>
              <a:off x="3804350" y="1436300"/>
              <a:ext cx="204950" cy="566025"/>
            </a:xfrm>
            <a:custGeom>
              <a:rect b="b" l="l" r="r" t="t"/>
              <a:pathLst>
                <a:path extrusionOk="0" h="22641" w="8198">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0"/>
            <p:cNvSpPr/>
            <p:nvPr/>
          </p:nvSpPr>
          <p:spPr>
            <a:xfrm>
              <a:off x="3797925" y="1429875"/>
              <a:ext cx="213775" cy="579425"/>
            </a:xfrm>
            <a:custGeom>
              <a:rect b="b" l="l" r="r" t="t"/>
              <a:pathLst>
                <a:path extrusionOk="0" h="23177" w="8551">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0"/>
            <p:cNvSpPr/>
            <p:nvPr/>
          </p:nvSpPr>
          <p:spPr>
            <a:xfrm>
              <a:off x="3106825" y="1594975"/>
              <a:ext cx="767475" cy="595950"/>
            </a:xfrm>
            <a:custGeom>
              <a:rect b="b" l="l" r="r" t="t"/>
              <a:pathLst>
                <a:path extrusionOk="0" h="23838" w="30699">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0"/>
            <p:cNvSpPr/>
            <p:nvPr/>
          </p:nvSpPr>
          <p:spPr>
            <a:xfrm>
              <a:off x="3100400" y="1588175"/>
              <a:ext cx="781125" cy="609375"/>
            </a:xfrm>
            <a:custGeom>
              <a:rect b="b" l="l" r="r" t="t"/>
              <a:pathLst>
                <a:path extrusionOk="0" h="24375" w="31245">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0"/>
            <p:cNvSpPr/>
            <p:nvPr/>
          </p:nvSpPr>
          <p:spPr>
            <a:xfrm>
              <a:off x="3300475" y="1435225"/>
              <a:ext cx="606750" cy="742775"/>
            </a:xfrm>
            <a:custGeom>
              <a:rect b="b" l="l" r="r" t="t"/>
              <a:pathLst>
                <a:path extrusionOk="0" h="29711" w="2427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0"/>
            <p:cNvSpPr/>
            <p:nvPr/>
          </p:nvSpPr>
          <p:spPr>
            <a:xfrm>
              <a:off x="3294050" y="1428275"/>
              <a:ext cx="605950" cy="757025"/>
            </a:xfrm>
            <a:custGeom>
              <a:rect b="b" l="l" r="r" t="t"/>
              <a:pathLst>
                <a:path extrusionOk="0" h="30281" w="24238">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0"/>
            <p:cNvSpPr/>
            <p:nvPr/>
          </p:nvSpPr>
          <p:spPr>
            <a:xfrm>
              <a:off x="3471650" y="1404675"/>
              <a:ext cx="296550" cy="281575"/>
            </a:xfrm>
            <a:custGeom>
              <a:rect b="b" l="l" r="r" t="t"/>
              <a:pathLst>
                <a:path extrusionOk="0" h="11263" w="11862">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0"/>
            <p:cNvSpPr/>
            <p:nvPr/>
          </p:nvSpPr>
          <p:spPr>
            <a:xfrm>
              <a:off x="3465225" y="1397725"/>
              <a:ext cx="310225" cy="295550"/>
            </a:xfrm>
            <a:custGeom>
              <a:rect b="b" l="l" r="r" t="t"/>
              <a:pathLst>
                <a:path extrusionOk="0" h="11822" w="12409">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0"/>
            <p:cNvSpPr/>
            <p:nvPr/>
          </p:nvSpPr>
          <p:spPr>
            <a:xfrm>
              <a:off x="3502200" y="1399325"/>
              <a:ext cx="156725" cy="307825"/>
            </a:xfrm>
            <a:custGeom>
              <a:rect b="b" l="l" r="r" t="t"/>
              <a:pathLst>
                <a:path extrusionOk="0" h="12313" w="6269">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0"/>
            <p:cNvSpPr/>
            <p:nvPr/>
          </p:nvSpPr>
          <p:spPr>
            <a:xfrm>
              <a:off x="3494150" y="1392900"/>
              <a:ext cx="172000" cy="321200"/>
            </a:xfrm>
            <a:custGeom>
              <a:rect b="b" l="l" r="r" t="t"/>
              <a:pathLst>
                <a:path extrusionOk="0" h="12848" w="688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0"/>
            <p:cNvSpPr/>
            <p:nvPr/>
          </p:nvSpPr>
          <p:spPr>
            <a:xfrm>
              <a:off x="3432275" y="1102075"/>
              <a:ext cx="359250" cy="500225"/>
            </a:xfrm>
            <a:custGeom>
              <a:rect b="b" l="l" r="r" t="t"/>
              <a:pathLst>
                <a:path extrusionOk="0" h="20009" w="1437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0"/>
            <p:cNvSpPr/>
            <p:nvPr/>
          </p:nvSpPr>
          <p:spPr>
            <a:xfrm>
              <a:off x="3457200" y="1095575"/>
              <a:ext cx="335925" cy="513525"/>
            </a:xfrm>
            <a:custGeom>
              <a:rect b="b" l="l" r="r" t="t"/>
              <a:pathLst>
                <a:path extrusionOk="0" h="20541" w="13437">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0"/>
            <p:cNvSpPr/>
            <p:nvPr/>
          </p:nvSpPr>
          <p:spPr>
            <a:xfrm>
              <a:off x="3459600" y="1102075"/>
              <a:ext cx="323875" cy="276500"/>
            </a:xfrm>
            <a:custGeom>
              <a:rect b="b" l="l" r="r" t="t"/>
              <a:pathLst>
                <a:path extrusionOk="0" h="11060" w="12955">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0"/>
            <p:cNvSpPr/>
            <p:nvPr/>
          </p:nvSpPr>
          <p:spPr>
            <a:xfrm>
              <a:off x="3457200" y="1095575"/>
              <a:ext cx="333525" cy="290125"/>
            </a:xfrm>
            <a:custGeom>
              <a:rect b="b" l="l" r="r" t="t"/>
              <a:pathLst>
                <a:path extrusionOk="0" h="11605" w="13341">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0"/>
            <p:cNvSpPr/>
            <p:nvPr/>
          </p:nvSpPr>
          <p:spPr>
            <a:xfrm>
              <a:off x="3464200" y="1340575"/>
              <a:ext cx="70150" cy="105400"/>
            </a:xfrm>
            <a:custGeom>
              <a:rect b="b" l="l" r="r" t="t"/>
              <a:pathLst>
                <a:path extrusionOk="0" h="4216" w="2806">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0"/>
            <p:cNvSpPr/>
            <p:nvPr/>
          </p:nvSpPr>
          <p:spPr>
            <a:xfrm>
              <a:off x="3462825" y="1334250"/>
              <a:ext cx="78775" cy="118150"/>
            </a:xfrm>
            <a:custGeom>
              <a:rect b="b" l="l" r="r" t="t"/>
              <a:pathLst>
                <a:path extrusionOk="0" h="4726" w="3151">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0"/>
            <p:cNvSpPr/>
            <p:nvPr/>
          </p:nvSpPr>
          <p:spPr>
            <a:xfrm>
              <a:off x="3358350" y="1860450"/>
              <a:ext cx="196900" cy="140000"/>
            </a:xfrm>
            <a:custGeom>
              <a:rect b="b" l="l" r="r" t="t"/>
              <a:pathLst>
                <a:path extrusionOk="0" h="5600" w="7876">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0"/>
            <p:cNvSpPr/>
            <p:nvPr/>
          </p:nvSpPr>
          <p:spPr>
            <a:xfrm>
              <a:off x="3617100" y="1700525"/>
              <a:ext cx="40225" cy="189850"/>
            </a:xfrm>
            <a:custGeom>
              <a:rect b="b" l="l" r="r" t="t"/>
              <a:pathLst>
                <a:path extrusionOk="0" h="7594" w="1609">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0"/>
            <p:cNvSpPr/>
            <p:nvPr/>
          </p:nvSpPr>
          <p:spPr>
            <a:xfrm>
              <a:off x="2852875" y="1675025"/>
              <a:ext cx="234675" cy="478400"/>
            </a:xfrm>
            <a:custGeom>
              <a:rect b="b" l="l" r="r" t="t"/>
              <a:pathLst>
                <a:path extrusionOk="0" h="19136" w="9387">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0"/>
            <p:cNvSpPr/>
            <p:nvPr/>
          </p:nvSpPr>
          <p:spPr>
            <a:xfrm>
              <a:off x="2854475" y="1667750"/>
              <a:ext cx="232275" cy="491825"/>
            </a:xfrm>
            <a:custGeom>
              <a:rect b="b" l="l" r="r" t="t"/>
              <a:pathLst>
                <a:path extrusionOk="0" h="19673" w="9291">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0"/>
            <p:cNvSpPr/>
            <p:nvPr/>
          </p:nvSpPr>
          <p:spPr>
            <a:xfrm>
              <a:off x="2232500" y="1920075"/>
              <a:ext cx="607550" cy="897025"/>
            </a:xfrm>
            <a:custGeom>
              <a:rect b="b" l="l" r="r" t="t"/>
              <a:pathLst>
                <a:path extrusionOk="0" h="35881" w="24302">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0"/>
            <p:cNvSpPr/>
            <p:nvPr/>
          </p:nvSpPr>
          <p:spPr>
            <a:xfrm>
              <a:off x="2226050" y="1912850"/>
              <a:ext cx="621225" cy="911300"/>
            </a:xfrm>
            <a:custGeom>
              <a:rect b="b" l="l" r="r" t="t"/>
              <a:pathLst>
                <a:path extrusionOk="0" h="36452" w="24849">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0"/>
            <p:cNvSpPr/>
            <p:nvPr/>
          </p:nvSpPr>
          <p:spPr>
            <a:xfrm>
              <a:off x="2330525" y="1675750"/>
              <a:ext cx="585850" cy="1056000"/>
            </a:xfrm>
            <a:custGeom>
              <a:rect b="b" l="l" r="r" t="t"/>
              <a:pathLst>
                <a:path extrusionOk="0" h="42240" w="23434">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0"/>
            <p:cNvSpPr/>
            <p:nvPr/>
          </p:nvSpPr>
          <p:spPr>
            <a:xfrm>
              <a:off x="2338575" y="1668550"/>
              <a:ext cx="584250" cy="1069625"/>
            </a:xfrm>
            <a:custGeom>
              <a:rect b="b" l="l" r="r" t="t"/>
              <a:pathLst>
                <a:path extrusionOk="0" h="42785" w="2337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0"/>
            <p:cNvSpPr/>
            <p:nvPr/>
          </p:nvSpPr>
          <p:spPr>
            <a:xfrm>
              <a:off x="2408475" y="3896950"/>
              <a:ext cx="675875" cy="654975"/>
            </a:xfrm>
            <a:custGeom>
              <a:rect b="b" l="l" r="r" t="t"/>
              <a:pathLst>
                <a:path extrusionOk="0" h="26199" w="27035">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0"/>
            <p:cNvSpPr/>
            <p:nvPr/>
          </p:nvSpPr>
          <p:spPr>
            <a:xfrm>
              <a:off x="2406075" y="3890525"/>
              <a:ext cx="685500" cy="667825"/>
            </a:xfrm>
            <a:custGeom>
              <a:rect b="b" l="l" r="r" t="t"/>
              <a:pathLst>
                <a:path extrusionOk="0" h="26713" w="2742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0"/>
            <p:cNvSpPr/>
            <p:nvPr/>
          </p:nvSpPr>
          <p:spPr>
            <a:xfrm>
              <a:off x="2410900" y="4419300"/>
              <a:ext cx="465300" cy="132625"/>
            </a:xfrm>
            <a:custGeom>
              <a:rect b="b" l="l" r="r" t="t"/>
              <a:pathLst>
                <a:path extrusionOk="0" h="5305" w="18612">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0"/>
            <p:cNvSpPr/>
            <p:nvPr/>
          </p:nvSpPr>
          <p:spPr>
            <a:xfrm>
              <a:off x="2406075" y="4412675"/>
              <a:ext cx="462900" cy="145675"/>
            </a:xfrm>
            <a:custGeom>
              <a:rect b="b" l="l" r="r" t="t"/>
              <a:pathLst>
                <a:path extrusionOk="0" h="5827" w="18516">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0"/>
            <p:cNvSpPr/>
            <p:nvPr/>
          </p:nvSpPr>
          <p:spPr>
            <a:xfrm>
              <a:off x="4440000" y="3896950"/>
              <a:ext cx="675875" cy="654975"/>
            </a:xfrm>
            <a:custGeom>
              <a:rect b="b" l="l" r="r" t="t"/>
              <a:pathLst>
                <a:path extrusionOk="0" h="26199" w="27035">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0"/>
            <p:cNvSpPr/>
            <p:nvPr/>
          </p:nvSpPr>
          <p:spPr>
            <a:xfrm>
              <a:off x="4431975" y="3890525"/>
              <a:ext cx="685500" cy="667825"/>
            </a:xfrm>
            <a:custGeom>
              <a:rect b="b" l="l" r="r" t="t"/>
              <a:pathLst>
                <a:path extrusionOk="0" h="26713" w="2742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0"/>
            <p:cNvSpPr/>
            <p:nvPr/>
          </p:nvSpPr>
          <p:spPr>
            <a:xfrm>
              <a:off x="4647325" y="4419300"/>
              <a:ext cx="466125" cy="132625"/>
            </a:xfrm>
            <a:custGeom>
              <a:rect b="b" l="l" r="r" t="t"/>
              <a:pathLst>
                <a:path extrusionOk="0" h="5305" w="18645">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0"/>
            <p:cNvSpPr/>
            <p:nvPr/>
          </p:nvSpPr>
          <p:spPr>
            <a:xfrm>
              <a:off x="4655375" y="4412675"/>
              <a:ext cx="462100" cy="145675"/>
            </a:xfrm>
            <a:custGeom>
              <a:rect b="b" l="l" r="r" t="t"/>
              <a:pathLst>
                <a:path extrusionOk="0" h="5827" w="18484">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0"/>
            <p:cNvSpPr/>
            <p:nvPr/>
          </p:nvSpPr>
          <p:spPr>
            <a:xfrm>
              <a:off x="1932200" y="3946775"/>
              <a:ext cx="1003475" cy="650250"/>
            </a:xfrm>
            <a:custGeom>
              <a:rect b="b" l="l" r="r" t="t"/>
              <a:pathLst>
                <a:path extrusionOk="0" h="26010" w="40139">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0"/>
            <p:cNvSpPr/>
            <p:nvPr/>
          </p:nvSpPr>
          <p:spPr>
            <a:xfrm>
              <a:off x="1929525" y="3940350"/>
              <a:ext cx="1011775" cy="663000"/>
            </a:xfrm>
            <a:custGeom>
              <a:rect b="b" l="l" r="r" t="t"/>
              <a:pathLst>
                <a:path extrusionOk="0" h="26520" w="40471">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0"/>
            <p:cNvSpPr/>
            <p:nvPr/>
          </p:nvSpPr>
          <p:spPr>
            <a:xfrm>
              <a:off x="1780050" y="3140675"/>
              <a:ext cx="339950" cy="886500"/>
            </a:xfrm>
            <a:custGeom>
              <a:rect b="b" l="l" r="r" t="t"/>
              <a:pathLst>
                <a:path extrusionOk="0" h="35460" w="13598">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0"/>
            <p:cNvSpPr/>
            <p:nvPr/>
          </p:nvSpPr>
          <p:spPr>
            <a:xfrm>
              <a:off x="1798550" y="3133525"/>
              <a:ext cx="327900" cy="900075"/>
            </a:xfrm>
            <a:custGeom>
              <a:rect b="b" l="l" r="r" t="t"/>
              <a:pathLst>
                <a:path extrusionOk="0" h="36003" w="13116">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0"/>
            <p:cNvSpPr/>
            <p:nvPr/>
          </p:nvSpPr>
          <p:spPr>
            <a:xfrm>
              <a:off x="2044450" y="3431675"/>
              <a:ext cx="838175" cy="676200"/>
            </a:xfrm>
            <a:custGeom>
              <a:rect b="b" l="l" r="r" t="t"/>
              <a:pathLst>
                <a:path extrusionOk="0" h="27048" w="33527">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0"/>
            <p:cNvSpPr/>
            <p:nvPr/>
          </p:nvSpPr>
          <p:spPr>
            <a:xfrm>
              <a:off x="2038025" y="3425250"/>
              <a:ext cx="849425" cy="689525"/>
            </a:xfrm>
            <a:custGeom>
              <a:rect b="b" l="l" r="r" t="t"/>
              <a:pathLst>
                <a:path extrusionOk="0" h="27581" w="33977">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0"/>
            <p:cNvSpPr/>
            <p:nvPr/>
          </p:nvSpPr>
          <p:spPr>
            <a:xfrm>
              <a:off x="2705825" y="3762375"/>
              <a:ext cx="401825" cy="213375"/>
            </a:xfrm>
            <a:custGeom>
              <a:rect b="b" l="l" r="r" t="t"/>
              <a:pathLst>
                <a:path extrusionOk="0" h="8535" w="16073">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0"/>
            <p:cNvSpPr/>
            <p:nvPr/>
          </p:nvSpPr>
          <p:spPr>
            <a:xfrm>
              <a:off x="2699375" y="3755525"/>
              <a:ext cx="400225" cy="227450"/>
            </a:xfrm>
            <a:custGeom>
              <a:rect b="b" l="l" r="r" t="t"/>
              <a:pathLst>
                <a:path extrusionOk="0" h="9098" w="16009">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0"/>
            <p:cNvSpPr/>
            <p:nvPr/>
          </p:nvSpPr>
          <p:spPr>
            <a:xfrm>
              <a:off x="1997025" y="3365950"/>
              <a:ext cx="784350" cy="686200"/>
            </a:xfrm>
            <a:custGeom>
              <a:rect b="b" l="l" r="r" t="t"/>
              <a:pathLst>
                <a:path extrusionOk="0" h="27448" w="31374">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0"/>
            <p:cNvSpPr/>
            <p:nvPr/>
          </p:nvSpPr>
          <p:spPr>
            <a:xfrm>
              <a:off x="1994625" y="3359350"/>
              <a:ext cx="793975" cy="699150"/>
            </a:xfrm>
            <a:custGeom>
              <a:rect b="b" l="l" r="r" t="t"/>
              <a:pathLst>
                <a:path extrusionOk="0" h="27966" w="31759">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0"/>
            <p:cNvSpPr/>
            <p:nvPr/>
          </p:nvSpPr>
          <p:spPr>
            <a:xfrm>
              <a:off x="4052675" y="1352675"/>
              <a:ext cx="217625" cy="519725"/>
            </a:xfrm>
            <a:custGeom>
              <a:rect b="b" l="l" r="r" t="t"/>
              <a:pathLst>
                <a:path extrusionOk="0" h="20789" w="8705">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0"/>
            <p:cNvSpPr/>
            <p:nvPr/>
          </p:nvSpPr>
          <p:spPr>
            <a:xfrm>
              <a:off x="4047850" y="1346300"/>
              <a:ext cx="224225" cy="532825"/>
            </a:xfrm>
            <a:custGeom>
              <a:rect b="b" l="l" r="r" t="t"/>
              <a:pathLst>
                <a:path extrusionOk="0" h="21313" w="8969">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0"/>
            <p:cNvSpPr/>
            <p:nvPr/>
          </p:nvSpPr>
          <p:spPr>
            <a:xfrm>
              <a:off x="4232675" y="1580025"/>
              <a:ext cx="750600" cy="670350"/>
            </a:xfrm>
            <a:custGeom>
              <a:rect b="b" l="l" r="r" t="t"/>
              <a:pathLst>
                <a:path extrusionOk="0" h="26814" w="30024">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0"/>
            <p:cNvSpPr/>
            <p:nvPr/>
          </p:nvSpPr>
          <p:spPr>
            <a:xfrm>
              <a:off x="4226250" y="1573725"/>
              <a:ext cx="763450" cy="683300"/>
            </a:xfrm>
            <a:custGeom>
              <a:rect b="b" l="l" r="r" t="t"/>
              <a:pathLst>
                <a:path extrusionOk="0" h="27332" w="30538">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0"/>
            <p:cNvSpPr/>
            <p:nvPr/>
          </p:nvSpPr>
          <p:spPr>
            <a:xfrm>
              <a:off x="4206950" y="1267500"/>
              <a:ext cx="706400" cy="822825"/>
            </a:xfrm>
            <a:custGeom>
              <a:rect b="b" l="l" r="r" t="t"/>
              <a:pathLst>
                <a:path extrusionOk="0" h="32913" w="28256">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0"/>
            <p:cNvSpPr/>
            <p:nvPr/>
          </p:nvSpPr>
          <p:spPr>
            <a:xfrm>
              <a:off x="4203750" y="1261100"/>
              <a:ext cx="716025" cy="835800"/>
            </a:xfrm>
            <a:custGeom>
              <a:rect b="b" l="l" r="r" t="t"/>
              <a:pathLst>
                <a:path extrusionOk="0" h="33432" w="28641">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0"/>
            <p:cNvSpPr/>
            <p:nvPr/>
          </p:nvSpPr>
          <p:spPr>
            <a:xfrm>
              <a:off x="4358850" y="1471650"/>
              <a:ext cx="194500" cy="575425"/>
            </a:xfrm>
            <a:custGeom>
              <a:rect b="b" l="l" r="r" t="t"/>
              <a:pathLst>
                <a:path extrusionOk="0" h="23017" w="778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0"/>
            <p:cNvSpPr/>
            <p:nvPr/>
          </p:nvSpPr>
          <p:spPr>
            <a:xfrm>
              <a:off x="4351600" y="1465225"/>
              <a:ext cx="208975" cy="588275"/>
            </a:xfrm>
            <a:custGeom>
              <a:rect b="b" l="l" r="r" t="t"/>
              <a:pathLst>
                <a:path extrusionOk="0" h="23531" w="8359">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0"/>
            <p:cNvSpPr/>
            <p:nvPr/>
          </p:nvSpPr>
          <p:spPr>
            <a:xfrm>
              <a:off x="4399025" y="1330225"/>
              <a:ext cx="261200" cy="301375"/>
            </a:xfrm>
            <a:custGeom>
              <a:rect b="b" l="l" r="r" t="t"/>
              <a:pathLst>
                <a:path extrusionOk="0" h="12055" w="10448">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0"/>
            <p:cNvSpPr/>
            <p:nvPr/>
          </p:nvSpPr>
          <p:spPr>
            <a:xfrm>
              <a:off x="4392600" y="1323800"/>
              <a:ext cx="265200" cy="314225"/>
            </a:xfrm>
            <a:custGeom>
              <a:rect b="b" l="l" r="r" t="t"/>
              <a:pathLst>
                <a:path extrusionOk="0" h="12569" w="10608">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0"/>
            <p:cNvSpPr/>
            <p:nvPr/>
          </p:nvSpPr>
          <p:spPr>
            <a:xfrm>
              <a:off x="4693150" y="1284575"/>
              <a:ext cx="77975" cy="92900"/>
            </a:xfrm>
            <a:custGeom>
              <a:rect b="b" l="l" r="r" t="t"/>
              <a:pathLst>
                <a:path extrusionOk="0" h="3716" w="3119">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0"/>
            <p:cNvSpPr/>
            <p:nvPr/>
          </p:nvSpPr>
          <p:spPr>
            <a:xfrm>
              <a:off x="4685100" y="1277975"/>
              <a:ext cx="88425" cy="106125"/>
            </a:xfrm>
            <a:custGeom>
              <a:rect b="b" l="l" r="r" t="t"/>
              <a:pathLst>
                <a:path extrusionOk="0" h="4245" w="3537">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0"/>
            <p:cNvSpPr/>
            <p:nvPr/>
          </p:nvSpPr>
          <p:spPr>
            <a:xfrm>
              <a:off x="4422325" y="1150100"/>
              <a:ext cx="55475" cy="116650"/>
            </a:xfrm>
            <a:custGeom>
              <a:rect b="b" l="l" r="r" t="t"/>
              <a:pathLst>
                <a:path extrusionOk="0" h="4666" w="2219">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0"/>
            <p:cNvSpPr/>
            <p:nvPr/>
          </p:nvSpPr>
          <p:spPr>
            <a:xfrm>
              <a:off x="4425550" y="1143775"/>
              <a:ext cx="59475" cy="129425"/>
            </a:xfrm>
            <a:custGeom>
              <a:rect b="b" l="l" r="r" t="t"/>
              <a:pathLst>
                <a:path extrusionOk="0" h="5177" w="2379">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0"/>
            <p:cNvSpPr/>
            <p:nvPr/>
          </p:nvSpPr>
          <p:spPr>
            <a:xfrm>
              <a:off x="4469750" y="1442050"/>
              <a:ext cx="140350" cy="85950"/>
            </a:xfrm>
            <a:custGeom>
              <a:rect b="b" l="l" r="r" t="t"/>
              <a:pathLst>
                <a:path extrusionOk="0" h="3438" w="5614">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0"/>
            <p:cNvSpPr/>
            <p:nvPr/>
          </p:nvSpPr>
          <p:spPr>
            <a:xfrm>
              <a:off x="4470550" y="1435500"/>
              <a:ext cx="145475" cy="98875"/>
            </a:xfrm>
            <a:custGeom>
              <a:rect b="b" l="l" r="r" t="t"/>
              <a:pathLst>
                <a:path extrusionOk="0" h="3955" w="5819">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0"/>
            <p:cNvSpPr/>
            <p:nvPr/>
          </p:nvSpPr>
          <p:spPr>
            <a:xfrm>
              <a:off x="4434375" y="979525"/>
              <a:ext cx="393000" cy="529650"/>
            </a:xfrm>
            <a:custGeom>
              <a:rect b="b" l="l" r="r" t="t"/>
              <a:pathLst>
                <a:path extrusionOk="0" h="21186" w="1572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0"/>
            <p:cNvSpPr/>
            <p:nvPr/>
          </p:nvSpPr>
          <p:spPr>
            <a:xfrm>
              <a:off x="4427950" y="972625"/>
              <a:ext cx="394600" cy="543250"/>
            </a:xfrm>
            <a:custGeom>
              <a:rect b="b" l="l" r="r" t="t"/>
              <a:pathLst>
                <a:path extrusionOk="0" h="21730" w="15784">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0"/>
            <p:cNvSpPr/>
            <p:nvPr/>
          </p:nvSpPr>
          <p:spPr>
            <a:xfrm>
              <a:off x="4455275" y="979525"/>
              <a:ext cx="372100" cy="369200"/>
            </a:xfrm>
            <a:custGeom>
              <a:rect b="b" l="l" r="r" t="t"/>
              <a:pathLst>
                <a:path extrusionOk="0" h="14768" w="14884">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0"/>
            <p:cNvSpPr/>
            <p:nvPr/>
          </p:nvSpPr>
          <p:spPr>
            <a:xfrm>
              <a:off x="4448050" y="972625"/>
              <a:ext cx="374500" cy="382750"/>
            </a:xfrm>
            <a:custGeom>
              <a:rect b="b" l="l" r="r" t="t"/>
              <a:pathLst>
                <a:path extrusionOk="0" h="15310" w="1498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0"/>
            <p:cNvSpPr/>
            <p:nvPr/>
          </p:nvSpPr>
          <p:spPr>
            <a:xfrm>
              <a:off x="4414300" y="1239600"/>
              <a:ext cx="283700" cy="158775"/>
            </a:xfrm>
            <a:custGeom>
              <a:rect b="b" l="l" r="r" t="t"/>
              <a:pathLst>
                <a:path extrusionOk="0" h="6351" w="11348">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0"/>
            <p:cNvSpPr/>
            <p:nvPr/>
          </p:nvSpPr>
          <p:spPr>
            <a:xfrm>
              <a:off x="4412675" y="1232975"/>
              <a:ext cx="279700" cy="172000"/>
            </a:xfrm>
            <a:custGeom>
              <a:rect b="b" l="l" r="r" t="t"/>
              <a:pathLst>
                <a:path extrusionOk="0" h="6880" w="11188">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0"/>
            <p:cNvSpPr/>
            <p:nvPr/>
          </p:nvSpPr>
          <p:spPr>
            <a:xfrm>
              <a:off x="4690725" y="1282000"/>
              <a:ext cx="57900" cy="58700"/>
            </a:xfrm>
            <a:custGeom>
              <a:rect b="b" l="l" r="r" t="t"/>
              <a:pathLst>
                <a:path extrusionOk="0" h="2348" w="2316">
                  <a:moveTo>
                    <a:pt x="1" y="2347"/>
                  </a:moveTo>
                  <a:lnTo>
                    <a:pt x="231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0"/>
            <p:cNvSpPr/>
            <p:nvPr/>
          </p:nvSpPr>
          <p:spPr>
            <a:xfrm>
              <a:off x="4682700" y="1275375"/>
              <a:ext cx="73150" cy="71750"/>
            </a:xfrm>
            <a:custGeom>
              <a:rect b="b" l="l" r="r" t="t"/>
              <a:pathLst>
                <a:path extrusionOk="0" h="2870" w="2926">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0"/>
            <p:cNvSpPr/>
            <p:nvPr/>
          </p:nvSpPr>
          <p:spPr>
            <a:xfrm>
              <a:off x="4434375" y="1175925"/>
              <a:ext cx="30575" cy="68325"/>
            </a:xfrm>
            <a:custGeom>
              <a:rect b="b" l="l" r="r" t="t"/>
              <a:pathLst>
                <a:path extrusionOk="0" h="2733" w="1223">
                  <a:moveTo>
                    <a:pt x="1" y="2733"/>
                  </a:moveTo>
                  <a:lnTo>
                    <a:pt x="1222"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0"/>
            <p:cNvSpPr/>
            <p:nvPr/>
          </p:nvSpPr>
          <p:spPr>
            <a:xfrm>
              <a:off x="4427150" y="1168875"/>
              <a:ext cx="45825" cy="81650"/>
            </a:xfrm>
            <a:custGeom>
              <a:rect b="b" l="l" r="r" t="t"/>
              <a:pathLst>
                <a:path extrusionOk="0" h="3266" w="1833">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0"/>
            <p:cNvSpPr/>
            <p:nvPr/>
          </p:nvSpPr>
          <p:spPr>
            <a:xfrm>
              <a:off x="4885200" y="1781050"/>
              <a:ext cx="310225" cy="341175"/>
            </a:xfrm>
            <a:custGeom>
              <a:rect b="b" l="l" r="r" t="t"/>
              <a:pathLst>
                <a:path extrusionOk="0" h="13647" w="12409">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0"/>
            <p:cNvSpPr/>
            <p:nvPr/>
          </p:nvSpPr>
          <p:spPr>
            <a:xfrm>
              <a:off x="4890025" y="1774300"/>
              <a:ext cx="281300" cy="353925"/>
            </a:xfrm>
            <a:custGeom>
              <a:rect b="b" l="l" r="r" t="t"/>
              <a:pathLst>
                <a:path extrusionOk="0" h="14157" w="11252">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0"/>
            <p:cNvSpPr/>
            <p:nvPr/>
          </p:nvSpPr>
          <p:spPr>
            <a:xfrm>
              <a:off x="5182550" y="2154725"/>
              <a:ext cx="605125" cy="595500"/>
            </a:xfrm>
            <a:custGeom>
              <a:rect b="b" l="l" r="r" t="t"/>
              <a:pathLst>
                <a:path extrusionOk="0" h="23820" w="24205">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0"/>
            <p:cNvSpPr/>
            <p:nvPr/>
          </p:nvSpPr>
          <p:spPr>
            <a:xfrm>
              <a:off x="5175300" y="2147975"/>
              <a:ext cx="579425" cy="609275"/>
            </a:xfrm>
            <a:custGeom>
              <a:rect b="b" l="l" r="r" t="t"/>
              <a:pathLst>
                <a:path extrusionOk="0" h="24371" w="23177">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0"/>
            <p:cNvSpPr/>
            <p:nvPr/>
          </p:nvSpPr>
          <p:spPr>
            <a:xfrm>
              <a:off x="5052350" y="1761925"/>
              <a:ext cx="615600" cy="969125"/>
            </a:xfrm>
            <a:custGeom>
              <a:rect b="b" l="l" r="r" t="t"/>
              <a:pathLst>
                <a:path extrusionOk="0" h="38765" w="24624">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0"/>
            <p:cNvSpPr/>
            <p:nvPr/>
          </p:nvSpPr>
          <p:spPr>
            <a:xfrm>
              <a:off x="5052350" y="1755325"/>
              <a:ext cx="604350" cy="982050"/>
            </a:xfrm>
            <a:custGeom>
              <a:rect b="b" l="l" r="r" t="t"/>
              <a:pathLst>
                <a:path extrusionOk="0" h="39282" w="24174">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0"/>
            <p:cNvSpPr/>
            <p:nvPr/>
          </p:nvSpPr>
          <p:spPr>
            <a:xfrm>
              <a:off x="5250050" y="1875925"/>
              <a:ext cx="257500" cy="356775"/>
            </a:xfrm>
            <a:custGeom>
              <a:rect b="b" l="l" r="r" t="t"/>
              <a:pathLst>
                <a:path extrusionOk="0" h="14271" w="1030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0"/>
            <p:cNvSpPr/>
            <p:nvPr/>
          </p:nvSpPr>
          <p:spPr>
            <a:xfrm>
              <a:off x="5246025" y="1869450"/>
              <a:ext cx="267625" cy="370475"/>
            </a:xfrm>
            <a:custGeom>
              <a:rect b="b" l="l" r="r" t="t"/>
              <a:pathLst>
                <a:path extrusionOk="0" h="14819" w="10705">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0"/>
            <p:cNvSpPr/>
            <p:nvPr/>
          </p:nvSpPr>
          <p:spPr>
            <a:xfrm>
              <a:off x="5212275" y="1713975"/>
              <a:ext cx="317450" cy="378150"/>
            </a:xfrm>
            <a:custGeom>
              <a:rect b="b" l="l" r="r" t="t"/>
              <a:pathLst>
                <a:path extrusionOk="0" h="15126" w="12698">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0"/>
            <p:cNvSpPr/>
            <p:nvPr/>
          </p:nvSpPr>
          <p:spPr>
            <a:xfrm>
              <a:off x="5209050" y="1707925"/>
              <a:ext cx="319075" cy="390575"/>
            </a:xfrm>
            <a:custGeom>
              <a:rect b="b" l="l" r="r" t="t"/>
              <a:pathLst>
                <a:path extrusionOk="0" h="15623" w="12763">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0"/>
            <p:cNvSpPr/>
            <p:nvPr/>
          </p:nvSpPr>
          <p:spPr>
            <a:xfrm>
              <a:off x="5222725" y="1583375"/>
              <a:ext cx="422725" cy="376150"/>
            </a:xfrm>
            <a:custGeom>
              <a:rect b="b" l="l" r="r" t="t"/>
              <a:pathLst>
                <a:path extrusionOk="0" h="15046" w="16909">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0"/>
            <p:cNvSpPr/>
            <p:nvPr/>
          </p:nvSpPr>
          <p:spPr>
            <a:xfrm>
              <a:off x="5238000" y="1576925"/>
              <a:ext cx="392975" cy="388975"/>
            </a:xfrm>
            <a:custGeom>
              <a:rect b="b" l="l" r="r" t="t"/>
              <a:pathLst>
                <a:path extrusionOk="0" h="15559" w="15719">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0"/>
            <p:cNvSpPr/>
            <p:nvPr/>
          </p:nvSpPr>
          <p:spPr>
            <a:xfrm>
              <a:off x="5419600" y="1895500"/>
              <a:ext cx="86825" cy="87425"/>
            </a:xfrm>
            <a:custGeom>
              <a:rect b="b" l="l" r="r" t="t"/>
              <a:pathLst>
                <a:path extrusionOk="0" h="3497" w="3473">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0"/>
            <p:cNvSpPr/>
            <p:nvPr/>
          </p:nvSpPr>
          <p:spPr>
            <a:xfrm>
              <a:off x="5411575" y="1888725"/>
              <a:ext cx="94050" cy="100475"/>
            </a:xfrm>
            <a:custGeom>
              <a:rect b="b" l="l" r="r" t="t"/>
              <a:pathLst>
                <a:path extrusionOk="0" h="4019" w="3762">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0"/>
            <p:cNvSpPr/>
            <p:nvPr/>
          </p:nvSpPr>
          <p:spPr>
            <a:xfrm>
              <a:off x="5255675" y="2098475"/>
              <a:ext cx="66725" cy="99675"/>
            </a:xfrm>
            <a:custGeom>
              <a:rect b="b" l="l" r="r" t="t"/>
              <a:pathLst>
                <a:path extrusionOk="0" h="3987" w="2669">
                  <a:moveTo>
                    <a:pt x="2668" y="1"/>
                  </a:moveTo>
                  <a:lnTo>
                    <a:pt x="0" y="1318"/>
                  </a:lnTo>
                  <a:lnTo>
                    <a:pt x="2250" y="3986"/>
                  </a:lnTo>
                  <a:lnTo>
                    <a:pt x="26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0"/>
            <p:cNvSpPr/>
            <p:nvPr/>
          </p:nvSpPr>
          <p:spPr>
            <a:xfrm>
              <a:off x="5248425" y="2091525"/>
              <a:ext cx="80400" cy="113050"/>
            </a:xfrm>
            <a:custGeom>
              <a:rect b="b" l="l" r="r" t="t"/>
              <a:pathLst>
                <a:path extrusionOk="0" h="4522" w="3216">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0"/>
            <p:cNvSpPr/>
            <p:nvPr/>
          </p:nvSpPr>
          <p:spPr>
            <a:xfrm>
              <a:off x="4787175" y="3835075"/>
              <a:ext cx="1003450" cy="761950"/>
            </a:xfrm>
            <a:custGeom>
              <a:rect b="b" l="l" r="r" t="t"/>
              <a:pathLst>
                <a:path extrusionOk="0" h="30478" w="40138">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0"/>
            <p:cNvSpPr/>
            <p:nvPr/>
          </p:nvSpPr>
          <p:spPr>
            <a:xfrm>
              <a:off x="4781550" y="3828650"/>
              <a:ext cx="1011750" cy="774700"/>
            </a:xfrm>
            <a:custGeom>
              <a:rect b="b" l="l" r="r" t="t"/>
              <a:pathLst>
                <a:path extrusionOk="0" h="30988" w="4047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0"/>
            <p:cNvSpPr/>
            <p:nvPr/>
          </p:nvSpPr>
          <p:spPr>
            <a:xfrm>
              <a:off x="5668725" y="3080325"/>
              <a:ext cx="325475" cy="881050"/>
            </a:xfrm>
            <a:custGeom>
              <a:rect b="b" l="l" r="r" t="t"/>
              <a:pathLst>
                <a:path extrusionOk="0" h="35242" w="13019">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0"/>
            <p:cNvSpPr/>
            <p:nvPr/>
          </p:nvSpPr>
          <p:spPr>
            <a:xfrm>
              <a:off x="5664700" y="3073250"/>
              <a:ext cx="307000" cy="894450"/>
            </a:xfrm>
            <a:custGeom>
              <a:rect b="b" l="l" r="r" t="t"/>
              <a:pathLst>
                <a:path extrusionOk="0" h="35778" w="1228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0"/>
            <p:cNvSpPr/>
            <p:nvPr/>
          </p:nvSpPr>
          <p:spPr>
            <a:xfrm>
              <a:off x="4840200" y="3431675"/>
              <a:ext cx="838200" cy="676200"/>
            </a:xfrm>
            <a:custGeom>
              <a:rect b="b" l="l" r="r" t="t"/>
              <a:pathLst>
                <a:path extrusionOk="0" h="27048" w="33528">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0"/>
            <p:cNvSpPr/>
            <p:nvPr/>
          </p:nvSpPr>
          <p:spPr>
            <a:xfrm>
              <a:off x="4835375" y="3425250"/>
              <a:ext cx="849450" cy="689525"/>
            </a:xfrm>
            <a:custGeom>
              <a:rect b="b" l="l" r="r" t="t"/>
              <a:pathLst>
                <a:path extrusionOk="0" h="27581" w="33978">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0"/>
            <p:cNvSpPr/>
            <p:nvPr/>
          </p:nvSpPr>
          <p:spPr>
            <a:xfrm>
              <a:off x="4808050" y="3370700"/>
              <a:ext cx="836600" cy="657375"/>
            </a:xfrm>
            <a:custGeom>
              <a:rect b="b" l="l" r="r" t="t"/>
              <a:pathLst>
                <a:path extrusionOk="0" h="26295" w="33464">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0"/>
            <p:cNvSpPr/>
            <p:nvPr/>
          </p:nvSpPr>
          <p:spPr>
            <a:xfrm>
              <a:off x="4800825" y="3363350"/>
              <a:ext cx="850250" cy="671050"/>
            </a:xfrm>
            <a:custGeom>
              <a:rect b="b" l="l" r="r" t="t"/>
              <a:pathLst>
                <a:path extrusionOk="0" h="26842" w="3401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0"/>
            <p:cNvSpPr/>
            <p:nvPr/>
          </p:nvSpPr>
          <p:spPr>
            <a:xfrm>
              <a:off x="2458300" y="1966675"/>
              <a:ext cx="3007125" cy="2323275"/>
            </a:xfrm>
            <a:custGeom>
              <a:rect b="b" l="l" r="r" t="t"/>
              <a:pathLst>
                <a:path extrusionOk="0" h="92931" w="120285">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0"/>
            <p:cNvSpPr/>
            <p:nvPr/>
          </p:nvSpPr>
          <p:spPr>
            <a:xfrm>
              <a:off x="2451875" y="1960250"/>
              <a:ext cx="3020000" cy="2336925"/>
            </a:xfrm>
            <a:custGeom>
              <a:rect b="b" l="l" r="r" t="t"/>
              <a:pathLst>
                <a:path extrusionOk="0" h="93477" w="12080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0"/>
            <p:cNvSpPr/>
            <p:nvPr/>
          </p:nvSpPr>
          <p:spPr>
            <a:xfrm>
              <a:off x="2458300" y="1932125"/>
              <a:ext cx="3007125" cy="2323275"/>
            </a:xfrm>
            <a:custGeom>
              <a:rect b="b" l="l" r="r" t="t"/>
              <a:pathLst>
                <a:path extrusionOk="0" h="92931" w="120285">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0"/>
            <p:cNvSpPr/>
            <p:nvPr/>
          </p:nvSpPr>
          <p:spPr>
            <a:xfrm>
              <a:off x="2451875" y="1924900"/>
              <a:ext cx="3020000" cy="2337725"/>
            </a:xfrm>
            <a:custGeom>
              <a:rect b="b" l="l" r="r" t="t"/>
              <a:pathLst>
                <a:path extrusionOk="0" h="93509" w="12080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0"/>
            <p:cNvSpPr/>
            <p:nvPr/>
          </p:nvSpPr>
          <p:spPr>
            <a:xfrm>
              <a:off x="4364475" y="2379750"/>
              <a:ext cx="532800" cy="452450"/>
            </a:xfrm>
            <a:custGeom>
              <a:rect b="b" l="l" r="r" t="t"/>
              <a:pathLst>
                <a:path extrusionOk="0" h="18098" w="21312">
                  <a:moveTo>
                    <a:pt x="13694" y="0"/>
                  </a:moveTo>
                  <a:lnTo>
                    <a:pt x="0" y="8647"/>
                  </a:lnTo>
                  <a:lnTo>
                    <a:pt x="7811" y="18097"/>
                  </a:lnTo>
                  <a:lnTo>
                    <a:pt x="21312" y="8390"/>
                  </a:lnTo>
                  <a:lnTo>
                    <a:pt x="136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0"/>
            <p:cNvSpPr/>
            <p:nvPr/>
          </p:nvSpPr>
          <p:spPr>
            <a:xfrm>
              <a:off x="4358025" y="2373275"/>
              <a:ext cx="546500" cy="465200"/>
            </a:xfrm>
            <a:custGeom>
              <a:rect b="b" l="l" r="r" t="t"/>
              <a:pathLst>
                <a:path extrusionOk="0" h="18608" w="2186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0"/>
            <p:cNvSpPr/>
            <p:nvPr/>
          </p:nvSpPr>
          <p:spPr>
            <a:xfrm>
              <a:off x="3363175" y="2398225"/>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0"/>
            <p:cNvSpPr/>
            <p:nvPr/>
          </p:nvSpPr>
          <p:spPr>
            <a:xfrm>
              <a:off x="3355925" y="2391725"/>
              <a:ext cx="611575" cy="512250"/>
            </a:xfrm>
            <a:custGeom>
              <a:rect b="b" l="l" r="r" t="t"/>
              <a:pathLst>
                <a:path extrusionOk="0" h="20490" w="24463">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0"/>
            <p:cNvSpPr/>
            <p:nvPr/>
          </p:nvSpPr>
          <p:spPr>
            <a:xfrm>
              <a:off x="3836500" y="2737350"/>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0"/>
            <p:cNvSpPr/>
            <p:nvPr/>
          </p:nvSpPr>
          <p:spPr>
            <a:xfrm>
              <a:off x="3829250" y="2730850"/>
              <a:ext cx="610775" cy="512650"/>
            </a:xfrm>
            <a:custGeom>
              <a:rect b="b" l="l" r="r" t="t"/>
              <a:pathLst>
                <a:path extrusionOk="0" h="20506" w="24431">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0"/>
            <p:cNvSpPr/>
            <p:nvPr/>
          </p:nvSpPr>
          <p:spPr>
            <a:xfrm>
              <a:off x="3777025" y="2762250"/>
              <a:ext cx="564975" cy="483800"/>
            </a:xfrm>
            <a:custGeom>
              <a:rect b="b" l="l" r="r" t="t"/>
              <a:pathLst>
                <a:path extrusionOk="0" h="19352" w="22599">
                  <a:moveTo>
                    <a:pt x="13469" y="1"/>
                  </a:moveTo>
                  <a:lnTo>
                    <a:pt x="1" y="4019"/>
                  </a:lnTo>
                  <a:lnTo>
                    <a:pt x="8390" y="19352"/>
                  </a:lnTo>
                  <a:lnTo>
                    <a:pt x="22598" y="13309"/>
                  </a:lnTo>
                  <a:lnTo>
                    <a:pt x="134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0"/>
            <p:cNvSpPr/>
            <p:nvPr/>
          </p:nvSpPr>
          <p:spPr>
            <a:xfrm>
              <a:off x="3770600" y="2755525"/>
              <a:ext cx="577825" cy="497600"/>
            </a:xfrm>
            <a:custGeom>
              <a:rect b="b" l="l" r="r" t="t"/>
              <a:pathLst>
                <a:path extrusionOk="0" h="19904" w="23113">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0"/>
            <p:cNvSpPr/>
            <p:nvPr/>
          </p:nvSpPr>
          <p:spPr>
            <a:xfrm>
              <a:off x="3632675" y="2195225"/>
              <a:ext cx="140350" cy="44725"/>
            </a:xfrm>
            <a:custGeom>
              <a:rect b="b" l="l" r="r" t="t"/>
              <a:pathLst>
                <a:path extrusionOk="0" h="1789" w="5614">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0"/>
            <p:cNvSpPr/>
            <p:nvPr/>
          </p:nvSpPr>
          <p:spPr>
            <a:xfrm>
              <a:off x="3641225" y="2188475"/>
              <a:ext cx="139050" cy="57900"/>
            </a:xfrm>
            <a:custGeom>
              <a:rect b="b" l="l" r="r" t="t"/>
              <a:pathLst>
                <a:path extrusionOk="0" h="2316" w="5562">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0"/>
            <p:cNvSpPr/>
            <p:nvPr/>
          </p:nvSpPr>
          <p:spPr>
            <a:xfrm>
              <a:off x="3140575" y="1556850"/>
              <a:ext cx="648525" cy="757200"/>
            </a:xfrm>
            <a:custGeom>
              <a:rect b="b" l="l" r="r" t="t"/>
              <a:pathLst>
                <a:path extrusionOk="0" h="30288" w="25941">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0"/>
            <p:cNvSpPr/>
            <p:nvPr/>
          </p:nvSpPr>
          <p:spPr>
            <a:xfrm>
              <a:off x="3150200" y="1550200"/>
              <a:ext cx="635700" cy="770900"/>
            </a:xfrm>
            <a:custGeom>
              <a:rect b="b" l="l" r="r" t="t"/>
              <a:pathLst>
                <a:path extrusionOk="0" h="30836" w="25428">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0"/>
            <p:cNvSpPr/>
            <p:nvPr/>
          </p:nvSpPr>
          <p:spPr>
            <a:xfrm>
              <a:off x="3475675" y="2192500"/>
              <a:ext cx="313425" cy="121550"/>
            </a:xfrm>
            <a:custGeom>
              <a:rect b="b" l="l" r="r" t="t"/>
              <a:pathLst>
                <a:path extrusionOk="0" h="4862" w="12537">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0"/>
            <p:cNvSpPr/>
            <p:nvPr/>
          </p:nvSpPr>
          <p:spPr>
            <a:xfrm>
              <a:off x="3469250" y="2185675"/>
              <a:ext cx="316650" cy="135425"/>
            </a:xfrm>
            <a:custGeom>
              <a:rect b="b" l="l" r="r" t="t"/>
              <a:pathLst>
                <a:path extrusionOk="0" h="5417" w="12666">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0"/>
            <p:cNvSpPr/>
            <p:nvPr/>
          </p:nvSpPr>
          <p:spPr>
            <a:xfrm>
              <a:off x="2555550" y="1784050"/>
              <a:ext cx="278875" cy="381950"/>
            </a:xfrm>
            <a:custGeom>
              <a:rect b="b" l="l" r="r" t="t"/>
              <a:pathLst>
                <a:path extrusionOk="0" h="15278" w="11155">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0"/>
            <p:cNvSpPr/>
            <p:nvPr/>
          </p:nvSpPr>
          <p:spPr>
            <a:xfrm>
              <a:off x="2553125" y="1777025"/>
              <a:ext cx="278875" cy="396200"/>
            </a:xfrm>
            <a:custGeom>
              <a:rect b="b" l="l" r="r" t="t"/>
              <a:pathLst>
                <a:path extrusionOk="0" h="15848" w="11155">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0"/>
            <p:cNvSpPr/>
            <p:nvPr/>
          </p:nvSpPr>
          <p:spPr>
            <a:xfrm>
              <a:off x="2599750" y="1732350"/>
              <a:ext cx="225025" cy="346875"/>
            </a:xfrm>
            <a:custGeom>
              <a:rect b="b" l="l" r="r" t="t"/>
              <a:pathLst>
                <a:path extrusionOk="0" h="13875" w="9001">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0"/>
            <p:cNvSpPr/>
            <p:nvPr/>
          </p:nvSpPr>
          <p:spPr>
            <a:xfrm>
              <a:off x="2598925" y="1725600"/>
              <a:ext cx="224250" cy="360350"/>
            </a:xfrm>
            <a:custGeom>
              <a:rect b="b" l="l" r="r" t="t"/>
              <a:pathLst>
                <a:path extrusionOk="0" h="14414" w="897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0"/>
            <p:cNvSpPr/>
            <p:nvPr/>
          </p:nvSpPr>
          <p:spPr>
            <a:xfrm>
              <a:off x="2517775" y="1419200"/>
              <a:ext cx="483000" cy="427600"/>
            </a:xfrm>
            <a:custGeom>
              <a:rect b="b" l="l" r="r" t="t"/>
              <a:pathLst>
                <a:path extrusionOk="0" h="17104" w="1932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0"/>
            <p:cNvSpPr/>
            <p:nvPr/>
          </p:nvSpPr>
          <p:spPr>
            <a:xfrm>
              <a:off x="2521800" y="1412200"/>
              <a:ext cx="474950" cy="441200"/>
            </a:xfrm>
            <a:custGeom>
              <a:rect b="b" l="l" r="r" t="t"/>
              <a:pathLst>
                <a:path extrusionOk="0" h="17648" w="18998">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0"/>
            <p:cNvSpPr/>
            <p:nvPr/>
          </p:nvSpPr>
          <p:spPr>
            <a:xfrm>
              <a:off x="2647575" y="1608275"/>
              <a:ext cx="315425" cy="350275"/>
            </a:xfrm>
            <a:custGeom>
              <a:rect b="b" l="l" r="r" t="t"/>
              <a:pathLst>
                <a:path extrusionOk="0" h="14011" w="12617">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0"/>
            <p:cNvSpPr/>
            <p:nvPr/>
          </p:nvSpPr>
          <p:spPr>
            <a:xfrm>
              <a:off x="2652775" y="1601625"/>
              <a:ext cx="312625" cy="363475"/>
            </a:xfrm>
            <a:custGeom>
              <a:rect b="b" l="l" r="r" t="t"/>
              <a:pathLst>
                <a:path extrusionOk="0" h="14539" w="12505">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0"/>
            <p:cNvSpPr/>
            <p:nvPr/>
          </p:nvSpPr>
          <p:spPr>
            <a:xfrm>
              <a:off x="2962975" y="1971500"/>
              <a:ext cx="295750" cy="594125"/>
            </a:xfrm>
            <a:custGeom>
              <a:rect b="b" l="l" r="r" t="t"/>
              <a:pathLst>
                <a:path extrusionOk="0" h="23765" w="1183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0"/>
            <p:cNvSpPr/>
            <p:nvPr/>
          </p:nvSpPr>
          <p:spPr>
            <a:xfrm>
              <a:off x="2955750" y="1964925"/>
              <a:ext cx="305375" cy="607700"/>
            </a:xfrm>
            <a:custGeom>
              <a:rect b="b" l="l" r="r" t="t"/>
              <a:pathLst>
                <a:path extrusionOk="0" h="24308" w="12215">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0"/>
            <p:cNvSpPr/>
            <p:nvPr/>
          </p:nvSpPr>
          <p:spPr>
            <a:xfrm>
              <a:off x="3105200" y="2303400"/>
              <a:ext cx="153525" cy="262225"/>
            </a:xfrm>
            <a:custGeom>
              <a:rect b="b" l="l" r="r" t="t"/>
              <a:pathLst>
                <a:path extrusionOk="0" h="10489" w="6141">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0"/>
            <p:cNvSpPr/>
            <p:nvPr/>
          </p:nvSpPr>
          <p:spPr>
            <a:xfrm>
              <a:off x="3097975" y="2296750"/>
              <a:ext cx="163150" cy="275875"/>
            </a:xfrm>
            <a:custGeom>
              <a:rect b="b" l="l" r="r" t="t"/>
              <a:pathLst>
                <a:path extrusionOk="0" h="11035" w="6526">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0"/>
            <p:cNvSpPr/>
            <p:nvPr/>
          </p:nvSpPr>
          <p:spPr>
            <a:xfrm>
              <a:off x="2323300" y="1964275"/>
              <a:ext cx="961150" cy="862825"/>
            </a:xfrm>
            <a:custGeom>
              <a:rect b="b" l="l" r="r" t="t"/>
              <a:pathLst>
                <a:path extrusionOk="0" h="34513" w="38446">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0"/>
            <p:cNvSpPr/>
            <p:nvPr/>
          </p:nvSpPr>
          <p:spPr>
            <a:xfrm>
              <a:off x="2329725" y="1957850"/>
              <a:ext cx="951500" cy="875950"/>
            </a:xfrm>
            <a:custGeom>
              <a:rect b="b" l="l" r="r" t="t"/>
              <a:pathLst>
                <a:path extrusionOk="0" h="35038" w="3806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0"/>
            <p:cNvSpPr/>
            <p:nvPr/>
          </p:nvSpPr>
          <p:spPr>
            <a:xfrm>
              <a:off x="3009575" y="2539650"/>
              <a:ext cx="274875" cy="206550"/>
            </a:xfrm>
            <a:custGeom>
              <a:rect b="b" l="l" r="r" t="t"/>
              <a:pathLst>
                <a:path extrusionOk="0" h="8262" w="10995">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0"/>
            <p:cNvSpPr/>
            <p:nvPr/>
          </p:nvSpPr>
          <p:spPr>
            <a:xfrm>
              <a:off x="3002350" y="2533225"/>
              <a:ext cx="278875" cy="219750"/>
            </a:xfrm>
            <a:custGeom>
              <a:rect b="b" l="l" r="r" t="t"/>
              <a:pathLst>
                <a:path extrusionOk="0" h="8790" w="11155">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0"/>
            <p:cNvSpPr/>
            <p:nvPr/>
          </p:nvSpPr>
          <p:spPr>
            <a:xfrm>
              <a:off x="3041725" y="2911725"/>
              <a:ext cx="238700" cy="81200"/>
            </a:xfrm>
            <a:custGeom>
              <a:rect b="b" l="l" r="r" t="t"/>
              <a:pathLst>
                <a:path extrusionOk="0" h="3248" w="9548">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0"/>
            <p:cNvSpPr/>
            <p:nvPr/>
          </p:nvSpPr>
          <p:spPr>
            <a:xfrm>
              <a:off x="3034500" y="2905300"/>
              <a:ext cx="234675" cy="94050"/>
            </a:xfrm>
            <a:custGeom>
              <a:rect b="b" l="l" r="r" t="t"/>
              <a:pathLst>
                <a:path extrusionOk="0" h="3762" w="9387">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0"/>
            <p:cNvSpPr/>
            <p:nvPr/>
          </p:nvSpPr>
          <p:spPr>
            <a:xfrm>
              <a:off x="2902700" y="2851450"/>
              <a:ext cx="604350" cy="551325"/>
            </a:xfrm>
            <a:custGeom>
              <a:rect b="b" l="l" r="r" t="t"/>
              <a:pathLst>
                <a:path extrusionOk="0" h="22053" w="24174">
                  <a:moveTo>
                    <a:pt x="17616" y="1"/>
                  </a:moveTo>
                  <a:lnTo>
                    <a:pt x="0" y="8166"/>
                  </a:lnTo>
                  <a:lnTo>
                    <a:pt x="6847" y="22052"/>
                  </a:lnTo>
                  <a:lnTo>
                    <a:pt x="24173" y="13277"/>
                  </a:lnTo>
                  <a:lnTo>
                    <a:pt x="1761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0"/>
            <p:cNvSpPr/>
            <p:nvPr/>
          </p:nvSpPr>
          <p:spPr>
            <a:xfrm>
              <a:off x="2896275" y="2845050"/>
              <a:ext cx="618000" cy="564150"/>
            </a:xfrm>
            <a:custGeom>
              <a:rect b="b" l="l" r="r" t="t"/>
              <a:pathLst>
                <a:path extrusionOk="0" h="22566" w="2472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0"/>
            <p:cNvSpPr/>
            <p:nvPr/>
          </p:nvSpPr>
          <p:spPr>
            <a:xfrm>
              <a:off x="3048950" y="2939850"/>
              <a:ext cx="145475" cy="79925"/>
            </a:xfrm>
            <a:custGeom>
              <a:rect b="b" l="l" r="r" t="t"/>
              <a:pathLst>
                <a:path extrusionOk="0" h="3197" w="5819">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0"/>
            <p:cNvSpPr/>
            <p:nvPr/>
          </p:nvSpPr>
          <p:spPr>
            <a:xfrm>
              <a:off x="3042525" y="2932825"/>
              <a:ext cx="152725" cy="93850"/>
            </a:xfrm>
            <a:custGeom>
              <a:rect b="b" l="l" r="r" t="t"/>
              <a:pathLst>
                <a:path extrusionOk="0" h="3754" w="6109">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0"/>
            <p:cNvSpPr/>
            <p:nvPr/>
          </p:nvSpPr>
          <p:spPr>
            <a:xfrm>
              <a:off x="2426975" y="2793600"/>
              <a:ext cx="662175" cy="222625"/>
            </a:xfrm>
            <a:custGeom>
              <a:rect b="b" l="l" r="r" t="t"/>
              <a:pathLst>
                <a:path extrusionOk="0" h="8905" w="26487">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0"/>
            <p:cNvSpPr/>
            <p:nvPr/>
          </p:nvSpPr>
          <p:spPr>
            <a:xfrm>
              <a:off x="2503300" y="2787175"/>
              <a:ext cx="592300" cy="235475"/>
            </a:xfrm>
            <a:custGeom>
              <a:rect b="b" l="l" r="r" t="t"/>
              <a:pathLst>
                <a:path extrusionOk="0" h="9419" w="23692">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0"/>
            <p:cNvSpPr/>
            <p:nvPr/>
          </p:nvSpPr>
          <p:spPr>
            <a:xfrm>
              <a:off x="1989800" y="2788450"/>
              <a:ext cx="709600" cy="1210775"/>
            </a:xfrm>
            <a:custGeom>
              <a:rect b="b" l="l" r="r" t="t"/>
              <a:pathLst>
                <a:path extrusionOk="0" h="48431" w="28384">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0"/>
            <p:cNvSpPr/>
            <p:nvPr/>
          </p:nvSpPr>
          <p:spPr>
            <a:xfrm>
              <a:off x="1982575" y="2781550"/>
              <a:ext cx="718450" cy="1223925"/>
            </a:xfrm>
            <a:custGeom>
              <a:rect b="b" l="l" r="r" t="t"/>
              <a:pathLst>
                <a:path extrusionOk="0" h="48957" w="28738">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0"/>
            <p:cNvSpPr/>
            <p:nvPr/>
          </p:nvSpPr>
          <p:spPr>
            <a:xfrm>
              <a:off x="2331325" y="2776500"/>
              <a:ext cx="384950" cy="435925"/>
            </a:xfrm>
            <a:custGeom>
              <a:rect b="b" l="l" r="r" t="t"/>
              <a:pathLst>
                <a:path extrusionOk="0" h="17437" w="15398">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0"/>
            <p:cNvSpPr/>
            <p:nvPr/>
          </p:nvSpPr>
          <p:spPr>
            <a:xfrm>
              <a:off x="2324100" y="2770300"/>
              <a:ext cx="384150" cy="449250"/>
            </a:xfrm>
            <a:custGeom>
              <a:rect b="b" l="l" r="r" t="t"/>
              <a:pathLst>
                <a:path extrusionOk="0" h="17970" w="15366">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0"/>
            <p:cNvSpPr/>
            <p:nvPr/>
          </p:nvSpPr>
          <p:spPr>
            <a:xfrm>
              <a:off x="2377950" y="2807100"/>
              <a:ext cx="307800" cy="365025"/>
            </a:xfrm>
            <a:custGeom>
              <a:rect b="b" l="l" r="r" t="t"/>
              <a:pathLst>
                <a:path extrusionOk="0" h="14601" w="12312">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0"/>
            <p:cNvSpPr/>
            <p:nvPr/>
          </p:nvSpPr>
          <p:spPr>
            <a:xfrm>
              <a:off x="2385175" y="2800025"/>
              <a:ext cx="279675" cy="378875"/>
            </a:xfrm>
            <a:custGeom>
              <a:rect b="b" l="l" r="r" t="t"/>
              <a:pathLst>
                <a:path extrusionOk="0" h="15155" w="11187">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0"/>
            <p:cNvSpPr/>
            <p:nvPr/>
          </p:nvSpPr>
          <p:spPr>
            <a:xfrm>
              <a:off x="2394825" y="2509125"/>
              <a:ext cx="381725" cy="495850"/>
            </a:xfrm>
            <a:custGeom>
              <a:rect b="b" l="l" r="r" t="t"/>
              <a:pathLst>
                <a:path extrusionOk="0" h="19834" w="15269">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0"/>
            <p:cNvSpPr/>
            <p:nvPr/>
          </p:nvSpPr>
          <p:spPr>
            <a:xfrm>
              <a:off x="2392400" y="2502175"/>
              <a:ext cx="384950" cy="509225"/>
            </a:xfrm>
            <a:custGeom>
              <a:rect b="b" l="l" r="r" t="t"/>
              <a:pathLst>
                <a:path extrusionOk="0" h="20369" w="15398">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0"/>
            <p:cNvSpPr/>
            <p:nvPr/>
          </p:nvSpPr>
          <p:spPr>
            <a:xfrm>
              <a:off x="2123200" y="2738050"/>
              <a:ext cx="231475" cy="220100"/>
            </a:xfrm>
            <a:custGeom>
              <a:rect b="b" l="l" r="r" t="t"/>
              <a:pathLst>
                <a:path extrusionOk="0" h="8804" w="9259">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0"/>
            <p:cNvSpPr/>
            <p:nvPr/>
          </p:nvSpPr>
          <p:spPr>
            <a:xfrm>
              <a:off x="2116775" y="2731725"/>
              <a:ext cx="244325" cy="233075"/>
            </a:xfrm>
            <a:custGeom>
              <a:rect b="b" l="l" r="r" t="t"/>
              <a:pathLst>
                <a:path extrusionOk="0" h="9323" w="9773">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0"/>
            <p:cNvSpPr/>
            <p:nvPr/>
          </p:nvSpPr>
          <p:spPr>
            <a:xfrm>
              <a:off x="2243750" y="2333400"/>
              <a:ext cx="502275" cy="521250"/>
            </a:xfrm>
            <a:custGeom>
              <a:rect b="b" l="l" r="r" t="t"/>
              <a:pathLst>
                <a:path extrusionOk="0" h="20850" w="20091">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0"/>
            <p:cNvSpPr/>
            <p:nvPr/>
          </p:nvSpPr>
          <p:spPr>
            <a:xfrm>
              <a:off x="2242925" y="2326700"/>
              <a:ext cx="492650" cy="534425"/>
            </a:xfrm>
            <a:custGeom>
              <a:rect b="b" l="l" r="r" t="t"/>
              <a:pathLst>
                <a:path extrusionOk="0" h="21377" w="19706">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0"/>
            <p:cNvSpPr/>
            <p:nvPr/>
          </p:nvSpPr>
          <p:spPr>
            <a:xfrm>
              <a:off x="2451875" y="2703050"/>
              <a:ext cx="116550" cy="119500"/>
            </a:xfrm>
            <a:custGeom>
              <a:rect b="b" l="l" r="r" t="t"/>
              <a:pathLst>
                <a:path extrusionOk="0" h="4780" w="4662">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0"/>
            <p:cNvSpPr/>
            <p:nvPr/>
          </p:nvSpPr>
          <p:spPr>
            <a:xfrm>
              <a:off x="2465525" y="2696375"/>
              <a:ext cx="110925" cy="132600"/>
            </a:xfrm>
            <a:custGeom>
              <a:rect b="b" l="l" r="r" t="t"/>
              <a:pathLst>
                <a:path extrusionOk="0" h="5304" w="4437">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0"/>
            <p:cNvSpPr/>
            <p:nvPr/>
          </p:nvSpPr>
          <p:spPr>
            <a:xfrm>
              <a:off x="2691350" y="2592500"/>
              <a:ext cx="45825" cy="63900"/>
            </a:xfrm>
            <a:custGeom>
              <a:rect b="b" l="l" r="r" t="t"/>
              <a:pathLst>
                <a:path extrusionOk="0" h="2556" w="1833">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0"/>
            <p:cNvSpPr/>
            <p:nvPr/>
          </p:nvSpPr>
          <p:spPr>
            <a:xfrm>
              <a:off x="2938050" y="3199600"/>
              <a:ext cx="86025" cy="149600"/>
            </a:xfrm>
            <a:custGeom>
              <a:rect b="b" l="l" r="r" t="t"/>
              <a:pathLst>
                <a:path extrusionOk="0" h="5984" w="3441">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0"/>
            <p:cNvSpPr/>
            <p:nvPr/>
          </p:nvSpPr>
          <p:spPr>
            <a:xfrm>
              <a:off x="2931625" y="3193000"/>
              <a:ext cx="93250" cy="163150"/>
            </a:xfrm>
            <a:custGeom>
              <a:rect b="b" l="l" r="r" t="t"/>
              <a:pathLst>
                <a:path extrusionOk="0" h="6526" w="373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0"/>
            <p:cNvSpPr/>
            <p:nvPr/>
          </p:nvSpPr>
          <p:spPr>
            <a:xfrm>
              <a:off x="2937250" y="3178425"/>
              <a:ext cx="143875" cy="321575"/>
            </a:xfrm>
            <a:custGeom>
              <a:rect b="b" l="l" r="r" t="t"/>
              <a:pathLst>
                <a:path extrusionOk="0" h="12863" w="5755">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0"/>
            <p:cNvSpPr/>
            <p:nvPr/>
          </p:nvSpPr>
          <p:spPr>
            <a:xfrm>
              <a:off x="2930025" y="3172100"/>
              <a:ext cx="149500" cy="334925"/>
            </a:xfrm>
            <a:custGeom>
              <a:rect b="b" l="l" r="r" t="t"/>
              <a:pathLst>
                <a:path extrusionOk="0" h="13397" w="598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0"/>
            <p:cNvSpPr/>
            <p:nvPr/>
          </p:nvSpPr>
          <p:spPr>
            <a:xfrm>
              <a:off x="2962175" y="3205825"/>
              <a:ext cx="55475" cy="189700"/>
            </a:xfrm>
            <a:custGeom>
              <a:rect b="b" l="l" r="r" t="t"/>
              <a:pathLst>
                <a:path extrusionOk="0" h="7588" w="2219">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0"/>
            <p:cNvSpPr/>
            <p:nvPr/>
          </p:nvSpPr>
          <p:spPr>
            <a:xfrm>
              <a:off x="2955750" y="3198625"/>
              <a:ext cx="69125" cy="203325"/>
            </a:xfrm>
            <a:custGeom>
              <a:rect b="b" l="l" r="r" t="t"/>
              <a:pathLst>
                <a:path extrusionOk="0" h="8133" w="2765">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0"/>
            <p:cNvSpPr/>
            <p:nvPr/>
          </p:nvSpPr>
          <p:spPr>
            <a:xfrm>
              <a:off x="2173825" y="3252475"/>
              <a:ext cx="853450" cy="753000"/>
            </a:xfrm>
            <a:custGeom>
              <a:rect b="b" l="l" r="r" t="t"/>
              <a:pathLst>
                <a:path extrusionOk="0" h="30120" w="34138">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0"/>
            <p:cNvSpPr/>
            <p:nvPr/>
          </p:nvSpPr>
          <p:spPr>
            <a:xfrm>
              <a:off x="2183475" y="3245900"/>
              <a:ext cx="833350" cy="766800"/>
            </a:xfrm>
            <a:custGeom>
              <a:rect b="b" l="l" r="r" t="t"/>
              <a:pathLst>
                <a:path extrusionOk="0" h="30672" w="33334">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0"/>
            <p:cNvSpPr/>
            <p:nvPr/>
          </p:nvSpPr>
          <p:spPr>
            <a:xfrm>
              <a:off x="3821225" y="1865575"/>
              <a:ext cx="186475" cy="152025"/>
            </a:xfrm>
            <a:custGeom>
              <a:rect b="b" l="l" r="r" t="t"/>
              <a:pathLst>
                <a:path extrusionOk="0" h="6081" w="7459">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0"/>
            <p:cNvSpPr/>
            <p:nvPr/>
          </p:nvSpPr>
          <p:spPr>
            <a:xfrm>
              <a:off x="3822025" y="1859000"/>
              <a:ext cx="183250" cy="165575"/>
            </a:xfrm>
            <a:custGeom>
              <a:rect b="b" l="l" r="r" t="t"/>
              <a:pathLst>
                <a:path extrusionOk="0" h="6623" w="733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0"/>
            <p:cNvSpPr/>
            <p:nvPr/>
          </p:nvSpPr>
          <p:spPr>
            <a:xfrm>
              <a:off x="3668550" y="1913650"/>
              <a:ext cx="247525" cy="173600"/>
            </a:xfrm>
            <a:custGeom>
              <a:rect b="b" l="l" r="r" t="t"/>
              <a:pathLst>
                <a:path extrusionOk="0" h="6944" w="9901">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0"/>
            <p:cNvSpPr/>
            <p:nvPr/>
          </p:nvSpPr>
          <p:spPr>
            <a:xfrm>
              <a:off x="3662100" y="1907225"/>
              <a:ext cx="247550" cy="186675"/>
            </a:xfrm>
            <a:custGeom>
              <a:rect b="b" l="l" r="r" t="t"/>
              <a:pathLst>
                <a:path extrusionOk="0" h="7467" w="9902">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0"/>
            <p:cNvSpPr/>
            <p:nvPr/>
          </p:nvSpPr>
          <p:spPr>
            <a:xfrm>
              <a:off x="4006850" y="1760950"/>
              <a:ext cx="176825" cy="613200"/>
            </a:xfrm>
            <a:custGeom>
              <a:rect b="b" l="l" r="r" t="t"/>
              <a:pathLst>
                <a:path extrusionOk="0" h="24528" w="7073">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0"/>
            <p:cNvSpPr/>
            <p:nvPr/>
          </p:nvSpPr>
          <p:spPr>
            <a:xfrm>
              <a:off x="4010875" y="1754025"/>
              <a:ext cx="160750" cy="626550"/>
            </a:xfrm>
            <a:custGeom>
              <a:rect b="b" l="l" r="r" t="t"/>
              <a:pathLst>
                <a:path extrusionOk="0" h="25062" w="643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0"/>
            <p:cNvSpPr/>
            <p:nvPr/>
          </p:nvSpPr>
          <p:spPr>
            <a:xfrm>
              <a:off x="4006850" y="2125825"/>
              <a:ext cx="149500" cy="248325"/>
            </a:xfrm>
            <a:custGeom>
              <a:rect b="b" l="l" r="r" t="t"/>
              <a:pathLst>
                <a:path extrusionOk="0" h="9933" w="598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0"/>
            <p:cNvSpPr/>
            <p:nvPr/>
          </p:nvSpPr>
          <p:spPr>
            <a:xfrm>
              <a:off x="4010875" y="2119375"/>
              <a:ext cx="151100" cy="261200"/>
            </a:xfrm>
            <a:custGeom>
              <a:rect b="b" l="l" r="r" t="t"/>
              <a:pathLst>
                <a:path extrusionOk="0" h="10448" w="6044">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0"/>
            <p:cNvSpPr/>
            <p:nvPr/>
          </p:nvSpPr>
          <p:spPr>
            <a:xfrm>
              <a:off x="3981150" y="2125000"/>
              <a:ext cx="481375" cy="450850"/>
            </a:xfrm>
            <a:custGeom>
              <a:rect b="b" l="l" r="r" t="t"/>
              <a:pathLst>
                <a:path extrusionOk="0" h="18034" w="19255">
                  <a:moveTo>
                    <a:pt x="9740" y="0"/>
                  </a:moveTo>
                  <a:lnTo>
                    <a:pt x="0" y="11058"/>
                  </a:lnTo>
                  <a:lnTo>
                    <a:pt x="9836" y="18033"/>
                  </a:lnTo>
                  <a:lnTo>
                    <a:pt x="19255" y="6076"/>
                  </a:lnTo>
                  <a:lnTo>
                    <a:pt x="97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0"/>
            <p:cNvSpPr/>
            <p:nvPr/>
          </p:nvSpPr>
          <p:spPr>
            <a:xfrm>
              <a:off x="3974725" y="2118525"/>
              <a:ext cx="495050" cy="464350"/>
            </a:xfrm>
            <a:custGeom>
              <a:rect b="b" l="l" r="r" t="t"/>
              <a:pathLst>
                <a:path extrusionOk="0" h="18574" w="19802">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0"/>
            <p:cNvSpPr/>
            <p:nvPr/>
          </p:nvSpPr>
          <p:spPr>
            <a:xfrm>
              <a:off x="4117750" y="2193300"/>
              <a:ext cx="56275" cy="160075"/>
            </a:xfrm>
            <a:custGeom>
              <a:rect b="b" l="l" r="r" t="t"/>
              <a:pathLst>
                <a:path extrusionOk="0" h="6403" w="2251">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0"/>
            <p:cNvSpPr/>
            <p:nvPr/>
          </p:nvSpPr>
          <p:spPr>
            <a:xfrm>
              <a:off x="4111325" y="2186875"/>
              <a:ext cx="59500" cy="172800"/>
            </a:xfrm>
            <a:custGeom>
              <a:rect b="b" l="l" r="r" t="t"/>
              <a:pathLst>
                <a:path extrusionOk="0" h="6912" w="238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0"/>
            <p:cNvSpPr/>
            <p:nvPr/>
          </p:nvSpPr>
          <p:spPr>
            <a:xfrm>
              <a:off x="4286825" y="1530325"/>
              <a:ext cx="624125" cy="906500"/>
            </a:xfrm>
            <a:custGeom>
              <a:rect b="b" l="l" r="r" t="t"/>
              <a:pathLst>
                <a:path extrusionOk="0" h="36260" w="24965">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0"/>
            <p:cNvSpPr/>
            <p:nvPr/>
          </p:nvSpPr>
          <p:spPr>
            <a:xfrm>
              <a:off x="4284100" y="1523375"/>
              <a:ext cx="630875" cy="919875"/>
            </a:xfrm>
            <a:custGeom>
              <a:rect b="b" l="l" r="r" t="t"/>
              <a:pathLst>
                <a:path extrusionOk="0" h="36795" w="25235">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0"/>
            <p:cNvSpPr/>
            <p:nvPr/>
          </p:nvSpPr>
          <p:spPr>
            <a:xfrm>
              <a:off x="4286825" y="2209375"/>
              <a:ext cx="250450" cy="227450"/>
            </a:xfrm>
            <a:custGeom>
              <a:rect b="b" l="l" r="r" t="t"/>
              <a:pathLst>
                <a:path extrusionOk="0" h="9098" w="10018">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0"/>
            <p:cNvSpPr/>
            <p:nvPr/>
          </p:nvSpPr>
          <p:spPr>
            <a:xfrm>
              <a:off x="4284100" y="2202625"/>
              <a:ext cx="259600" cy="240625"/>
            </a:xfrm>
            <a:custGeom>
              <a:rect b="b" l="l" r="r" t="t"/>
              <a:pathLst>
                <a:path extrusionOk="0" h="9625" w="10384">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0"/>
            <p:cNvSpPr/>
            <p:nvPr/>
          </p:nvSpPr>
          <p:spPr>
            <a:xfrm>
              <a:off x="4783150" y="2218225"/>
              <a:ext cx="904075" cy="420950"/>
            </a:xfrm>
            <a:custGeom>
              <a:rect b="b" l="l" r="r" t="t"/>
              <a:pathLst>
                <a:path extrusionOk="0" h="16838" w="36163">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0"/>
            <p:cNvSpPr/>
            <p:nvPr/>
          </p:nvSpPr>
          <p:spPr>
            <a:xfrm>
              <a:off x="4781550" y="2211775"/>
              <a:ext cx="902475" cy="433975"/>
            </a:xfrm>
            <a:custGeom>
              <a:rect b="b" l="l" r="r" t="t"/>
              <a:pathLst>
                <a:path extrusionOk="0" h="17359" w="36099">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0"/>
            <p:cNvSpPr/>
            <p:nvPr/>
          </p:nvSpPr>
          <p:spPr>
            <a:xfrm>
              <a:off x="4783150" y="2441025"/>
              <a:ext cx="293350" cy="117150"/>
            </a:xfrm>
            <a:custGeom>
              <a:rect b="b" l="l" r="r" t="t"/>
              <a:pathLst>
                <a:path extrusionOk="0" h="4686" w="11734">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0"/>
            <p:cNvSpPr/>
            <p:nvPr/>
          </p:nvSpPr>
          <p:spPr>
            <a:xfrm>
              <a:off x="4781550" y="2434375"/>
              <a:ext cx="302175" cy="131025"/>
            </a:xfrm>
            <a:custGeom>
              <a:rect b="b" l="l" r="r" t="t"/>
              <a:pathLst>
                <a:path extrusionOk="0" h="5241" w="12087">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0"/>
            <p:cNvSpPr/>
            <p:nvPr/>
          </p:nvSpPr>
          <p:spPr>
            <a:xfrm>
              <a:off x="4674150" y="1969900"/>
              <a:ext cx="309925" cy="357350"/>
            </a:xfrm>
            <a:custGeom>
              <a:rect b="b" l="l" r="r" t="t"/>
              <a:pathLst>
                <a:path extrusionOk="0" h="14294" w="12397">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0"/>
            <p:cNvSpPr/>
            <p:nvPr/>
          </p:nvSpPr>
          <p:spPr>
            <a:xfrm>
              <a:off x="4669025" y="1962850"/>
              <a:ext cx="309425" cy="371100"/>
            </a:xfrm>
            <a:custGeom>
              <a:rect b="b" l="l" r="r" t="t"/>
              <a:pathLst>
                <a:path extrusionOk="0" h="14844" w="12377">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0"/>
            <p:cNvSpPr/>
            <p:nvPr/>
          </p:nvSpPr>
          <p:spPr>
            <a:xfrm>
              <a:off x="4536450" y="2239600"/>
              <a:ext cx="249125" cy="205200"/>
            </a:xfrm>
            <a:custGeom>
              <a:rect b="b" l="l" r="r" t="t"/>
              <a:pathLst>
                <a:path extrusionOk="0" h="8208" w="9965">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0"/>
            <p:cNvSpPr/>
            <p:nvPr/>
          </p:nvSpPr>
          <p:spPr>
            <a:xfrm>
              <a:off x="4542075" y="2232675"/>
              <a:ext cx="241900" cy="219425"/>
            </a:xfrm>
            <a:custGeom>
              <a:rect b="b" l="l" r="r" t="t"/>
              <a:pathLst>
                <a:path extrusionOk="0" h="8777" w="9676">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0"/>
            <p:cNvSpPr/>
            <p:nvPr/>
          </p:nvSpPr>
          <p:spPr>
            <a:xfrm>
              <a:off x="4681900" y="2220000"/>
              <a:ext cx="85200" cy="103700"/>
            </a:xfrm>
            <a:custGeom>
              <a:rect b="b" l="l" r="r" t="t"/>
              <a:pathLst>
                <a:path extrusionOk="0" h="4148" w="3408">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0"/>
            <p:cNvSpPr/>
            <p:nvPr/>
          </p:nvSpPr>
          <p:spPr>
            <a:xfrm>
              <a:off x="4689125" y="2213400"/>
              <a:ext cx="84400" cy="116550"/>
            </a:xfrm>
            <a:custGeom>
              <a:rect b="b" l="l" r="r" t="t"/>
              <a:pathLst>
                <a:path extrusionOk="0" h="4662" w="3376">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0"/>
            <p:cNvSpPr/>
            <p:nvPr/>
          </p:nvSpPr>
          <p:spPr>
            <a:xfrm>
              <a:off x="5131100" y="2759925"/>
              <a:ext cx="513550" cy="155050"/>
            </a:xfrm>
            <a:custGeom>
              <a:rect b="b" l="l" r="r" t="t"/>
              <a:pathLst>
                <a:path extrusionOk="0" h="6202" w="20542">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0"/>
            <p:cNvSpPr/>
            <p:nvPr/>
          </p:nvSpPr>
          <p:spPr>
            <a:xfrm>
              <a:off x="5143975" y="2753425"/>
              <a:ext cx="487000" cy="167975"/>
            </a:xfrm>
            <a:custGeom>
              <a:rect b="b" l="l" r="r" t="t"/>
              <a:pathLst>
                <a:path extrusionOk="0" h="6719" w="1948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0"/>
            <p:cNvSpPr/>
            <p:nvPr/>
          </p:nvSpPr>
          <p:spPr>
            <a:xfrm>
              <a:off x="5279775" y="2826825"/>
              <a:ext cx="540850" cy="800375"/>
            </a:xfrm>
            <a:custGeom>
              <a:rect b="b" l="l" r="r" t="t"/>
              <a:pathLst>
                <a:path extrusionOk="0" h="32015" w="21634">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0"/>
            <p:cNvSpPr/>
            <p:nvPr/>
          </p:nvSpPr>
          <p:spPr>
            <a:xfrm>
              <a:off x="5283000" y="2820125"/>
              <a:ext cx="533625" cy="814075"/>
            </a:xfrm>
            <a:custGeom>
              <a:rect b="b" l="l" r="r" t="t"/>
              <a:pathLst>
                <a:path extrusionOk="0" h="32563" w="21345">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0"/>
            <p:cNvSpPr/>
            <p:nvPr/>
          </p:nvSpPr>
          <p:spPr>
            <a:xfrm>
              <a:off x="5438900" y="2899100"/>
              <a:ext cx="237875" cy="221725"/>
            </a:xfrm>
            <a:custGeom>
              <a:rect b="b" l="l" r="r" t="t"/>
              <a:pathLst>
                <a:path extrusionOk="0" h="8869" w="9515">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0"/>
            <p:cNvSpPr/>
            <p:nvPr/>
          </p:nvSpPr>
          <p:spPr>
            <a:xfrm>
              <a:off x="5451750" y="2892450"/>
              <a:ext cx="217800" cy="234675"/>
            </a:xfrm>
            <a:custGeom>
              <a:rect b="b" l="l" r="r" t="t"/>
              <a:pathLst>
                <a:path extrusionOk="0" h="9387" w="8712">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0"/>
            <p:cNvSpPr/>
            <p:nvPr/>
          </p:nvSpPr>
          <p:spPr>
            <a:xfrm>
              <a:off x="5417200" y="2584950"/>
              <a:ext cx="305400" cy="460675"/>
            </a:xfrm>
            <a:custGeom>
              <a:rect b="b" l="l" r="r" t="t"/>
              <a:pathLst>
                <a:path extrusionOk="0" h="18427" w="12216">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0"/>
            <p:cNvSpPr/>
            <p:nvPr/>
          </p:nvSpPr>
          <p:spPr>
            <a:xfrm>
              <a:off x="5422825" y="2578225"/>
              <a:ext cx="266825" cy="474175"/>
            </a:xfrm>
            <a:custGeom>
              <a:rect b="b" l="l" r="r" t="t"/>
              <a:pathLst>
                <a:path extrusionOk="0" h="18967" w="10673">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0"/>
            <p:cNvSpPr/>
            <p:nvPr/>
          </p:nvSpPr>
          <p:spPr>
            <a:xfrm>
              <a:off x="5456575" y="2429500"/>
              <a:ext cx="532825" cy="629075"/>
            </a:xfrm>
            <a:custGeom>
              <a:rect b="b" l="l" r="r" t="t"/>
              <a:pathLst>
                <a:path extrusionOk="0" h="25163" w="21313">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0"/>
            <p:cNvSpPr/>
            <p:nvPr/>
          </p:nvSpPr>
          <p:spPr>
            <a:xfrm>
              <a:off x="5449350" y="2423125"/>
              <a:ext cx="513525" cy="642125"/>
            </a:xfrm>
            <a:custGeom>
              <a:rect b="b" l="l" r="r" t="t"/>
              <a:pathLst>
                <a:path extrusionOk="0" h="25685" w="20541">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0"/>
            <p:cNvSpPr/>
            <p:nvPr/>
          </p:nvSpPr>
          <p:spPr>
            <a:xfrm>
              <a:off x="4468125" y="2857075"/>
              <a:ext cx="348000" cy="631675"/>
            </a:xfrm>
            <a:custGeom>
              <a:rect b="b" l="l" r="r" t="t"/>
              <a:pathLst>
                <a:path extrusionOk="0" h="25267" w="13920">
                  <a:moveTo>
                    <a:pt x="4951" y="1"/>
                  </a:moveTo>
                  <a:lnTo>
                    <a:pt x="1" y="20670"/>
                  </a:lnTo>
                  <a:lnTo>
                    <a:pt x="10126" y="25267"/>
                  </a:lnTo>
                  <a:lnTo>
                    <a:pt x="13919" y="5851"/>
                  </a:lnTo>
                  <a:lnTo>
                    <a:pt x="49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0"/>
            <p:cNvSpPr/>
            <p:nvPr/>
          </p:nvSpPr>
          <p:spPr>
            <a:xfrm>
              <a:off x="4460900" y="2850325"/>
              <a:ext cx="362450" cy="645450"/>
            </a:xfrm>
            <a:custGeom>
              <a:rect b="b" l="l" r="r" t="t"/>
              <a:pathLst>
                <a:path extrusionOk="0" h="25818" w="14498">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0"/>
            <p:cNvSpPr/>
            <p:nvPr/>
          </p:nvSpPr>
          <p:spPr>
            <a:xfrm>
              <a:off x="4497875" y="2910925"/>
              <a:ext cx="289325" cy="524775"/>
            </a:xfrm>
            <a:custGeom>
              <a:rect b="b" l="l" r="r" t="t"/>
              <a:pathLst>
                <a:path extrusionOk="0" h="20991" w="11573">
                  <a:moveTo>
                    <a:pt x="4115" y="1"/>
                  </a:moveTo>
                  <a:lnTo>
                    <a:pt x="0" y="17166"/>
                  </a:lnTo>
                  <a:lnTo>
                    <a:pt x="8390" y="20991"/>
                  </a:lnTo>
                  <a:lnTo>
                    <a:pt x="11572" y="4854"/>
                  </a:lnTo>
                  <a:lnTo>
                    <a:pt x="41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0"/>
            <p:cNvSpPr/>
            <p:nvPr/>
          </p:nvSpPr>
          <p:spPr>
            <a:xfrm>
              <a:off x="4490625" y="2903975"/>
              <a:ext cx="303800" cy="537975"/>
            </a:xfrm>
            <a:custGeom>
              <a:rect b="b" l="l" r="r" t="t"/>
              <a:pathLst>
                <a:path extrusionOk="0" h="21519" w="12152">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0"/>
            <p:cNvSpPr/>
            <p:nvPr/>
          </p:nvSpPr>
          <p:spPr>
            <a:xfrm>
              <a:off x="4721275" y="3003350"/>
              <a:ext cx="440400" cy="513525"/>
            </a:xfrm>
            <a:custGeom>
              <a:rect b="b" l="l" r="r" t="t"/>
              <a:pathLst>
                <a:path extrusionOk="0" h="20541" w="17616">
                  <a:moveTo>
                    <a:pt x="3793" y="0"/>
                  </a:moveTo>
                  <a:lnTo>
                    <a:pt x="0" y="19416"/>
                  </a:lnTo>
                  <a:lnTo>
                    <a:pt x="14915" y="20541"/>
                  </a:lnTo>
                  <a:lnTo>
                    <a:pt x="17615" y="675"/>
                  </a:lnTo>
                  <a:lnTo>
                    <a:pt x="37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0"/>
            <p:cNvSpPr/>
            <p:nvPr/>
          </p:nvSpPr>
          <p:spPr>
            <a:xfrm>
              <a:off x="4714025" y="2996100"/>
              <a:ext cx="454875" cy="527350"/>
            </a:xfrm>
            <a:custGeom>
              <a:rect b="b" l="l" r="r" t="t"/>
              <a:pathLst>
                <a:path extrusionOk="0" h="21094" w="18195">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0"/>
            <p:cNvSpPr/>
            <p:nvPr/>
          </p:nvSpPr>
          <p:spPr>
            <a:xfrm>
              <a:off x="4918150" y="3207450"/>
              <a:ext cx="27350" cy="17725"/>
            </a:xfrm>
            <a:custGeom>
              <a:rect b="b" l="l" r="r" t="t"/>
              <a:pathLst>
                <a:path extrusionOk="0" h="709" w="1094">
                  <a:moveTo>
                    <a:pt x="129" y="1"/>
                  </a:moveTo>
                  <a:lnTo>
                    <a:pt x="1" y="644"/>
                  </a:lnTo>
                  <a:lnTo>
                    <a:pt x="997" y="708"/>
                  </a:lnTo>
                  <a:lnTo>
                    <a:pt x="1094"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0"/>
            <p:cNvSpPr/>
            <p:nvPr/>
          </p:nvSpPr>
          <p:spPr>
            <a:xfrm>
              <a:off x="4941450" y="3310325"/>
              <a:ext cx="38600" cy="26550"/>
            </a:xfrm>
            <a:custGeom>
              <a:rect b="b" l="l" r="r" t="t"/>
              <a:pathLst>
                <a:path extrusionOk="0" h="1062" w="1544">
                  <a:moveTo>
                    <a:pt x="162" y="0"/>
                  </a:moveTo>
                  <a:lnTo>
                    <a:pt x="1" y="965"/>
                  </a:lnTo>
                  <a:lnTo>
                    <a:pt x="1383" y="1061"/>
                  </a:lnTo>
                  <a:lnTo>
                    <a:pt x="1544" y="65"/>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0"/>
            <p:cNvSpPr/>
            <p:nvPr/>
          </p:nvSpPr>
          <p:spPr>
            <a:xfrm>
              <a:off x="4882800" y="3134325"/>
              <a:ext cx="34575" cy="19325"/>
            </a:xfrm>
            <a:custGeom>
              <a:rect b="b" l="l" r="r" t="t"/>
              <a:pathLst>
                <a:path extrusionOk="0" h="773" w="1383">
                  <a:moveTo>
                    <a:pt x="129" y="1"/>
                  </a:moveTo>
                  <a:lnTo>
                    <a:pt x="0" y="708"/>
                  </a:lnTo>
                  <a:lnTo>
                    <a:pt x="1286" y="772"/>
                  </a:lnTo>
                  <a:lnTo>
                    <a:pt x="1382" y="97"/>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0"/>
            <p:cNvSpPr/>
            <p:nvPr/>
          </p:nvSpPr>
          <p:spPr>
            <a:xfrm>
              <a:off x="4930200" y="3137550"/>
              <a:ext cx="26550" cy="17700"/>
            </a:xfrm>
            <a:custGeom>
              <a:rect b="b" l="l" r="r" t="t"/>
              <a:pathLst>
                <a:path extrusionOk="0" h="708" w="1062">
                  <a:moveTo>
                    <a:pt x="129" y="0"/>
                  </a:moveTo>
                  <a:lnTo>
                    <a:pt x="1" y="675"/>
                  </a:lnTo>
                  <a:lnTo>
                    <a:pt x="965" y="708"/>
                  </a:lnTo>
                  <a:lnTo>
                    <a:pt x="1062" y="65"/>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20"/>
            <p:cNvSpPr/>
            <p:nvPr/>
          </p:nvSpPr>
          <p:spPr>
            <a:xfrm>
              <a:off x="4911725" y="3238800"/>
              <a:ext cx="28950" cy="24950"/>
            </a:xfrm>
            <a:custGeom>
              <a:rect b="b" l="l" r="r" t="t"/>
              <a:pathLst>
                <a:path extrusionOk="0" h="998" w="1158">
                  <a:moveTo>
                    <a:pt x="161" y="1"/>
                  </a:moveTo>
                  <a:lnTo>
                    <a:pt x="0" y="901"/>
                  </a:lnTo>
                  <a:lnTo>
                    <a:pt x="1029" y="997"/>
                  </a:lnTo>
                  <a:lnTo>
                    <a:pt x="1158" y="65"/>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0"/>
            <p:cNvSpPr/>
            <p:nvPr/>
          </p:nvSpPr>
          <p:spPr>
            <a:xfrm>
              <a:off x="4963150" y="3171300"/>
              <a:ext cx="40200" cy="25750"/>
            </a:xfrm>
            <a:custGeom>
              <a:rect b="b" l="l" r="r" t="t"/>
              <a:pathLst>
                <a:path extrusionOk="0" h="1030" w="1608">
                  <a:moveTo>
                    <a:pt x="161" y="0"/>
                  </a:moveTo>
                  <a:lnTo>
                    <a:pt x="1" y="933"/>
                  </a:lnTo>
                  <a:lnTo>
                    <a:pt x="1447" y="1029"/>
                  </a:lnTo>
                  <a:lnTo>
                    <a:pt x="1608" y="65"/>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0"/>
            <p:cNvSpPr/>
            <p:nvPr/>
          </p:nvSpPr>
          <p:spPr>
            <a:xfrm>
              <a:off x="4895650" y="3055575"/>
              <a:ext cx="35375" cy="28950"/>
            </a:xfrm>
            <a:custGeom>
              <a:rect b="b" l="l" r="r" t="t"/>
              <a:pathLst>
                <a:path extrusionOk="0" h="1158" w="1415">
                  <a:moveTo>
                    <a:pt x="193" y="1"/>
                  </a:moveTo>
                  <a:lnTo>
                    <a:pt x="1" y="1094"/>
                  </a:lnTo>
                  <a:lnTo>
                    <a:pt x="1254" y="1158"/>
                  </a:lnTo>
                  <a:lnTo>
                    <a:pt x="1415" y="65"/>
                  </a:lnTo>
                  <a:lnTo>
                    <a:pt x="1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0"/>
            <p:cNvSpPr/>
            <p:nvPr/>
          </p:nvSpPr>
          <p:spPr>
            <a:xfrm>
              <a:off x="4942250" y="3058000"/>
              <a:ext cx="26550" cy="28150"/>
            </a:xfrm>
            <a:custGeom>
              <a:rect b="b" l="l" r="r" t="t"/>
              <a:pathLst>
                <a:path extrusionOk="0" h="1126" w="1062">
                  <a:moveTo>
                    <a:pt x="194" y="0"/>
                  </a:moveTo>
                  <a:lnTo>
                    <a:pt x="1" y="1061"/>
                  </a:lnTo>
                  <a:lnTo>
                    <a:pt x="901" y="1125"/>
                  </a:lnTo>
                  <a:lnTo>
                    <a:pt x="1062" y="64"/>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0"/>
            <p:cNvSpPr/>
            <p:nvPr/>
          </p:nvSpPr>
          <p:spPr>
            <a:xfrm>
              <a:off x="4889225" y="3098175"/>
              <a:ext cx="34575" cy="23325"/>
            </a:xfrm>
            <a:custGeom>
              <a:rect b="b" l="l" r="r" t="t"/>
              <a:pathLst>
                <a:path extrusionOk="0" h="933" w="1383">
                  <a:moveTo>
                    <a:pt x="129" y="0"/>
                  </a:moveTo>
                  <a:lnTo>
                    <a:pt x="0" y="836"/>
                  </a:lnTo>
                  <a:lnTo>
                    <a:pt x="1254" y="932"/>
                  </a:lnTo>
                  <a:lnTo>
                    <a:pt x="1383" y="65"/>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0"/>
            <p:cNvSpPr/>
            <p:nvPr/>
          </p:nvSpPr>
          <p:spPr>
            <a:xfrm>
              <a:off x="4923775" y="3169700"/>
              <a:ext cx="28150" cy="24125"/>
            </a:xfrm>
            <a:custGeom>
              <a:rect b="b" l="l" r="r" t="t"/>
              <a:pathLst>
                <a:path extrusionOk="0" h="965" w="1126">
                  <a:moveTo>
                    <a:pt x="161" y="0"/>
                  </a:moveTo>
                  <a:lnTo>
                    <a:pt x="1" y="900"/>
                  </a:lnTo>
                  <a:lnTo>
                    <a:pt x="965" y="964"/>
                  </a:lnTo>
                  <a:lnTo>
                    <a:pt x="1126" y="32"/>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0"/>
            <p:cNvSpPr/>
            <p:nvPr/>
          </p:nvSpPr>
          <p:spPr>
            <a:xfrm>
              <a:off x="4935825" y="3099775"/>
              <a:ext cx="26550" cy="24125"/>
            </a:xfrm>
            <a:custGeom>
              <a:rect b="b" l="l" r="r" t="t"/>
              <a:pathLst>
                <a:path extrusionOk="0" h="965" w="1062">
                  <a:moveTo>
                    <a:pt x="162" y="1"/>
                  </a:moveTo>
                  <a:lnTo>
                    <a:pt x="1" y="901"/>
                  </a:lnTo>
                  <a:lnTo>
                    <a:pt x="933" y="965"/>
                  </a:lnTo>
                  <a:lnTo>
                    <a:pt x="1062" y="65"/>
                  </a:lnTo>
                  <a:lnTo>
                    <a:pt x="1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0"/>
            <p:cNvSpPr/>
            <p:nvPr/>
          </p:nvSpPr>
          <p:spPr>
            <a:xfrm>
              <a:off x="4952700" y="3241225"/>
              <a:ext cx="39400" cy="25725"/>
            </a:xfrm>
            <a:custGeom>
              <a:rect b="b" l="l" r="r" t="t"/>
              <a:pathLst>
                <a:path extrusionOk="0" h="1029" w="1576">
                  <a:moveTo>
                    <a:pt x="129" y="0"/>
                  </a:moveTo>
                  <a:lnTo>
                    <a:pt x="1" y="932"/>
                  </a:lnTo>
                  <a:lnTo>
                    <a:pt x="1415" y="1029"/>
                  </a:lnTo>
                  <a:lnTo>
                    <a:pt x="1576"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0"/>
            <p:cNvSpPr/>
            <p:nvPr/>
          </p:nvSpPr>
          <p:spPr>
            <a:xfrm>
              <a:off x="4817700" y="3270950"/>
              <a:ext cx="28150" cy="19300"/>
            </a:xfrm>
            <a:custGeom>
              <a:rect b="b" l="l" r="r" t="t"/>
              <a:pathLst>
                <a:path extrusionOk="0" h="772" w="1126">
                  <a:moveTo>
                    <a:pt x="129" y="0"/>
                  </a:moveTo>
                  <a:lnTo>
                    <a:pt x="1" y="740"/>
                  </a:lnTo>
                  <a:lnTo>
                    <a:pt x="997" y="772"/>
                  </a:lnTo>
                  <a:lnTo>
                    <a:pt x="1126" y="65"/>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20"/>
            <p:cNvSpPr/>
            <p:nvPr/>
          </p:nvSpPr>
          <p:spPr>
            <a:xfrm>
              <a:off x="4811275" y="3304700"/>
              <a:ext cx="28950" cy="22525"/>
            </a:xfrm>
            <a:custGeom>
              <a:rect b="b" l="l" r="r" t="t"/>
              <a:pathLst>
                <a:path extrusionOk="0" h="901" w="1158">
                  <a:moveTo>
                    <a:pt x="129" y="0"/>
                  </a:moveTo>
                  <a:lnTo>
                    <a:pt x="0" y="804"/>
                  </a:lnTo>
                  <a:lnTo>
                    <a:pt x="997" y="900"/>
                  </a:lnTo>
                  <a:lnTo>
                    <a:pt x="1158" y="33"/>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0"/>
            <p:cNvSpPr/>
            <p:nvPr/>
          </p:nvSpPr>
          <p:spPr>
            <a:xfrm>
              <a:off x="4804850" y="3340050"/>
              <a:ext cx="28950" cy="20125"/>
            </a:xfrm>
            <a:custGeom>
              <a:rect b="b" l="l" r="r" t="t"/>
              <a:pathLst>
                <a:path extrusionOk="0" h="805" w="1158">
                  <a:moveTo>
                    <a:pt x="129" y="1"/>
                  </a:moveTo>
                  <a:lnTo>
                    <a:pt x="0" y="740"/>
                  </a:lnTo>
                  <a:lnTo>
                    <a:pt x="1029" y="804"/>
                  </a:lnTo>
                  <a:lnTo>
                    <a:pt x="1157"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0"/>
            <p:cNvSpPr/>
            <p:nvPr/>
          </p:nvSpPr>
          <p:spPr>
            <a:xfrm>
              <a:off x="4799225" y="3373800"/>
              <a:ext cx="28950" cy="22525"/>
            </a:xfrm>
            <a:custGeom>
              <a:rect b="b" l="l" r="r" t="t"/>
              <a:pathLst>
                <a:path extrusionOk="0" h="901" w="1158">
                  <a:moveTo>
                    <a:pt x="129" y="1"/>
                  </a:moveTo>
                  <a:lnTo>
                    <a:pt x="0" y="837"/>
                  </a:lnTo>
                  <a:lnTo>
                    <a:pt x="997" y="901"/>
                  </a:lnTo>
                  <a:lnTo>
                    <a:pt x="1157"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0"/>
            <p:cNvSpPr/>
            <p:nvPr/>
          </p:nvSpPr>
          <p:spPr>
            <a:xfrm>
              <a:off x="4823325" y="3234775"/>
              <a:ext cx="28950" cy="22525"/>
            </a:xfrm>
            <a:custGeom>
              <a:rect b="b" l="l" r="r" t="t"/>
              <a:pathLst>
                <a:path extrusionOk="0" h="901" w="1158">
                  <a:moveTo>
                    <a:pt x="129" y="1"/>
                  </a:moveTo>
                  <a:lnTo>
                    <a:pt x="1" y="837"/>
                  </a:lnTo>
                  <a:lnTo>
                    <a:pt x="1029" y="901"/>
                  </a:lnTo>
                  <a:lnTo>
                    <a:pt x="1158"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0"/>
            <p:cNvSpPr/>
            <p:nvPr/>
          </p:nvSpPr>
          <p:spPr>
            <a:xfrm>
              <a:off x="4835375" y="3165675"/>
              <a:ext cx="29775" cy="21725"/>
            </a:xfrm>
            <a:custGeom>
              <a:rect b="b" l="l" r="r" t="t"/>
              <a:pathLst>
                <a:path extrusionOk="0" h="869" w="1191">
                  <a:moveTo>
                    <a:pt x="129" y="0"/>
                  </a:moveTo>
                  <a:lnTo>
                    <a:pt x="1" y="804"/>
                  </a:lnTo>
                  <a:lnTo>
                    <a:pt x="1029" y="868"/>
                  </a:lnTo>
                  <a:lnTo>
                    <a:pt x="1190" y="33"/>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0"/>
            <p:cNvSpPr/>
            <p:nvPr/>
          </p:nvSpPr>
          <p:spPr>
            <a:xfrm>
              <a:off x="4847425" y="3095750"/>
              <a:ext cx="29775" cy="22525"/>
            </a:xfrm>
            <a:custGeom>
              <a:rect b="b" l="l" r="r" t="t"/>
              <a:pathLst>
                <a:path extrusionOk="0" h="901" w="1191">
                  <a:moveTo>
                    <a:pt x="162" y="1"/>
                  </a:moveTo>
                  <a:lnTo>
                    <a:pt x="1" y="804"/>
                  </a:lnTo>
                  <a:lnTo>
                    <a:pt x="1062" y="901"/>
                  </a:lnTo>
                  <a:lnTo>
                    <a:pt x="1190" y="65"/>
                  </a:lnTo>
                  <a:lnTo>
                    <a:pt x="1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0"/>
            <p:cNvSpPr/>
            <p:nvPr/>
          </p:nvSpPr>
          <p:spPr>
            <a:xfrm>
              <a:off x="4829750" y="3201025"/>
              <a:ext cx="28950" cy="20125"/>
            </a:xfrm>
            <a:custGeom>
              <a:rect b="b" l="l" r="r" t="t"/>
              <a:pathLst>
                <a:path extrusionOk="0" h="805" w="1158">
                  <a:moveTo>
                    <a:pt x="129" y="1"/>
                  </a:moveTo>
                  <a:lnTo>
                    <a:pt x="1" y="740"/>
                  </a:lnTo>
                  <a:lnTo>
                    <a:pt x="1029" y="804"/>
                  </a:lnTo>
                  <a:lnTo>
                    <a:pt x="1158"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0"/>
            <p:cNvSpPr/>
            <p:nvPr/>
          </p:nvSpPr>
          <p:spPr>
            <a:xfrm>
              <a:off x="4841800" y="3131125"/>
              <a:ext cx="28975" cy="20100"/>
            </a:xfrm>
            <a:custGeom>
              <a:rect b="b" l="l" r="r" t="t"/>
              <a:pathLst>
                <a:path extrusionOk="0" h="804" w="1159">
                  <a:moveTo>
                    <a:pt x="129" y="0"/>
                  </a:moveTo>
                  <a:lnTo>
                    <a:pt x="1" y="772"/>
                  </a:lnTo>
                  <a:lnTo>
                    <a:pt x="1030" y="804"/>
                  </a:lnTo>
                  <a:lnTo>
                    <a:pt x="1158"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0"/>
            <p:cNvSpPr/>
            <p:nvPr/>
          </p:nvSpPr>
          <p:spPr>
            <a:xfrm>
              <a:off x="4974400" y="3102200"/>
              <a:ext cx="40200" cy="24925"/>
            </a:xfrm>
            <a:custGeom>
              <a:rect b="b" l="l" r="r" t="t"/>
              <a:pathLst>
                <a:path extrusionOk="0" h="997" w="1608">
                  <a:moveTo>
                    <a:pt x="129" y="0"/>
                  </a:moveTo>
                  <a:lnTo>
                    <a:pt x="1" y="900"/>
                  </a:lnTo>
                  <a:lnTo>
                    <a:pt x="1447" y="996"/>
                  </a:lnTo>
                  <a:lnTo>
                    <a:pt x="1608"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20"/>
            <p:cNvSpPr/>
            <p:nvPr/>
          </p:nvSpPr>
          <p:spPr>
            <a:xfrm>
              <a:off x="4791175" y="3409975"/>
              <a:ext cx="30575" cy="30550"/>
            </a:xfrm>
            <a:custGeom>
              <a:rect b="b" l="l" r="r" t="t"/>
              <a:pathLst>
                <a:path extrusionOk="0" h="1222" w="1223">
                  <a:moveTo>
                    <a:pt x="194" y="0"/>
                  </a:moveTo>
                  <a:lnTo>
                    <a:pt x="1" y="1125"/>
                  </a:lnTo>
                  <a:lnTo>
                    <a:pt x="997" y="1222"/>
                  </a:lnTo>
                  <a:lnTo>
                    <a:pt x="1222" y="65"/>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0"/>
            <p:cNvSpPr/>
            <p:nvPr/>
          </p:nvSpPr>
          <p:spPr>
            <a:xfrm>
              <a:off x="4958325" y="3209875"/>
              <a:ext cx="38600" cy="17700"/>
            </a:xfrm>
            <a:custGeom>
              <a:rect b="b" l="l" r="r" t="t"/>
              <a:pathLst>
                <a:path extrusionOk="0" h="708" w="1544">
                  <a:moveTo>
                    <a:pt x="97" y="0"/>
                  </a:moveTo>
                  <a:lnTo>
                    <a:pt x="1" y="643"/>
                  </a:lnTo>
                  <a:lnTo>
                    <a:pt x="1447" y="708"/>
                  </a:lnTo>
                  <a:lnTo>
                    <a:pt x="1544" y="97"/>
                  </a:lnTo>
                  <a:lnTo>
                    <a:pt x="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0"/>
            <p:cNvSpPr/>
            <p:nvPr/>
          </p:nvSpPr>
          <p:spPr>
            <a:xfrm>
              <a:off x="4936625" y="3349700"/>
              <a:ext cx="37000" cy="16900"/>
            </a:xfrm>
            <a:custGeom>
              <a:rect b="b" l="l" r="r" t="t"/>
              <a:pathLst>
                <a:path extrusionOk="0" h="676" w="1480">
                  <a:moveTo>
                    <a:pt x="97" y="1"/>
                  </a:moveTo>
                  <a:lnTo>
                    <a:pt x="1" y="611"/>
                  </a:lnTo>
                  <a:lnTo>
                    <a:pt x="1383" y="676"/>
                  </a:lnTo>
                  <a:lnTo>
                    <a:pt x="1480" y="97"/>
                  </a:lnTo>
                  <a:lnTo>
                    <a:pt x="9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0"/>
            <p:cNvSpPr/>
            <p:nvPr/>
          </p:nvSpPr>
          <p:spPr>
            <a:xfrm>
              <a:off x="4947875" y="3279775"/>
              <a:ext cx="37000" cy="16900"/>
            </a:xfrm>
            <a:custGeom>
              <a:rect b="b" l="l" r="r" t="t"/>
              <a:pathLst>
                <a:path extrusionOk="0" h="676" w="1480">
                  <a:moveTo>
                    <a:pt x="97" y="1"/>
                  </a:moveTo>
                  <a:lnTo>
                    <a:pt x="1" y="612"/>
                  </a:lnTo>
                  <a:lnTo>
                    <a:pt x="1383" y="676"/>
                  </a:lnTo>
                  <a:lnTo>
                    <a:pt x="1480" y="97"/>
                  </a:lnTo>
                  <a:lnTo>
                    <a:pt x="9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0"/>
            <p:cNvSpPr/>
            <p:nvPr/>
          </p:nvSpPr>
          <p:spPr>
            <a:xfrm>
              <a:off x="4906100" y="3276575"/>
              <a:ext cx="28950" cy="17700"/>
            </a:xfrm>
            <a:custGeom>
              <a:rect b="b" l="l" r="r" t="t"/>
              <a:pathLst>
                <a:path extrusionOk="0" h="708" w="1158">
                  <a:moveTo>
                    <a:pt x="129" y="0"/>
                  </a:moveTo>
                  <a:lnTo>
                    <a:pt x="0" y="675"/>
                  </a:lnTo>
                  <a:lnTo>
                    <a:pt x="1061" y="708"/>
                  </a:lnTo>
                  <a:lnTo>
                    <a:pt x="1158" y="97"/>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0"/>
            <p:cNvSpPr/>
            <p:nvPr/>
          </p:nvSpPr>
          <p:spPr>
            <a:xfrm>
              <a:off x="4931000" y="3380250"/>
              <a:ext cx="37800" cy="25725"/>
            </a:xfrm>
            <a:custGeom>
              <a:rect b="b" l="l" r="r" t="t"/>
              <a:pathLst>
                <a:path extrusionOk="0" h="1029" w="1512">
                  <a:moveTo>
                    <a:pt x="129" y="0"/>
                  </a:moveTo>
                  <a:lnTo>
                    <a:pt x="1" y="964"/>
                  </a:lnTo>
                  <a:lnTo>
                    <a:pt x="1351" y="1029"/>
                  </a:lnTo>
                  <a:lnTo>
                    <a:pt x="1512"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0"/>
            <p:cNvSpPr/>
            <p:nvPr/>
          </p:nvSpPr>
          <p:spPr>
            <a:xfrm>
              <a:off x="4923775" y="3418800"/>
              <a:ext cx="38600" cy="36200"/>
            </a:xfrm>
            <a:custGeom>
              <a:rect b="b" l="l" r="r" t="t"/>
              <a:pathLst>
                <a:path extrusionOk="0" h="1448" w="1544">
                  <a:moveTo>
                    <a:pt x="193" y="1"/>
                  </a:moveTo>
                  <a:lnTo>
                    <a:pt x="1" y="1319"/>
                  </a:lnTo>
                  <a:lnTo>
                    <a:pt x="1319" y="1447"/>
                  </a:lnTo>
                  <a:lnTo>
                    <a:pt x="1544" y="97"/>
                  </a:lnTo>
                  <a:lnTo>
                    <a:pt x="1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0"/>
            <p:cNvSpPr/>
            <p:nvPr/>
          </p:nvSpPr>
          <p:spPr>
            <a:xfrm>
              <a:off x="4876375" y="3167275"/>
              <a:ext cx="35375" cy="23325"/>
            </a:xfrm>
            <a:custGeom>
              <a:rect b="b" l="l" r="r" t="t"/>
              <a:pathLst>
                <a:path extrusionOk="0" h="933" w="1415">
                  <a:moveTo>
                    <a:pt x="161" y="1"/>
                  </a:moveTo>
                  <a:lnTo>
                    <a:pt x="0" y="869"/>
                  </a:lnTo>
                  <a:lnTo>
                    <a:pt x="1286" y="933"/>
                  </a:lnTo>
                  <a:lnTo>
                    <a:pt x="1414" y="65"/>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20"/>
            <p:cNvSpPr/>
            <p:nvPr/>
          </p:nvSpPr>
          <p:spPr>
            <a:xfrm>
              <a:off x="4853875" y="3053975"/>
              <a:ext cx="31350" cy="28150"/>
            </a:xfrm>
            <a:custGeom>
              <a:rect b="b" l="l" r="r" t="t"/>
              <a:pathLst>
                <a:path extrusionOk="0" h="1126" w="1254">
                  <a:moveTo>
                    <a:pt x="193" y="0"/>
                  </a:moveTo>
                  <a:lnTo>
                    <a:pt x="0" y="1061"/>
                  </a:lnTo>
                  <a:lnTo>
                    <a:pt x="1061" y="1125"/>
                  </a:lnTo>
                  <a:lnTo>
                    <a:pt x="1254" y="32"/>
                  </a:lnTo>
                  <a:lnTo>
                    <a:pt x="1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20"/>
            <p:cNvSpPr/>
            <p:nvPr/>
          </p:nvSpPr>
          <p:spPr>
            <a:xfrm>
              <a:off x="4969575" y="3139950"/>
              <a:ext cx="38600" cy="17700"/>
            </a:xfrm>
            <a:custGeom>
              <a:rect b="b" l="l" r="r" t="t"/>
              <a:pathLst>
                <a:path extrusionOk="0" h="708" w="1544">
                  <a:moveTo>
                    <a:pt x="97" y="1"/>
                  </a:moveTo>
                  <a:lnTo>
                    <a:pt x="1" y="644"/>
                  </a:lnTo>
                  <a:lnTo>
                    <a:pt x="1447" y="708"/>
                  </a:lnTo>
                  <a:lnTo>
                    <a:pt x="1544" y="97"/>
                  </a:lnTo>
                  <a:lnTo>
                    <a:pt x="9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20"/>
            <p:cNvSpPr/>
            <p:nvPr/>
          </p:nvSpPr>
          <p:spPr>
            <a:xfrm>
              <a:off x="4980025" y="3060400"/>
              <a:ext cx="41025" cy="28150"/>
            </a:xfrm>
            <a:custGeom>
              <a:rect b="b" l="l" r="r" t="t"/>
              <a:pathLst>
                <a:path extrusionOk="0" h="1126" w="1641">
                  <a:moveTo>
                    <a:pt x="194" y="0"/>
                  </a:moveTo>
                  <a:lnTo>
                    <a:pt x="1" y="1061"/>
                  </a:lnTo>
                  <a:lnTo>
                    <a:pt x="1479" y="1126"/>
                  </a:lnTo>
                  <a:lnTo>
                    <a:pt x="1640" y="65"/>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20"/>
            <p:cNvSpPr/>
            <p:nvPr/>
          </p:nvSpPr>
          <p:spPr>
            <a:xfrm>
              <a:off x="4899675" y="3308725"/>
              <a:ext cx="30550" cy="24125"/>
            </a:xfrm>
            <a:custGeom>
              <a:rect b="b" l="l" r="r" t="t"/>
              <a:pathLst>
                <a:path extrusionOk="0" h="965" w="1222">
                  <a:moveTo>
                    <a:pt x="161" y="0"/>
                  </a:moveTo>
                  <a:lnTo>
                    <a:pt x="0" y="900"/>
                  </a:lnTo>
                  <a:lnTo>
                    <a:pt x="1061" y="964"/>
                  </a:lnTo>
                  <a:lnTo>
                    <a:pt x="1222" y="32"/>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20"/>
            <p:cNvSpPr/>
            <p:nvPr/>
          </p:nvSpPr>
          <p:spPr>
            <a:xfrm>
              <a:off x="4852250" y="3306300"/>
              <a:ext cx="35400" cy="24150"/>
            </a:xfrm>
            <a:custGeom>
              <a:rect b="b" l="l" r="r" t="t"/>
              <a:pathLst>
                <a:path extrusionOk="0" h="966" w="1416">
                  <a:moveTo>
                    <a:pt x="129" y="1"/>
                  </a:moveTo>
                  <a:lnTo>
                    <a:pt x="1" y="869"/>
                  </a:lnTo>
                  <a:lnTo>
                    <a:pt x="1287" y="965"/>
                  </a:lnTo>
                  <a:lnTo>
                    <a:pt x="1415"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20"/>
            <p:cNvSpPr/>
            <p:nvPr/>
          </p:nvSpPr>
          <p:spPr>
            <a:xfrm>
              <a:off x="4894050" y="3346475"/>
              <a:ext cx="29750" cy="17725"/>
            </a:xfrm>
            <a:custGeom>
              <a:rect b="b" l="l" r="r" t="t"/>
              <a:pathLst>
                <a:path extrusionOk="0" h="709" w="1190">
                  <a:moveTo>
                    <a:pt x="129" y="1"/>
                  </a:moveTo>
                  <a:lnTo>
                    <a:pt x="0" y="644"/>
                  </a:lnTo>
                  <a:lnTo>
                    <a:pt x="1093" y="708"/>
                  </a:lnTo>
                  <a:lnTo>
                    <a:pt x="1190"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0"/>
            <p:cNvSpPr/>
            <p:nvPr/>
          </p:nvSpPr>
          <p:spPr>
            <a:xfrm>
              <a:off x="4887625" y="3377825"/>
              <a:ext cx="31350" cy="24950"/>
            </a:xfrm>
            <a:custGeom>
              <a:rect b="b" l="l" r="r" t="t"/>
              <a:pathLst>
                <a:path extrusionOk="0" h="998" w="1254">
                  <a:moveTo>
                    <a:pt x="161" y="1"/>
                  </a:moveTo>
                  <a:lnTo>
                    <a:pt x="0" y="933"/>
                  </a:lnTo>
                  <a:lnTo>
                    <a:pt x="1125" y="997"/>
                  </a:lnTo>
                  <a:lnTo>
                    <a:pt x="1254" y="65"/>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0"/>
            <p:cNvSpPr/>
            <p:nvPr/>
          </p:nvSpPr>
          <p:spPr>
            <a:xfrm>
              <a:off x="4839400" y="3376225"/>
              <a:ext cx="37000" cy="23325"/>
            </a:xfrm>
            <a:custGeom>
              <a:rect b="b" l="l" r="r" t="t"/>
              <a:pathLst>
                <a:path extrusionOk="0" h="933" w="1480">
                  <a:moveTo>
                    <a:pt x="161" y="0"/>
                  </a:moveTo>
                  <a:lnTo>
                    <a:pt x="0" y="868"/>
                  </a:lnTo>
                  <a:lnTo>
                    <a:pt x="1318" y="932"/>
                  </a:lnTo>
                  <a:lnTo>
                    <a:pt x="1479" y="32"/>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0"/>
            <p:cNvSpPr/>
            <p:nvPr/>
          </p:nvSpPr>
          <p:spPr>
            <a:xfrm>
              <a:off x="4845825" y="3343275"/>
              <a:ext cx="35375" cy="18500"/>
            </a:xfrm>
            <a:custGeom>
              <a:rect b="b" l="l" r="r" t="t"/>
              <a:pathLst>
                <a:path extrusionOk="0" h="740" w="1415">
                  <a:moveTo>
                    <a:pt x="129" y="0"/>
                  </a:moveTo>
                  <a:lnTo>
                    <a:pt x="1" y="708"/>
                  </a:lnTo>
                  <a:lnTo>
                    <a:pt x="1319" y="740"/>
                  </a:lnTo>
                  <a:lnTo>
                    <a:pt x="1415" y="97"/>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20"/>
            <p:cNvSpPr/>
            <p:nvPr/>
          </p:nvSpPr>
          <p:spPr>
            <a:xfrm>
              <a:off x="4858675" y="3273350"/>
              <a:ext cx="34600" cy="19325"/>
            </a:xfrm>
            <a:custGeom>
              <a:rect b="b" l="l" r="r" t="t"/>
              <a:pathLst>
                <a:path extrusionOk="0" h="773" w="1384">
                  <a:moveTo>
                    <a:pt x="130" y="1"/>
                  </a:moveTo>
                  <a:lnTo>
                    <a:pt x="1" y="708"/>
                  </a:lnTo>
                  <a:lnTo>
                    <a:pt x="1287" y="772"/>
                  </a:lnTo>
                  <a:lnTo>
                    <a:pt x="1383" y="97"/>
                  </a:lnTo>
                  <a:lnTo>
                    <a:pt x="1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0"/>
            <p:cNvSpPr/>
            <p:nvPr/>
          </p:nvSpPr>
          <p:spPr>
            <a:xfrm>
              <a:off x="4831375" y="3413175"/>
              <a:ext cx="37775" cy="32175"/>
            </a:xfrm>
            <a:custGeom>
              <a:rect b="b" l="l" r="r" t="t"/>
              <a:pathLst>
                <a:path extrusionOk="0" h="1287" w="1511">
                  <a:moveTo>
                    <a:pt x="225" y="1"/>
                  </a:moveTo>
                  <a:lnTo>
                    <a:pt x="0" y="1158"/>
                  </a:lnTo>
                  <a:lnTo>
                    <a:pt x="1318" y="1287"/>
                  </a:lnTo>
                  <a:lnTo>
                    <a:pt x="1511" y="6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0"/>
            <p:cNvSpPr/>
            <p:nvPr/>
          </p:nvSpPr>
          <p:spPr>
            <a:xfrm>
              <a:off x="4879575" y="3416400"/>
              <a:ext cx="33775" cy="33775"/>
            </a:xfrm>
            <a:custGeom>
              <a:rect b="b" l="l" r="r" t="t"/>
              <a:pathLst>
                <a:path extrusionOk="0" h="1351" w="1351">
                  <a:moveTo>
                    <a:pt x="226" y="1"/>
                  </a:moveTo>
                  <a:lnTo>
                    <a:pt x="1" y="1222"/>
                  </a:lnTo>
                  <a:lnTo>
                    <a:pt x="1126" y="1351"/>
                  </a:lnTo>
                  <a:lnTo>
                    <a:pt x="1351" y="65"/>
                  </a:lnTo>
                  <a:lnTo>
                    <a:pt x="2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0"/>
            <p:cNvSpPr/>
            <p:nvPr/>
          </p:nvSpPr>
          <p:spPr>
            <a:xfrm>
              <a:off x="4870750" y="3203450"/>
              <a:ext cx="34575" cy="20100"/>
            </a:xfrm>
            <a:custGeom>
              <a:rect b="b" l="l" r="r" t="t"/>
              <a:pathLst>
                <a:path extrusionOk="0" h="804" w="1383">
                  <a:moveTo>
                    <a:pt x="129" y="0"/>
                  </a:moveTo>
                  <a:lnTo>
                    <a:pt x="0" y="740"/>
                  </a:lnTo>
                  <a:lnTo>
                    <a:pt x="1286" y="804"/>
                  </a:lnTo>
                  <a:lnTo>
                    <a:pt x="1382" y="97"/>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0"/>
            <p:cNvSpPr/>
            <p:nvPr/>
          </p:nvSpPr>
          <p:spPr>
            <a:xfrm>
              <a:off x="4864300" y="3237200"/>
              <a:ext cx="35400" cy="23325"/>
            </a:xfrm>
            <a:custGeom>
              <a:rect b="b" l="l" r="r" t="t"/>
              <a:pathLst>
                <a:path extrusionOk="0" h="933" w="1416">
                  <a:moveTo>
                    <a:pt x="162" y="0"/>
                  </a:moveTo>
                  <a:lnTo>
                    <a:pt x="1" y="836"/>
                  </a:lnTo>
                  <a:lnTo>
                    <a:pt x="1287" y="932"/>
                  </a:lnTo>
                  <a:lnTo>
                    <a:pt x="1415" y="65"/>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0"/>
            <p:cNvSpPr/>
            <p:nvPr/>
          </p:nvSpPr>
          <p:spPr>
            <a:xfrm>
              <a:off x="4632075" y="3320775"/>
              <a:ext cx="1076050" cy="688400"/>
            </a:xfrm>
            <a:custGeom>
              <a:rect b="b" l="l" r="r" t="t"/>
              <a:pathLst>
                <a:path extrusionOk="0" h="27536" w="43042">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0"/>
            <p:cNvSpPr/>
            <p:nvPr/>
          </p:nvSpPr>
          <p:spPr>
            <a:xfrm>
              <a:off x="4625650" y="3314225"/>
              <a:ext cx="1072825" cy="701700"/>
            </a:xfrm>
            <a:custGeom>
              <a:rect b="b" l="l" r="r" t="t"/>
              <a:pathLst>
                <a:path extrusionOk="0" h="28068" w="42913">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0"/>
            <p:cNvSpPr/>
            <p:nvPr/>
          </p:nvSpPr>
          <p:spPr>
            <a:xfrm>
              <a:off x="4632075" y="3436975"/>
              <a:ext cx="252350" cy="170700"/>
            </a:xfrm>
            <a:custGeom>
              <a:rect b="b" l="l" r="r" t="t"/>
              <a:pathLst>
                <a:path extrusionOk="0" h="6828" w="10094">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0"/>
            <p:cNvSpPr/>
            <p:nvPr/>
          </p:nvSpPr>
          <p:spPr>
            <a:xfrm>
              <a:off x="4625650" y="3430050"/>
              <a:ext cx="265200" cy="184275"/>
            </a:xfrm>
            <a:custGeom>
              <a:rect b="b" l="l" r="r" t="t"/>
              <a:pathLst>
                <a:path extrusionOk="0" h="7371" w="10608">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7" name="Shape 2697"/>
        <p:cNvGrpSpPr/>
        <p:nvPr/>
      </p:nvGrpSpPr>
      <p:grpSpPr>
        <a:xfrm>
          <a:off x="0" y="0"/>
          <a:ext cx="0" cy="0"/>
          <a:chOff x="0" y="0"/>
          <a:chExt cx="0" cy="0"/>
        </a:xfrm>
      </p:grpSpPr>
      <p:sp>
        <p:nvSpPr>
          <p:cNvPr id="2698" name="Google Shape;2698;g2fbdc14b314_0_163"/>
          <p:cNvSpPr txBox="1"/>
          <p:nvPr>
            <p:ph type="title"/>
          </p:nvPr>
        </p:nvSpPr>
        <p:spPr>
          <a:xfrm>
            <a:off x="2902025" y="2231125"/>
            <a:ext cx="33771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Factibilidad</a:t>
            </a:r>
            <a:endParaRPr sz="4700"/>
          </a:p>
        </p:txBody>
      </p:sp>
      <p:sp>
        <p:nvSpPr>
          <p:cNvPr id="2699" name="Google Shape;2699;g2fbdc14b314_0_163"/>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03</a:t>
            </a:r>
            <a:endParaRPr/>
          </a:p>
        </p:txBody>
      </p:sp>
      <p:sp>
        <p:nvSpPr>
          <p:cNvPr id="2700" name="Google Shape;2700;g2fbdc14b314_0_16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t>Disponibilidad de recursos</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lnSpc>
                <a:spcPct val="100000"/>
              </a:lnSpc>
              <a:spcBef>
                <a:spcPts val="0"/>
              </a:spcBef>
              <a:spcAft>
                <a:spcPts val="0"/>
              </a:spcAft>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AB8FDC"/>
      </a:accent1>
      <a:accent2>
        <a:srgbClr val="C7BAFC"/>
      </a:accent2>
      <a:accent3>
        <a:srgbClr val="E4D8FF"/>
      </a:accent3>
      <a:accent4>
        <a:srgbClr val="BEBEBE"/>
      </a:accent4>
      <a:accent5>
        <a:srgbClr val="20004D"/>
      </a:accent5>
      <a:accent6>
        <a:srgbClr val="9E9E9E"/>
      </a:accent6>
      <a:hlink>
        <a:srgbClr val="AB8F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