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8" r:id="rId6"/>
    <p:sldId id="261" r:id="rId7"/>
    <p:sldId id="262" r:id="rId8"/>
    <p:sldId id="263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9C8C5-B62A-4799-949F-AEE1894A8983}" v="177" dt="2022-11-15T15:55:36.611"/>
    <p1510:client id="{7A307D58-0010-496B-A5A6-19DB65153A5C}" v="530" dt="2022-11-15T16:32:32.187"/>
    <p1510:client id="{EA414DC9-29C7-4768-BAA3-EB84D6D0EB15}" v="8" dt="2022-11-15T14:37:30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RET Lenny" userId="S::2024-sio.serret-l@algoudlaffemas.fr::65914fcd-329e-46ee-a45d-42aa7444c00a" providerId="AD" clId="Web-{4599C8C5-B62A-4799-949F-AEE1894A8983}"/>
    <pc:docChg chg="addSld modSld">
      <pc:chgData name="SERRET Lenny" userId="S::2024-sio.serret-l@algoudlaffemas.fr::65914fcd-329e-46ee-a45d-42aa7444c00a" providerId="AD" clId="Web-{4599C8C5-B62A-4799-949F-AEE1894A8983}" dt="2022-11-15T15:55:36.611" v="141" actId="20577"/>
      <pc:docMkLst>
        <pc:docMk/>
      </pc:docMkLst>
      <pc:sldChg chg="addSp delSp modSp">
        <pc:chgData name="SERRET Lenny" userId="S::2024-sio.serret-l@algoudlaffemas.fr::65914fcd-329e-46ee-a45d-42aa7444c00a" providerId="AD" clId="Web-{4599C8C5-B62A-4799-949F-AEE1894A8983}" dt="2022-11-15T15:28:34.659" v="94" actId="20577"/>
        <pc:sldMkLst>
          <pc:docMk/>
          <pc:sldMk cId="1215893730" sldId="258"/>
        </pc:sldMkLst>
        <pc:spChg chg="mod">
          <ac:chgData name="SERRET Lenny" userId="S::2024-sio.serret-l@algoudlaffemas.fr::65914fcd-329e-46ee-a45d-42aa7444c00a" providerId="AD" clId="Web-{4599C8C5-B62A-4799-949F-AEE1894A8983}" dt="2022-11-15T15:14:18.376" v="13" actId="20577"/>
          <ac:spMkLst>
            <pc:docMk/>
            <pc:sldMk cId="1215893730" sldId="258"/>
            <ac:spMk id="2" creationId="{0402F024-8A00-8015-DEA2-E196C71778DB}"/>
          </ac:spMkLst>
        </pc:spChg>
        <pc:spChg chg="add mod">
          <ac:chgData name="SERRET Lenny" userId="S::2024-sio.serret-l@algoudlaffemas.fr::65914fcd-329e-46ee-a45d-42aa7444c00a" providerId="AD" clId="Web-{4599C8C5-B62A-4799-949F-AEE1894A8983}" dt="2022-11-15T15:28:34.659" v="94" actId="20577"/>
          <ac:spMkLst>
            <pc:docMk/>
            <pc:sldMk cId="1215893730" sldId="258"/>
            <ac:spMk id="3" creationId="{BAB49E85-2014-6ED1-BC8C-0A23CDDED968}"/>
          </ac:spMkLst>
        </pc:spChg>
        <pc:spChg chg="add del mod">
          <ac:chgData name="SERRET Lenny" userId="S::2024-sio.serret-l@algoudlaffemas.fr::65914fcd-329e-46ee-a45d-42aa7444c00a" providerId="AD" clId="Web-{4599C8C5-B62A-4799-949F-AEE1894A8983}" dt="2022-11-15T15:24:25.665" v="41"/>
          <ac:spMkLst>
            <pc:docMk/>
            <pc:sldMk cId="1215893730" sldId="258"/>
            <ac:spMk id="4" creationId="{9634DA26-0DFE-B7A3-6AC4-700C9B9D1E46}"/>
          </ac:spMkLst>
        </pc:spChg>
      </pc:sldChg>
      <pc:sldChg chg="modSp new">
        <pc:chgData name="SERRET Lenny" userId="S::2024-sio.serret-l@algoudlaffemas.fr::65914fcd-329e-46ee-a45d-42aa7444c00a" providerId="AD" clId="Web-{4599C8C5-B62A-4799-949F-AEE1894A8983}" dt="2022-11-15T15:27:53.126" v="83" actId="1076"/>
        <pc:sldMkLst>
          <pc:docMk/>
          <pc:sldMk cId="1890290295" sldId="261"/>
        </pc:sldMkLst>
        <pc:spChg chg="mod">
          <ac:chgData name="SERRET Lenny" userId="S::2024-sio.serret-l@algoudlaffemas.fr::65914fcd-329e-46ee-a45d-42aa7444c00a" providerId="AD" clId="Web-{4599C8C5-B62A-4799-949F-AEE1894A8983}" dt="2022-11-15T15:25:58.122" v="73" actId="1076"/>
          <ac:spMkLst>
            <pc:docMk/>
            <pc:sldMk cId="1890290295" sldId="261"/>
            <ac:spMk id="2" creationId="{BF043309-8FE3-2A2D-A4A0-04C5CCEACAD0}"/>
          </ac:spMkLst>
        </pc:spChg>
        <pc:spChg chg="mod">
          <ac:chgData name="SERRET Lenny" userId="S::2024-sio.serret-l@algoudlaffemas.fr::65914fcd-329e-46ee-a45d-42aa7444c00a" providerId="AD" clId="Web-{4599C8C5-B62A-4799-949F-AEE1894A8983}" dt="2022-11-15T15:27:53.126" v="83" actId="1076"/>
          <ac:spMkLst>
            <pc:docMk/>
            <pc:sldMk cId="1890290295" sldId="261"/>
            <ac:spMk id="3" creationId="{32CEDC9D-5051-992E-51FB-6610F83461D1}"/>
          </ac:spMkLst>
        </pc:spChg>
      </pc:sldChg>
      <pc:sldChg chg="modSp new">
        <pc:chgData name="SERRET Lenny" userId="S::2024-sio.serret-l@algoudlaffemas.fr::65914fcd-329e-46ee-a45d-42aa7444c00a" providerId="AD" clId="Web-{4599C8C5-B62A-4799-949F-AEE1894A8983}" dt="2022-11-15T15:31:32.337" v="121" actId="20577"/>
        <pc:sldMkLst>
          <pc:docMk/>
          <pc:sldMk cId="1348381347" sldId="262"/>
        </pc:sldMkLst>
        <pc:spChg chg="mod">
          <ac:chgData name="SERRET Lenny" userId="S::2024-sio.serret-l@algoudlaffemas.fr::65914fcd-329e-46ee-a45d-42aa7444c00a" providerId="AD" clId="Web-{4599C8C5-B62A-4799-949F-AEE1894A8983}" dt="2022-11-15T15:29:20.535" v="107" actId="14100"/>
          <ac:spMkLst>
            <pc:docMk/>
            <pc:sldMk cId="1348381347" sldId="262"/>
            <ac:spMk id="2" creationId="{AEAEC9A0-6CD9-FC74-C894-47EB75FEBE4E}"/>
          </ac:spMkLst>
        </pc:spChg>
        <pc:spChg chg="mod">
          <ac:chgData name="SERRET Lenny" userId="S::2024-sio.serret-l@algoudlaffemas.fr::65914fcd-329e-46ee-a45d-42aa7444c00a" providerId="AD" clId="Web-{4599C8C5-B62A-4799-949F-AEE1894A8983}" dt="2022-11-15T15:31:32.337" v="121" actId="20577"/>
          <ac:spMkLst>
            <pc:docMk/>
            <pc:sldMk cId="1348381347" sldId="262"/>
            <ac:spMk id="3" creationId="{965A8569-E99A-93A7-16C9-067FA51CA26A}"/>
          </ac:spMkLst>
        </pc:spChg>
      </pc:sldChg>
      <pc:sldChg chg="modSp new">
        <pc:chgData name="SERRET Lenny" userId="S::2024-sio.serret-l@algoudlaffemas.fr::65914fcd-329e-46ee-a45d-42aa7444c00a" providerId="AD" clId="Web-{4599C8C5-B62A-4799-949F-AEE1894A8983}" dt="2022-11-15T15:55:36.611" v="141" actId="20577"/>
        <pc:sldMkLst>
          <pc:docMk/>
          <pc:sldMk cId="3589416480" sldId="263"/>
        </pc:sldMkLst>
        <pc:spChg chg="mod">
          <ac:chgData name="SERRET Lenny" userId="S::2024-sio.serret-l@algoudlaffemas.fr::65914fcd-329e-46ee-a45d-42aa7444c00a" providerId="AD" clId="Web-{4599C8C5-B62A-4799-949F-AEE1894A8983}" dt="2022-11-15T15:54:28.561" v="133" actId="1076"/>
          <ac:spMkLst>
            <pc:docMk/>
            <pc:sldMk cId="3589416480" sldId="263"/>
            <ac:spMk id="2" creationId="{04FB4851-315A-2DEE-B61D-762EB27DA4C0}"/>
          </ac:spMkLst>
        </pc:spChg>
        <pc:spChg chg="mod">
          <ac:chgData name="SERRET Lenny" userId="S::2024-sio.serret-l@algoudlaffemas.fr::65914fcd-329e-46ee-a45d-42aa7444c00a" providerId="AD" clId="Web-{4599C8C5-B62A-4799-949F-AEE1894A8983}" dt="2022-11-15T15:55:36.611" v="141" actId="20577"/>
          <ac:spMkLst>
            <pc:docMk/>
            <pc:sldMk cId="3589416480" sldId="263"/>
            <ac:spMk id="3" creationId="{821C8D7C-A5F4-B770-7DF5-FFC7575DD678}"/>
          </ac:spMkLst>
        </pc:spChg>
      </pc:sldChg>
    </pc:docChg>
  </pc:docChgLst>
  <pc:docChgLst>
    <pc:chgData name="SERRET Lenny" userId="S::2024-sio.serret-l@algoudlaffemas.fr::65914fcd-329e-46ee-a45d-42aa7444c00a" providerId="AD" clId="Web-{EA414DC9-29C7-4768-BAA3-EB84D6D0EB15}"/>
    <pc:docChg chg="modSld">
      <pc:chgData name="SERRET Lenny" userId="S::2024-sio.serret-l@algoudlaffemas.fr::65914fcd-329e-46ee-a45d-42aa7444c00a" providerId="AD" clId="Web-{EA414DC9-29C7-4768-BAA3-EB84D6D0EB15}" dt="2022-11-15T14:37:30.580" v="7"/>
      <pc:docMkLst>
        <pc:docMk/>
      </pc:docMkLst>
      <pc:sldChg chg="delSp">
        <pc:chgData name="SERRET Lenny" userId="S::2024-sio.serret-l@algoudlaffemas.fr::65914fcd-329e-46ee-a45d-42aa7444c00a" providerId="AD" clId="Web-{EA414DC9-29C7-4768-BAA3-EB84D6D0EB15}" dt="2022-11-15T14:32:34.745" v="0"/>
        <pc:sldMkLst>
          <pc:docMk/>
          <pc:sldMk cId="3784089036" sldId="256"/>
        </pc:sldMkLst>
        <pc:spChg chg="del">
          <ac:chgData name="SERRET Lenny" userId="S::2024-sio.serret-l@algoudlaffemas.fr::65914fcd-329e-46ee-a45d-42aa7444c00a" providerId="AD" clId="Web-{EA414DC9-29C7-4768-BAA3-EB84D6D0EB15}" dt="2022-11-15T14:32:34.745" v="0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SERRET Lenny" userId="S::2024-sio.serret-l@algoudlaffemas.fr::65914fcd-329e-46ee-a45d-42aa7444c00a" providerId="AD" clId="Web-{EA414DC9-29C7-4768-BAA3-EB84D6D0EB15}" dt="2022-11-15T14:34:55.530" v="6" actId="20577"/>
        <pc:sldMkLst>
          <pc:docMk/>
          <pc:sldMk cId="1408299315" sldId="257"/>
        </pc:sldMkLst>
        <pc:spChg chg="mod">
          <ac:chgData name="SERRET Lenny" userId="S::2024-sio.serret-l@algoudlaffemas.fr::65914fcd-329e-46ee-a45d-42aa7444c00a" providerId="AD" clId="Web-{EA414DC9-29C7-4768-BAA3-EB84D6D0EB15}" dt="2022-11-15T14:34:55.530" v="6" actId="20577"/>
          <ac:spMkLst>
            <pc:docMk/>
            <pc:sldMk cId="1408299315" sldId="257"/>
            <ac:spMk id="3" creationId="{7911B460-2330-6B96-2292-81A79926B26B}"/>
          </ac:spMkLst>
        </pc:spChg>
      </pc:sldChg>
      <pc:sldChg chg="delSp">
        <pc:chgData name="SERRET Lenny" userId="S::2024-sio.serret-l@algoudlaffemas.fr::65914fcd-329e-46ee-a45d-42aa7444c00a" providerId="AD" clId="Web-{EA414DC9-29C7-4768-BAA3-EB84D6D0EB15}" dt="2022-11-15T14:37:30.580" v="7"/>
        <pc:sldMkLst>
          <pc:docMk/>
          <pc:sldMk cId="1215893730" sldId="258"/>
        </pc:sldMkLst>
        <pc:spChg chg="del">
          <ac:chgData name="SERRET Lenny" userId="S::2024-sio.serret-l@algoudlaffemas.fr::65914fcd-329e-46ee-a45d-42aa7444c00a" providerId="AD" clId="Web-{EA414DC9-29C7-4768-BAA3-EB84D6D0EB15}" dt="2022-11-15T14:37:30.580" v="7"/>
          <ac:spMkLst>
            <pc:docMk/>
            <pc:sldMk cId="1215893730" sldId="258"/>
            <ac:spMk id="3" creationId="{2A202CF4-06F9-4903-858B-EE7D95842FE0}"/>
          </ac:spMkLst>
        </pc:spChg>
      </pc:sldChg>
    </pc:docChg>
  </pc:docChgLst>
  <pc:docChgLst>
    <pc:chgData name="BOCHATON Est�ve" userId="47b304de-f380-4c20-b94c-d6815a1f8118" providerId="ADAL" clId="{7A307D58-0010-496B-A5A6-19DB65153A5C}"/>
    <pc:docChg chg="undo custSel addSld delSld modSld sldOrd addMainMaster delMainMaster">
      <pc:chgData name="BOCHATON Est�ve" userId="47b304de-f380-4c20-b94c-d6815a1f8118" providerId="ADAL" clId="{7A307D58-0010-496B-A5A6-19DB65153A5C}" dt="2022-11-15T16:32:32.187" v="630" actId="1076"/>
      <pc:docMkLst>
        <pc:docMk/>
      </pc:docMkLst>
      <pc:sldChg chg="addSp delSp modSp mod setBg modClrScheme addAnim delAnim setClrOvrMap chgLayout">
        <pc:chgData name="BOCHATON Est�ve" userId="47b304de-f380-4c20-b94c-d6815a1f8118" providerId="ADAL" clId="{7A307D58-0010-496B-A5A6-19DB65153A5C}" dt="2022-11-15T16:11:34.141" v="439" actId="122"/>
        <pc:sldMkLst>
          <pc:docMk/>
          <pc:sldMk cId="3784089036" sldId="256"/>
        </pc:sldMkLst>
        <pc:spChg chg="mod ord">
          <ac:chgData name="BOCHATON Est�ve" userId="47b304de-f380-4c20-b94c-d6815a1f8118" providerId="ADAL" clId="{7A307D58-0010-496B-A5A6-19DB65153A5C}" dt="2022-11-15T16:11:34.141" v="439" actId="122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BOCHATON Est�ve" userId="47b304de-f380-4c20-b94c-d6815a1f8118" providerId="ADAL" clId="{7A307D58-0010-496B-A5A6-19DB65153A5C}" dt="2022-11-15T14:10:05.234" v="111" actId="26606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BOCHATON Est�ve" userId="47b304de-f380-4c20-b94c-d6815a1f8118" providerId="ADAL" clId="{7A307D58-0010-496B-A5A6-19DB65153A5C}" dt="2022-11-15T14:03:18.676" v="33" actId="26606"/>
          <ac:spMkLst>
            <pc:docMk/>
            <pc:sldMk cId="3784089036" sldId="256"/>
            <ac:spMk id="5" creationId="{EB9B5A19-3592-48E2-BC31-90E092BD68E1}"/>
          </ac:spMkLst>
        </pc:spChg>
        <pc:spChg chg="add del">
          <ac:chgData name="BOCHATON Est�ve" userId="47b304de-f380-4c20-b94c-d6815a1f8118" providerId="ADAL" clId="{7A307D58-0010-496B-A5A6-19DB65153A5C}" dt="2022-11-15T14:01:11.139" v="1" actId="26606"/>
          <ac:spMkLst>
            <pc:docMk/>
            <pc:sldMk cId="3784089036" sldId="256"/>
            <ac:spMk id="9" creationId="{A38827F1-3359-44F6-9009-43AE2B17FEAD}"/>
          </ac:spMkLst>
        </pc:spChg>
        <pc:spChg chg="add del">
          <ac:chgData name="BOCHATON Est�ve" userId="47b304de-f380-4c20-b94c-d6815a1f8118" providerId="ADAL" clId="{7A307D58-0010-496B-A5A6-19DB65153A5C}" dt="2022-11-15T14:03:18.676" v="33" actId="26606"/>
          <ac:spMkLst>
            <pc:docMk/>
            <pc:sldMk cId="3784089036" sldId="256"/>
            <ac:spMk id="10" creationId="{DD99E1B6-CBC4-4306-9DFC-847D6D135208}"/>
          </ac:spMkLst>
        </pc:spChg>
        <pc:spChg chg="add del">
          <ac:chgData name="BOCHATON Est�ve" userId="47b304de-f380-4c20-b94c-d6815a1f8118" providerId="ADAL" clId="{7A307D58-0010-496B-A5A6-19DB65153A5C}" dt="2022-11-15T14:01:11.139" v="1" actId="26606"/>
          <ac:spMkLst>
            <pc:docMk/>
            <pc:sldMk cId="3784089036" sldId="256"/>
            <ac:spMk id="11" creationId="{17AFAD67-5350-4773-886F-D6DD7E66DB04}"/>
          </ac:spMkLst>
        </pc:spChg>
        <pc:spChg chg="add del">
          <ac:chgData name="BOCHATON Est�ve" userId="47b304de-f380-4c20-b94c-d6815a1f8118" providerId="ADAL" clId="{7A307D58-0010-496B-A5A6-19DB65153A5C}" dt="2022-11-15T14:01:41.018" v="13" actId="26606"/>
          <ac:spMkLst>
            <pc:docMk/>
            <pc:sldMk cId="3784089036" sldId="256"/>
            <ac:spMk id="15" creationId="{E239D8CC-16F4-4B2B-80F0-203C56D0D2DE}"/>
          </ac:spMkLst>
        </pc:spChg>
        <pc:spChg chg="add del">
          <ac:chgData name="BOCHATON Est�ve" userId="47b304de-f380-4c20-b94c-d6815a1f8118" providerId="ADAL" clId="{7A307D58-0010-496B-A5A6-19DB65153A5C}" dt="2022-11-15T14:03:32.868" v="37" actId="26606"/>
          <ac:spMkLst>
            <pc:docMk/>
            <pc:sldMk cId="3784089036" sldId="256"/>
            <ac:spMk id="17" creationId="{195EA065-AC5D-431D-927E-87FF05884866}"/>
          </ac:spMkLst>
        </pc:spChg>
        <pc:spChg chg="add del">
          <ac:chgData name="BOCHATON Est�ve" userId="47b304de-f380-4c20-b94c-d6815a1f8118" providerId="ADAL" clId="{7A307D58-0010-496B-A5A6-19DB65153A5C}" dt="2022-11-15T14:03:32.868" v="37" actId="26606"/>
          <ac:spMkLst>
            <pc:docMk/>
            <pc:sldMk cId="3784089036" sldId="256"/>
            <ac:spMk id="19" creationId="{46934B3C-D73F-4CD0-95B1-0244D662D1C7}"/>
          </ac:spMkLst>
        </pc:spChg>
        <pc:spChg chg="add del">
          <ac:chgData name="BOCHATON Est�ve" userId="47b304de-f380-4c20-b94c-d6815a1f8118" providerId="ADAL" clId="{7A307D58-0010-496B-A5A6-19DB65153A5C}" dt="2022-11-15T14:01:19.849" v="3" actId="26606"/>
          <ac:spMkLst>
            <pc:docMk/>
            <pc:sldMk cId="3784089036" sldId="256"/>
            <ac:spMk id="22" creationId="{7A18C9FB-EC4C-4DAE-8F7D-C6E5AF607958}"/>
          </ac:spMkLst>
        </pc:spChg>
        <pc:spChg chg="add del">
          <ac:chgData name="BOCHATON Est�ve" userId="47b304de-f380-4c20-b94c-d6815a1f8118" providerId="ADAL" clId="{7A307D58-0010-496B-A5A6-19DB65153A5C}" dt="2022-11-15T14:01:19.849" v="3" actId="26606"/>
          <ac:spMkLst>
            <pc:docMk/>
            <pc:sldMk cId="3784089036" sldId="256"/>
            <ac:spMk id="24" creationId="{55F5D1E8-E605-4EFC-8912-6E191F84FE26}"/>
          </ac:spMkLst>
        </pc:spChg>
        <pc:spChg chg="add del">
          <ac:chgData name="BOCHATON Est�ve" userId="47b304de-f380-4c20-b94c-d6815a1f8118" providerId="ADAL" clId="{7A307D58-0010-496B-A5A6-19DB65153A5C}" dt="2022-11-15T14:01:23.822" v="5" actId="26606"/>
          <ac:spMkLst>
            <pc:docMk/>
            <pc:sldMk cId="3784089036" sldId="256"/>
            <ac:spMk id="26" creationId="{4AA13AD3-0A4F-475A-BEBB-DEEFF5C096C3}"/>
          </ac:spMkLst>
        </pc:spChg>
        <pc:spChg chg="add del">
          <ac:chgData name="BOCHATON Est�ve" userId="47b304de-f380-4c20-b94c-d6815a1f8118" providerId="ADAL" clId="{7A307D58-0010-496B-A5A6-19DB65153A5C}" dt="2022-11-15T14:01:23.822" v="5" actId="26606"/>
          <ac:spMkLst>
            <pc:docMk/>
            <pc:sldMk cId="3784089036" sldId="256"/>
            <ac:spMk id="27" creationId="{9654BDA8-EE5D-4DC8-BA6E-A93D650163BA}"/>
          </ac:spMkLst>
        </pc:spChg>
        <pc:spChg chg="add del">
          <ac:chgData name="BOCHATON Est�ve" userId="47b304de-f380-4c20-b94c-d6815a1f8118" providerId="ADAL" clId="{7A307D58-0010-496B-A5A6-19DB65153A5C}" dt="2022-11-15T14:01:27.890" v="7" actId="26606"/>
          <ac:spMkLst>
            <pc:docMk/>
            <pc:sldMk cId="3784089036" sldId="256"/>
            <ac:spMk id="30" creationId="{58789E63-C78D-4210-8A38-DD6FB3B6BACD}"/>
          </ac:spMkLst>
        </pc:spChg>
        <pc:spChg chg="add del">
          <ac:chgData name="BOCHATON Est�ve" userId="47b304de-f380-4c20-b94c-d6815a1f8118" providerId="ADAL" clId="{7A307D58-0010-496B-A5A6-19DB65153A5C}" dt="2022-11-15T14:01:27.890" v="7" actId="26606"/>
          <ac:spMkLst>
            <pc:docMk/>
            <pc:sldMk cId="3784089036" sldId="256"/>
            <ac:spMk id="32" creationId="{AC8494C5-ED44-4EAD-9213-4FBAA4BB74CA}"/>
          </ac:spMkLst>
        </pc:spChg>
        <pc:spChg chg="add del">
          <ac:chgData name="BOCHATON Est�ve" userId="47b304de-f380-4c20-b94c-d6815a1f8118" providerId="ADAL" clId="{7A307D58-0010-496B-A5A6-19DB65153A5C}" dt="2022-11-15T14:01:33.313" v="9" actId="26606"/>
          <ac:spMkLst>
            <pc:docMk/>
            <pc:sldMk cId="3784089036" sldId="256"/>
            <ac:spMk id="34" creationId="{D47766EE-4192-4B2D-A5A0-F60F9A5F743F}"/>
          </ac:spMkLst>
        </pc:spChg>
        <pc:spChg chg="add del">
          <ac:chgData name="BOCHATON Est�ve" userId="47b304de-f380-4c20-b94c-d6815a1f8118" providerId="ADAL" clId="{7A307D58-0010-496B-A5A6-19DB65153A5C}" dt="2022-11-15T14:01:33.313" v="9" actId="26606"/>
          <ac:spMkLst>
            <pc:docMk/>
            <pc:sldMk cId="3784089036" sldId="256"/>
            <ac:spMk id="36" creationId="{D6705569-F545-4F47-A260-A9202826EA20}"/>
          </ac:spMkLst>
        </pc:spChg>
        <pc:spChg chg="add del">
          <ac:chgData name="BOCHATON Est�ve" userId="47b304de-f380-4c20-b94c-d6815a1f8118" providerId="ADAL" clId="{7A307D58-0010-496B-A5A6-19DB65153A5C}" dt="2022-11-15T14:03:22.654" v="35" actId="26606"/>
          <ac:spMkLst>
            <pc:docMk/>
            <pc:sldMk cId="3784089036" sldId="256"/>
            <ac:spMk id="37" creationId="{2644B391-9BFE-445C-A9EC-F544BB85FBC7}"/>
          </ac:spMkLst>
        </pc:spChg>
        <pc:spChg chg="add del">
          <ac:chgData name="BOCHATON Est�ve" userId="47b304de-f380-4c20-b94c-d6815a1f8118" providerId="ADAL" clId="{7A307D58-0010-496B-A5A6-19DB65153A5C}" dt="2022-11-15T14:01:40.392" v="11" actId="26606"/>
          <ac:spMkLst>
            <pc:docMk/>
            <pc:sldMk cId="3784089036" sldId="256"/>
            <ac:spMk id="38" creationId="{9C51935E-4A08-4AE4-8E13-F40CD3C4F1C4}"/>
          </ac:spMkLst>
        </pc:spChg>
        <pc:spChg chg="add del">
          <ac:chgData name="BOCHATON Est�ve" userId="47b304de-f380-4c20-b94c-d6815a1f8118" providerId="ADAL" clId="{7A307D58-0010-496B-A5A6-19DB65153A5C}" dt="2022-11-15T14:03:22.654" v="35" actId="26606"/>
          <ac:spMkLst>
            <pc:docMk/>
            <pc:sldMk cId="3784089036" sldId="256"/>
            <ac:spMk id="40" creationId="{80F26E69-87D9-4655-AE7B-280A87AA3CAD}"/>
          </ac:spMkLst>
        </pc:spChg>
        <pc:spChg chg="add del">
          <ac:chgData name="BOCHATON Est�ve" userId="47b304de-f380-4c20-b94c-d6815a1f8118" providerId="ADAL" clId="{7A307D58-0010-496B-A5A6-19DB65153A5C}" dt="2022-11-15T14:01:40.392" v="11" actId="26606"/>
          <ac:spMkLst>
            <pc:docMk/>
            <pc:sldMk cId="3784089036" sldId="256"/>
            <ac:spMk id="41" creationId="{8CED433A-4441-4EF2-A360-2D5C19C7F3CD}"/>
          </ac:spMkLst>
        </pc:spChg>
        <pc:spChg chg="add del">
          <ac:chgData name="BOCHATON Est�ve" userId="47b304de-f380-4c20-b94c-d6815a1f8118" providerId="ADAL" clId="{7A307D58-0010-496B-A5A6-19DB65153A5C}" dt="2022-11-15T14:03:32.868" v="37" actId="26606"/>
          <ac:spMkLst>
            <pc:docMk/>
            <pc:sldMk cId="3784089036" sldId="256"/>
            <ac:spMk id="42" creationId="{0DBF1ABE-8590-450D-BB49-BDDCCF3EEA9E}"/>
          </ac:spMkLst>
        </pc:spChg>
        <pc:spChg chg="add del">
          <ac:chgData name="BOCHATON Est�ve" userId="47b304de-f380-4c20-b94c-d6815a1f8118" providerId="ADAL" clId="{7A307D58-0010-496B-A5A6-19DB65153A5C}" dt="2022-11-15T14:03:32.868" v="37" actId="26606"/>
          <ac:spMkLst>
            <pc:docMk/>
            <pc:sldMk cId="3784089036" sldId="256"/>
            <ac:spMk id="44" creationId="{391F8D69-709A-4575-A393-B4C26481AF3B}"/>
          </ac:spMkLst>
        </pc:spChg>
        <pc:spChg chg="add del">
          <ac:chgData name="BOCHATON Est�ve" userId="47b304de-f380-4c20-b94c-d6815a1f8118" providerId="ADAL" clId="{7A307D58-0010-496B-A5A6-19DB65153A5C}" dt="2022-11-15T14:03:32.868" v="37" actId="26606"/>
          <ac:spMkLst>
            <pc:docMk/>
            <pc:sldMk cId="3784089036" sldId="256"/>
            <ac:spMk id="46" creationId="{C87A50C4-1191-461A-9E09-C8057F2AF01F}"/>
          </ac:spMkLst>
        </pc:spChg>
        <pc:spChg chg="add del">
          <ac:chgData name="BOCHATON Est�ve" userId="47b304de-f380-4c20-b94c-d6815a1f8118" providerId="ADAL" clId="{7A307D58-0010-496B-A5A6-19DB65153A5C}" dt="2022-11-15T14:01:41.018" v="13" actId="26606"/>
          <ac:spMkLst>
            <pc:docMk/>
            <pc:sldMk cId="3784089036" sldId="256"/>
            <ac:spMk id="47" creationId="{2FDF0794-1B86-42B2-B8C7-F60123E638ED}"/>
          </ac:spMkLst>
        </pc:spChg>
        <pc:spChg chg="add del">
          <ac:chgData name="BOCHATON Est�ve" userId="47b304de-f380-4c20-b94c-d6815a1f8118" providerId="ADAL" clId="{7A307D58-0010-496B-A5A6-19DB65153A5C}" dt="2022-11-15T14:01:41.018" v="13" actId="26606"/>
          <ac:spMkLst>
            <pc:docMk/>
            <pc:sldMk cId="3784089036" sldId="256"/>
            <ac:spMk id="49" creationId="{C5373426-E26E-431D-959C-5DB96C0B6208}"/>
          </ac:spMkLst>
        </pc:spChg>
        <pc:spChg chg="add del">
          <ac:chgData name="BOCHATON Est�ve" userId="47b304de-f380-4c20-b94c-d6815a1f8118" providerId="ADAL" clId="{7A307D58-0010-496B-A5A6-19DB65153A5C}" dt="2022-11-15T14:03:32.868" v="37" actId="26606"/>
          <ac:spMkLst>
            <pc:docMk/>
            <pc:sldMk cId="3784089036" sldId="256"/>
            <ac:spMk id="51" creationId="{BC87DA9F-8DB2-4D48-8716-A928FBB8A5D2}"/>
          </ac:spMkLst>
        </pc:spChg>
        <pc:spChg chg="add del">
          <ac:chgData name="BOCHATON Est�ve" userId="47b304de-f380-4c20-b94c-d6815a1f8118" providerId="ADAL" clId="{7A307D58-0010-496B-A5A6-19DB65153A5C}" dt="2022-11-15T14:02:35.263" v="31" actId="26606"/>
          <ac:spMkLst>
            <pc:docMk/>
            <pc:sldMk cId="3784089036" sldId="256"/>
            <ac:spMk id="52" creationId="{7A18C9FB-EC4C-4DAE-8F7D-C6E5AF607958}"/>
          </ac:spMkLst>
        </pc:spChg>
        <pc:spChg chg="add del">
          <ac:chgData name="BOCHATON Est�ve" userId="47b304de-f380-4c20-b94c-d6815a1f8118" providerId="ADAL" clId="{7A307D58-0010-496B-A5A6-19DB65153A5C}" dt="2022-11-15T14:02:35.263" v="31" actId="26606"/>
          <ac:spMkLst>
            <pc:docMk/>
            <pc:sldMk cId="3784089036" sldId="256"/>
            <ac:spMk id="54" creationId="{3B2B1500-BB55-471C-8A9E-67288297ECE1}"/>
          </ac:spMkLst>
        </pc:spChg>
        <pc:spChg chg="add del">
          <ac:chgData name="BOCHATON Est�ve" userId="47b304de-f380-4c20-b94c-d6815a1f8118" providerId="ADAL" clId="{7A307D58-0010-496B-A5A6-19DB65153A5C}" dt="2022-11-15T14:02:35.263" v="31" actId="26606"/>
          <ac:spMkLst>
            <pc:docMk/>
            <pc:sldMk cId="3784089036" sldId="256"/>
            <ac:spMk id="55" creationId="{3045E22C-A99D-41BB-AF14-EF1B1E745A70}"/>
          </ac:spMkLst>
        </pc:spChg>
        <pc:spChg chg="add del">
          <ac:chgData name="BOCHATON Est�ve" userId="47b304de-f380-4c20-b94c-d6815a1f8118" providerId="ADAL" clId="{7A307D58-0010-496B-A5A6-19DB65153A5C}" dt="2022-11-15T14:07:48.144" v="77" actId="26606"/>
          <ac:spMkLst>
            <pc:docMk/>
            <pc:sldMk cId="3784089036" sldId="256"/>
            <ac:spMk id="56" creationId="{EB9B5A19-3592-48E2-BC31-90E092BD68E1}"/>
          </ac:spMkLst>
        </pc:spChg>
        <pc:spChg chg="add del">
          <ac:chgData name="BOCHATON Est�ve" userId="47b304de-f380-4c20-b94c-d6815a1f8118" providerId="ADAL" clId="{7A307D58-0010-496B-A5A6-19DB65153A5C}" dt="2022-11-15T14:07:48.144" v="77" actId="26606"/>
          <ac:spMkLst>
            <pc:docMk/>
            <pc:sldMk cId="3784089036" sldId="256"/>
            <ac:spMk id="62" creationId="{DD99E1B6-CBC4-4306-9DFC-847D6D135208}"/>
          </ac:spMkLst>
        </pc:spChg>
        <pc:spChg chg="add del">
          <ac:chgData name="BOCHATON Est�ve" userId="47b304de-f380-4c20-b94c-d6815a1f8118" providerId="ADAL" clId="{7A307D58-0010-496B-A5A6-19DB65153A5C}" dt="2022-11-15T14:06:26.018" v="69" actId="26606"/>
          <ac:spMkLst>
            <pc:docMk/>
            <pc:sldMk cId="3784089036" sldId="256"/>
            <ac:spMk id="68" creationId="{526E0BFB-CDF1-4990-8C11-AC849311E0A8}"/>
          </ac:spMkLst>
        </pc:spChg>
        <pc:spChg chg="add del">
          <ac:chgData name="BOCHATON Est�ve" userId="47b304de-f380-4c20-b94c-d6815a1f8118" providerId="ADAL" clId="{7A307D58-0010-496B-A5A6-19DB65153A5C}" dt="2022-11-15T14:06:26.018" v="69" actId="26606"/>
          <ac:spMkLst>
            <pc:docMk/>
            <pc:sldMk cId="3784089036" sldId="256"/>
            <ac:spMk id="70" creationId="{6069A1F8-9BEB-4786-9694-FC48B2D75D21}"/>
          </ac:spMkLst>
        </pc:spChg>
        <pc:spChg chg="add del">
          <ac:chgData name="BOCHATON Est�ve" userId="47b304de-f380-4c20-b94c-d6815a1f8118" providerId="ADAL" clId="{7A307D58-0010-496B-A5A6-19DB65153A5C}" dt="2022-11-15T14:06:26.018" v="69" actId="26606"/>
          <ac:spMkLst>
            <pc:docMk/>
            <pc:sldMk cId="3784089036" sldId="256"/>
            <ac:spMk id="72" creationId="{AF2F604E-43BE-4DC3-B983-E071523364F8}"/>
          </ac:spMkLst>
        </pc:spChg>
        <pc:spChg chg="add del">
          <ac:chgData name="BOCHATON Est�ve" userId="47b304de-f380-4c20-b94c-d6815a1f8118" providerId="ADAL" clId="{7A307D58-0010-496B-A5A6-19DB65153A5C}" dt="2022-11-15T14:06:26.018" v="69" actId="26606"/>
          <ac:spMkLst>
            <pc:docMk/>
            <pc:sldMk cId="3784089036" sldId="256"/>
            <ac:spMk id="74" creationId="{08C9B587-E65E-4B52-B37C-ABEBB6E87928}"/>
          </ac:spMkLst>
        </pc:spChg>
        <pc:spChg chg="add del">
          <ac:chgData name="BOCHATON Est�ve" userId="47b304de-f380-4c20-b94c-d6815a1f8118" providerId="ADAL" clId="{7A307D58-0010-496B-A5A6-19DB65153A5C}" dt="2022-11-15T14:10:05.234" v="111" actId="26606"/>
          <ac:spMkLst>
            <pc:docMk/>
            <pc:sldMk cId="3784089036" sldId="256"/>
            <ac:spMk id="1046" creationId="{9C51935E-4A08-4AE4-8E13-F40CD3C4F1C4}"/>
          </ac:spMkLst>
        </pc:spChg>
        <pc:spChg chg="add del">
          <ac:chgData name="BOCHATON Est�ve" userId="47b304de-f380-4c20-b94c-d6815a1f8118" providerId="ADAL" clId="{7A307D58-0010-496B-A5A6-19DB65153A5C}" dt="2022-11-15T14:10:05.234" v="111" actId="26606"/>
          <ac:spMkLst>
            <pc:docMk/>
            <pc:sldMk cId="3784089036" sldId="256"/>
            <ac:spMk id="1047" creationId="{8CED433A-4441-4EF2-A360-2D5C19C7F3CD}"/>
          </ac:spMkLst>
        </pc:spChg>
        <pc:spChg chg="add">
          <ac:chgData name="BOCHATON Est�ve" userId="47b304de-f380-4c20-b94c-d6815a1f8118" providerId="ADAL" clId="{7A307D58-0010-496B-A5A6-19DB65153A5C}" dt="2022-11-15T14:10:05.234" v="111" actId="26606"/>
          <ac:spMkLst>
            <pc:docMk/>
            <pc:sldMk cId="3784089036" sldId="256"/>
            <ac:spMk id="1063" creationId="{9C51935E-4A08-4AE4-8E13-F40CD3C4F1C4}"/>
          </ac:spMkLst>
        </pc:spChg>
        <pc:grpChg chg="add del">
          <ac:chgData name="BOCHATON Est�ve" userId="47b304de-f380-4c20-b94c-d6815a1f8118" providerId="ADAL" clId="{7A307D58-0010-496B-A5A6-19DB65153A5C}" dt="2022-11-15T14:03:18.676" v="33" actId="26606"/>
          <ac:grpSpMkLst>
            <pc:docMk/>
            <pc:sldMk cId="3784089036" sldId="256"/>
            <ac:grpSpMk id="6" creationId="{E2548C40-4C00-4E91-BFA6-84B4D66225A4}"/>
          </ac:grpSpMkLst>
        </pc:grpChg>
        <pc:grpChg chg="add del">
          <ac:chgData name="BOCHATON Est�ve" userId="47b304de-f380-4c20-b94c-d6815a1f8118" providerId="ADAL" clId="{7A307D58-0010-496B-A5A6-19DB65153A5C}" dt="2022-11-15T14:01:11.139" v="1" actId="26606"/>
          <ac:grpSpMkLst>
            <pc:docMk/>
            <pc:sldMk cId="3784089036" sldId="256"/>
            <ac:grpSpMk id="13" creationId="{654AC0FE-C43D-49AC-9730-284354DEC86E}"/>
          </ac:grpSpMkLst>
        </pc:grpChg>
        <pc:grpChg chg="add del">
          <ac:chgData name="BOCHATON Est�ve" userId="47b304de-f380-4c20-b94c-d6815a1f8118" providerId="ADAL" clId="{7A307D58-0010-496B-A5A6-19DB65153A5C}" dt="2022-11-15T14:01:40.392" v="11" actId="26606"/>
          <ac:grpSpMkLst>
            <pc:docMk/>
            <pc:sldMk cId="3784089036" sldId="256"/>
            <ac:grpSpMk id="25" creationId="{614A0AA1-C9DD-452F-AF3C-8231C0CD8325}"/>
          </ac:grpSpMkLst>
        </pc:grpChg>
        <pc:grpChg chg="add del">
          <ac:chgData name="BOCHATON Est�ve" userId="47b304de-f380-4c20-b94c-d6815a1f8118" providerId="ADAL" clId="{7A307D58-0010-496B-A5A6-19DB65153A5C}" dt="2022-11-15T14:01:40.392" v="11" actId="26606"/>
          <ac:grpSpMkLst>
            <pc:docMk/>
            <pc:sldMk cId="3784089036" sldId="256"/>
            <ac:grpSpMk id="39" creationId="{6E2935B3-43F9-4F49-AEEE-A09015DDFF57}"/>
          </ac:grpSpMkLst>
        </pc:grpChg>
        <pc:grpChg chg="add del">
          <ac:chgData name="BOCHATON Est�ve" userId="47b304de-f380-4c20-b94c-d6815a1f8118" providerId="ADAL" clId="{7A307D58-0010-496B-A5A6-19DB65153A5C}" dt="2022-11-15T14:07:48.144" v="77" actId="26606"/>
          <ac:grpSpMkLst>
            <pc:docMk/>
            <pc:sldMk cId="3784089036" sldId="256"/>
            <ac:grpSpMk id="57" creationId="{E2548C40-4C00-4E91-BFA6-84B4D66225A4}"/>
          </ac:grpSpMkLst>
        </pc:grpChg>
        <pc:grpChg chg="add del">
          <ac:chgData name="BOCHATON Est�ve" userId="47b304de-f380-4c20-b94c-d6815a1f8118" providerId="ADAL" clId="{7A307D58-0010-496B-A5A6-19DB65153A5C}" dt="2022-11-15T14:07:48.128" v="76" actId="26606"/>
          <ac:grpSpMkLst>
            <pc:docMk/>
            <pc:sldMk cId="3784089036" sldId="256"/>
            <ac:grpSpMk id="1033" creationId="{67186895-7DAD-4EEE-BF1A-CC36B9426A43}"/>
          </ac:grpSpMkLst>
        </pc:grpChg>
        <pc:grpChg chg="add del">
          <ac:chgData name="BOCHATON Est�ve" userId="47b304de-f380-4c20-b94c-d6815a1f8118" providerId="ADAL" clId="{7A307D58-0010-496B-A5A6-19DB65153A5C}" dt="2022-11-15T14:10:05.234" v="111" actId="26606"/>
          <ac:grpSpMkLst>
            <pc:docMk/>
            <pc:sldMk cId="3784089036" sldId="256"/>
            <ac:grpSpMk id="1035" creationId="{6E2935B3-43F9-4F49-AEEE-A09015DDFF57}"/>
          </ac:grpSpMkLst>
        </pc:grpChg>
        <pc:grpChg chg="add del">
          <ac:chgData name="BOCHATON Est�ve" userId="47b304de-f380-4c20-b94c-d6815a1f8118" providerId="ADAL" clId="{7A307D58-0010-496B-A5A6-19DB65153A5C}" dt="2022-11-15T14:10:05.234" v="111" actId="26606"/>
          <ac:grpSpMkLst>
            <pc:docMk/>
            <pc:sldMk cId="3784089036" sldId="256"/>
            <ac:grpSpMk id="1049" creationId="{614A0AA1-C9DD-452F-AF3C-8231C0CD8325}"/>
          </ac:grpSpMkLst>
        </pc:grpChg>
        <pc:grpChg chg="add">
          <ac:chgData name="BOCHATON Est�ve" userId="47b304de-f380-4c20-b94c-d6815a1f8118" providerId="ADAL" clId="{7A307D58-0010-496B-A5A6-19DB65153A5C}" dt="2022-11-15T14:10:05.234" v="111" actId="26606"/>
          <ac:grpSpMkLst>
            <pc:docMk/>
            <pc:sldMk cId="3784089036" sldId="256"/>
            <ac:grpSpMk id="1065" creationId="{4B7AF231-444C-44D0-B791-BAFE395E36AC}"/>
          </ac:grpSpMkLst>
        </pc:grpChg>
        <pc:picChg chg="add del">
          <ac:chgData name="BOCHATON Est�ve" userId="47b304de-f380-4c20-b94c-d6815a1f8118" providerId="ADAL" clId="{7A307D58-0010-496B-A5A6-19DB65153A5C}" dt="2022-11-15T14:01:11.139" v="1" actId="26606"/>
          <ac:picMkLst>
            <pc:docMk/>
            <pc:sldMk cId="3784089036" sldId="256"/>
            <ac:picMk id="4" creationId="{068888B9-682E-6648-B26B-4E0C14C99AB3}"/>
          </ac:picMkLst>
        </pc:picChg>
        <pc:picChg chg="add del">
          <ac:chgData name="BOCHATON Est�ve" userId="47b304de-f380-4c20-b94c-d6815a1f8118" providerId="ADAL" clId="{7A307D58-0010-496B-A5A6-19DB65153A5C}" dt="2022-11-15T14:01:19.849" v="3" actId="26606"/>
          <ac:picMkLst>
            <pc:docMk/>
            <pc:sldMk cId="3784089036" sldId="256"/>
            <ac:picMk id="23" creationId="{487562F1-691E-A539-0800-DA9C309C1374}"/>
          </ac:picMkLst>
        </pc:picChg>
        <pc:picChg chg="add del">
          <ac:chgData name="BOCHATON Est�ve" userId="47b304de-f380-4c20-b94c-d6815a1f8118" providerId="ADAL" clId="{7A307D58-0010-496B-A5A6-19DB65153A5C}" dt="2022-11-15T14:01:23.822" v="5" actId="26606"/>
          <ac:picMkLst>
            <pc:docMk/>
            <pc:sldMk cId="3784089036" sldId="256"/>
            <ac:picMk id="28" creationId="{50CBEC5C-264B-6E2A-C2F2-F2F89EE63341}"/>
          </ac:picMkLst>
        </pc:picChg>
        <pc:picChg chg="add del">
          <ac:chgData name="BOCHATON Est�ve" userId="47b304de-f380-4c20-b94c-d6815a1f8118" providerId="ADAL" clId="{7A307D58-0010-496B-A5A6-19DB65153A5C}" dt="2022-11-15T14:03:18.676" v="33" actId="26606"/>
          <ac:picMkLst>
            <pc:docMk/>
            <pc:sldMk cId="3784089036" sldId="256"/>
            <ac:picMk id="29" creationId="{55835312-FA50-13D3-14F6-916DE9B3BB74}"/>
          </ac:picMkLst>
        </pc:picChg>
        <pc:picChg chg="add del">
          <ac:chgData name="BOCHATON Est�ve" userId="47b304de-f380-4c20-b94c-d6815a1f8118" providerId="ADAL" clId="{7A307D58-0010-496B-A5A6-19DB65153A5C}" dt="2022-11-15T14:01:27.890" v="7" actId="26606"/>
          <ac:picMkLst>
            <pc:docMk/>
            <pc:sldMk cId="3784089036" sldId="256"/>
            <ac:picMk id="31" creationId="{0763C778-1BEF-AB00-606A-D4B1B211FA37}"/>
          </ac:picMkLst>
        </pc:picChg>
        <pc:picChg chg="add del">
          <ac:chgData name="BOCHATON Est�ve" userId="47b304de-f380-4c20-b94c-d6815a1f8118" providerId="ADAL" clId="{7A307D58-0010-496B-A5A6-19DB65153A5C}" dt="2022-11-15T14:03:22.654" v="35" actId="26606"/>
          <ac:picMkLst>
            <pc:docMk/>
            <pc:sldMk cId="3784089036" sldId="256"/>
            <ac:picMk id="33" creationId="{97E53A3A-D45C-054C-84C3-58AA297D30ED}"/>
          </ac:picMkLst>
        </pc:picChg>
        <pc:picChg chg="add del">
          <ac:chgData name="BOCHATON Est�ve" userId="47b304de-f380-4c20-b94c-d6815a1f8118" providerId="ADAL" clId="{7A307D58-0010-496B-A5A6-19DB65153A5C}" dt="2022-11-15T14:01:33.313" v="9" actId="26606"/>
          <ac:picMkLst>
            <pc:docMk/>
            <pc:sldMk cId="3784089036" sldId="256"/>
            <ac:picMk id="35" creationId="{2988D631-0B97-8FE3-65A9-DD367EEBC968}"/>
          </ac:picMkLst>
        </pc:picChg>
        <pc:picChg chg="add del">
          <ac:chgData name="BOCHATON Est�ve" userId="47b304de-f380-4c20-b94c-d6815a1f8118" providerId="ADAL" clId="{7A307D58-0010-496B-A5A6-19DB65153A5C}" dt="2022-11-15T14:03:32.868" v="37" actId="26606"/>
          <ac:picMkLst>
            <pc:docMk/>
            <pc:sldMk cId="3784089036" sldId="256"/>
            <ac:picMk id="43" creationId="{5CE534C5-1D02-E934-D409-758180C81A53}"/>
          </ac:picMkLst>
        </pc:picChg>
        <pc:picChg chg="add del">
          <ac:chgData name="BOCHATON Est�ve" userId="47b304de-f380-4c20-b94c-d6815a1f8118" providerId="ADAL" clId="{7A307D58-0010-496B-A5A6-19DB65153A5C}" dt="2022-11-15T14:01:40.392" v="11" actId="26606"/>
          <ac:picMkLst>
            <pc:docMk/>
            <pc:sldMk cId="3784089036" sldId="256"/>
            <ac:picMk id="45" creationId="{5D6D164C-D8FA-7EB3-CBED-1662646354EE}"/>
          </ac:picMkLst>
        </pc:picChg>
        <pc:picChg chg="add del">
          <ac:chgData name="BOCHATON Est�ve" userId="47b304de-f380-4c20-b94c-d6815a1f8118" providerId="ADAL" clId="{7A307D58-0010-496B-A5A6-19DB65153A5C}" dt="2022-11-15T14:01:41.018" v="13" actId="26606"/>
          <ac:picMkLst>
            <pc:docMk/>
            <pc:sldMk cId="3784089036" sldId="256"/>
            <ac:picMk id="48" creationId="{764E5CAE-D596-4870-34E8-00DB4202EF42}"/>
          </ac:picMkLst>
        </pc:picChg>
        <pc:picChg chg="add del">
          <ac:chgData name="BOCHATON Est�ve" userId="47b304de-f380-4c20-b94c-d6815a1f8118" providerId="ADAL" clId="{7A307D58-0010-496B-A5A6-19DB65153A5C}" dt="2022-11-15T14:02:35.263" v="31" actId="26606"/>
          <ac:picMkLst>
            <pc:docMk/>
            <pc:sldMk cId="3784089036" sldId="256"/>
            <ac:picMk id="53" creationId="{365BD86C-B9EC-7365-E2B2-387A43788A18}"/>
          </ac:picMkLst>
        </pc:picChg>
        <pc:picChg chg="add del mod ord">
          <ac:chgData name="BOCHATON Est�ve" userId="47b304de-f380-4c20-b94c-d6815a1f8118" providerId="ADAL" clId="{7A307D58-0010-496B-A5A6-19DB65153A5C}" dt="2022-11-15T14:07:25.281" v="72" actId="478"/>
          <ac:picMkLst>
            <pc:docMk/>
            <pc:sldMk cId="3784089036" sldId="256"/>
            <ac:picMk id="63" creationId="{55835312-FA50-13D3-14F6-916DE9B3BB74}"/>
          </ac:picMkLst>
        </pc:picChg>
        <pc:picChg chg="add del mod">
          <ac:chgData name="BOCHATON Est�ve" userId="47b304de-f380-4c20-b94c-d6815a1f8118" providerId="ADAL" clId="{7A307D58-0010-496B-A5A6-19DB65153A5C}" dt="2022-11-15T14:07:25.281" v="72" actId="478"/>
          <ac:picMkLst>
            <pc:docMk/>
            <pc:sldMk cId="3784089036" sldId="256"/>
            <ac:picMk id="1026" creationId="{AC386894-C286-0831-6584-7E25C7A16923}"/>
          </ac:picMkLst>
        </pc:picChg>
        <pc:picChg chg="add del mod ord">
          <ac:chgData name="BOCHATON Est�ve" userId="47b304de-f380-4c20-b94c-d6815a1f8118" providerId="ADAL" clId="{7A307D58-0010-496B-A5A6-19DB65153A5C}" dt="2022-11-15T14:09:54.896" v="108" actId="478"/>
          <ac:picMkLst>
            <pc:docMk/>
            <pc:sldMk cId="3784089036" sldId="256"/>
            <ac:picMk id="1028" creationId="{332A8938-F4CB-A5E5-BC8C-075F8ECF5F14}"/>
          </ac:picMkLst>
        </pc:picChg>
        <pc:picChg chg="add del mod">
          <ac:chgData name="BOCHATON Est�ve" userId="47b304de-f380-4c20-b94c-d6815a1f8118" providerId="ADAL" clId="{7A307D58-0010-496B-A5A6-19DB65153A5C}" dt="2022-11-15T14:09:54.896" v="108" actId="478"/>
          <ac:picMkLst>
            <pc:docMk/>
            <pc:sldMk cId="3784089036" sldId="256"/>
            <ac:picMk id="1030" creationId="{967D789B-5EB4-45CC-EB62-ADD9C206081E}"/>
          </ac:picMkLst>
        </pc:picChg>
        <pc:picChg chg="add mod">
          <ac:chgData name="BOCHATON Est�ve" userId="47b304de-f380-4c20-b94c-d6815a1f8118" providerId="ADAL" clId="{7A307D58-0010-496B-A5A6-19DB65153A5C}" dt="2022-11-15T14:31:23.898" v="114" actId="1076"/>
          <ac:picMkLst>
            <pc:docMk/>
            <pc:sldMk cId="3784089036" sldId="256"/>
            <ac:picMk id="1032" creationId="{C10D20D2-0928-F3E8-A969-B145B6036DB6}"/>
          </ac:picMkLst>
        </pc:picChg>
        <pc:cxnChg chg="add del">
          <ac:chgData name="BOCHATON Est�ve" userId="47b304de-f380-4c20-b94c-d6815a1f8118" providerId="ADAL" clId="{7A307D58-0010-496B-A5A6-19DB65153A5C}" dt="2022-11-15T14:01:41.018" v="13" actId="26606"/>
          <ac:cxnSpMkLst>
            <pc:docMk/>
            <pc:sldMk cId="3784089036" sldId="256"/>
            <ac:cxnSpMk id="50" creationId="{96D07482-83A3-4451-943C-B46961082957}"/>
          </ac:cxnSpMkLst>
        </pc:cxnChg>
      </pc:sldChg>
      <pc:sldChg chg="addSp delSp modSp new del mod setBg">
        <pc:chgData name="BOCHATON Est�ve" userId="47b304de-f380-4c20-b94c-d6815a1f8118" providerId="ADAL" clId="{7A307D58-0010-496B-A5A6-19DB65153A5C}" dt="2022-11-15T16:31:58.371" v="626" actId="2696"/>
        <pc:sldMkLst>
          <pc:docMk/>
          <pc:sldMk cId="1408299315" sldId="257"/>
        </pc:sldMkLst>
        <pc:spChg chg="mod">
          <ac:chgData name="BOCHATON Est�ve" userId="47b304de-f380-4c20-b94c-d6815a1f8118" providerId="ADAL" clId="{7A307D58-0010-496B-A5A6-19DB65153A5C}" dt="2022-11-15T16:11:13.999" v="437" actId="26606"/>
          <ac:spMkLst>
            <pc:docMk/>
            <pc:sldMk cId="1408299315" sldId="257"/>
            <ac:spMk id="2" creationId="{8AE492AB-040F-2977-D4FC-676950C5B110}"/>
          </ac:spMkLst>
        </pc:spChg>
        <pc:spChg chg="mod ord">
          <ac:chgData name="BOCHATON Est�ve" userId="47b304de-f380-4c20-b94c-d6815a1f8118" providerId="ADAL" clId="{7A307D58-0010-496B-A5A6-19DB65153A5C}" dt="2022-11-15T16:11:02.914" v="435" actId="20577"/>
          <ac:spMkLst>
            <pc:docMk/>
            <pc:sldMk cId="1408299315" sldId="257"/>
            <ac:spMk id="3" creationId="{7911B460-2330-6B96-2292-81A79926B26B}"/>
          </ac:spMkLst>
        </pc:spChg>
        <pc:spChg chg="add del">
          <ac:chgData name="BOCHATON Est�ve" userId="47b304de-f380-4c20-b94c-d6815a1f8118" providerId="ADAL" clId="{7A307D58-0010-496B-A5A6-19DB65153A5C}" dt="2022-11-15T16:11:14.010" v="438" actId="26606"/>
          <ac:spMkLst>
            <pc:docMk/>
            <pc:sldMk cId="1408299315" sldId="257"/>
            <ac:spMk id="4103" creationId="{853E39E6-2A74-404E-B4BC-EEC89C01B766}"/>
          </ac:spMkLst>
        </pc:spChg>
        <pc:spChg chg="add del">
          <ac:chgData name="BOCHATON Est�ve" userId="47b304de-f380-4c20-b94c-d6815a1f8118" providerId="ADAL" clId="{7A307D58-0010-496B-A5A6-19DB65153A5C}" dt="2022-11-15T16:11:14.010" v="438" actId="26606"/>
          <ac:spMkLst>
            <pc:docMk/>
            <pc:sldMk cId="1408299315" sldId="257"/>
            <ac:spMk id="4117" creationId="{DC05F582-AA63-4A8C-915E-66057E4BEEA9}"/>
          </ac:spMkLst>
        </pc:spChg>
        <pc:spChg chg="add del">
          <ac:chgData name="BOCHATON Est�ve" userId="47b304de-f380-4c20-b94c-d6815a1f8118" providerId="ADAL" clId="{7A307D58-0010-496B-A5A6-19DB65153A5C}" dt="2022-11-15T16:11:14.010" v="438" actId="26606"/>
          <ac:spMkLst>
            <pc:docMk/>
            <pc:sldMk cId="1408299315" sldId="257"/>
            <ac:spMk id="4119" creationId="{2D253D93-3319-4E06-B75F-009AE70FCBCA}"/>
          </ac:spMkLst>
        </pc:spChg>
        <pc:spChg chg="add del">
          <ac:chgData name="BOCHATON Est�ve" userId="47b304de-f380-4c20-b94c-d6815a1f8118" providerId="ADAL" clId="{7A307D58-0010-496B-A5A6-19DB65153A5C}" dt="2022-11-15T16:11:13.999" v="437" actId="26606"/>
          <ac:spMkLst>
            <pc:docMk/>
            <pc:sldMk cId="1408299315" sldId="257"/>
            <ac:spMk id="4124" creationId="{B4F9B187-EC02-44E0-99C7-5D629D6648DA}"/>
          </ac:spMkLst>
        </pc:spChg>
        <pc:spChg chg="add del">
          <ac:chgData name="BOCHATON Est�ve" userId="47b304de-f380-4c20-b94c-d6815a1f8118" providerId="ADAL" clId="{7A307D58-0010-496B-A5A6-19DB65153A5C}" dt="2022-11-15T16:11:13.999" v="437" actId="26606"/>
          <ac:spMkLst>
            <pc:docMk/>
            <pc:sldMk cId="1408299315" sldId="257"/>
            <ac:spMk id="4138" creationId="{9D8267F7-1115-4F9A-BEF5-BB6664BCF0DB}"/>
          </ac:spMkLst>
        </pc:spChg>
        <pc:spChg chg="add">
          <ac:chgData name="BOCHATON Est�ve" userId="47b304de-f380-4c20-b94c-d6815a1f8118" providerId="ADAL" clId="{7A307D58-0010-496B-A5A6-19DB65153A5C}" dt="2022-11-15T16:11:14.010" v="438" actId="26606"/>
          <ac:spMkLst>
            <pc:docMk/>
            <pc:sldMk cId="1408299315" sldId="257"/>
            <ac:spMk id="4145" creationId="{853E39E6-2A74-404E-B4BC-EEC89C01B766}"/>
          </ac:spMkLst>
        </pc:spChg>
        <pc:spChg chg="add">
          <ac:chgData name="BOCHATON Est�ve" userId="47b304de-f380-4c20-b94c-d6815a1f8118" providerId="ADAL" clId="{7A307D58-0010-496B-A5A6-19DB65153A5C}" dt="2022-11-15T16:11:14.010" v="438" actId="26606"/>
          <ac:spMkLst>
            <pc:docMk/>
            <pc:sldMk cId="1408299315" sldId="257"/>
            <ac:spMk id="4155" creationId="{DC05F582-AA63-4A8C-915E-66057E4BEEA9}"/>
          </ac:spMkLst>
        </pc:spChg>
        <pc:spChg chg="add">
          <ac:chgData name="BOCHATON Est�ve" userId="47b304de-f380-4c20-b94c-d6815a1f8118" providerId="ADAL" clId="{7A307D58-0010-496B-A5A6-19DB65153A5C}" dt="2022-11-15T16:11:14.010" v="438" actId="26606"/>
          <ac:spMkLst>
            <pc:docMk/>
            <pc:sldMk cId="1408299315" sldId="257"/>
            <ac:spMk id="4156" creationId="{2D253D93-3319-4E06-B75F-009AE70FCBCA}"/>
          </ac:spMkLst>
        </pc:spChg>
        <pc:grpChg chg="add del">
          <ac:chgData name="BOCHATON Est�ve" userId="47b304de-f380-4c20-b94c-d6815a1f8118" providerId="ADAL" clId="{7A307D58-0010-496B-A5A6-19DB65153A5C}" dt="2022-11-15T16:11:14.010" v="438" actId="26606"/>
          <ac:grpSpMkLst>
            <pc:docMk/>
            <pc:sldMk cId="1408299315" sldId="257"/>
            <ac:grpSpMk id="4105" creationId="{30D050C3-946A-4155-B469-3FE5492E6E91}"/>
          </ac:grpSpMkLst>
        </pc:grpChg>
        <pc:grpChg chg="add del">
          <ac:chgData name="BOCHATON Est�ve" userId="47b304de-f380-4c20-b94c-d6815a1f8118" providerId="ADAL" clId="{7A307D58-0010-496B-A5A6-19DB65153A5C}" dt="2022-11-15T16:11:13.999" v="437" actId="26606"/>
          <ac:grpSpMkLst>
            <pc:docMk/>
            <pc:sldMk cId="1408299315" sldId="257"/>
            <ac:grpSpMk id="4126" creationId="{7C6B683D-13FA-4605-8648-01FC9C82FEC8}"/>
          </ac:grpSpMkLst>
        </pc:grpChg>
        <pc:grpChg chg="add del">
          <ac:chgData name="BOCHATON Est�ve" userId="47b304de-f380-4c20-b94c-d6815a1f8118" providerId="ADAL" clId="{7A307D58-0010-496B-A5A6-19DB65153A5C}" dt="2022-11-15T16:11:13.999" v="437" actId="26606"/>
          <ac:grpSpMkLst>
            <pc:docMk/>
            <pc:sldMk cId="1408299315" sldId="257"/>
            <ac:grpSpMk id="4140" creationId="{7B4E221E-E4F3-4D25-8DC8-8A3D08C830B4}"/>
          </ac:grpSpMkLst>
        </pc:grpChg>
        <pc:grpChg chg="add">
          <ac:chgData name="BOCHATON Est�ve" userId="47b304de-f380-4c20-b94c-d6815a1f8118" providerId="ADAL" clId="{7A307D58-0010-496B-A5A6-19DB65153A5C}" dt="2022-11-15T16:11:14.010" v="438" actId="26606"/>
          <ac:grpSpMkLst>
            <pc:docMk/>
            <pc:sldMk cId="1408299315" sldId="257"/>
            <ac:grpSpMk id="4146" creationId="{30D050C3-946A-4155-B469-3FE5492E6E91}"/>
          </ac:grpSpMkLst>
        </pc:grpChg>
        <pc:picChg chg="add mod">
          <ac:chgData name="BOCHATON Est�ve" userId="47b304de-f380-4c20-b94c-d6815a1f8118" providerId="ADAL" clId="{7A307D58-0010-496B-A5A6-19DB65153A5C}" dt="2022-11-15T16:11:13.999" v="437" actId="26606"/>
          <ac:picMkLst>
            <pc:docMk/>
            <pc:sldMk cId="1408299315" sldId="257"/>
            <ac:picMk id="4098" creationId="{56BCDF59-5F9D-8A1D-2480-E3C249C8EE38}"/>
          </ac:picMkLst>
        </pc:picChg>
      </pc:sldChg>
      <pc:sldChg chg="addSp delSp modSp new mod setBg">
        <pc:chgData name="BOCHATON Est�ve" userId="47b304de-f380-4c20-b94c-d6815a1f8118" providerId="ADAL" clId="{7A307D58-0010-496B-A5A6-19DB65153A5C}" dt="2022-11-15T16:27:48.934" v="596" actId="26606"/>
        <pc:sldMkLst>
          <pc:docMk/>
          <pc:sldMk cId="1215893730" sldId="258"/>
        </pc:sldMkLst>
        <pc:spChg chg="mod">
          <ac:chgData name="BOCHATON Est�ve" userId="47b304de-f380-4c20-b94c-d6815a1f8118" providerId="ADAL" clId="{7A307D58-0010-496B-A5A6-19DB65153A5C}" dt="2022-11-15T16:27:48.934" v="596" actId="26606"/>
          <ac:spMkLst>
            <pc:docMk/>
            <pc:sldMk cId="1215893730" sldId="258"/>
            <ac:spMk id="2" creationId="{0402F024-8A00-8015-DEA2-E196C71778DB}"/>
          </ac:spMkLst>
        </pc:spChg>
        <pc:spChg chg="mod ord">
          <ac:chgData name="BOCHATON Est�ve" userId="47b304de-f380-4c20-b94c-d6815a1f8118" providerId="ADAL" clId="{7A307D58-0010-496B-A5A6-19DB65153A5C}" dt="2022-11-15T16:27:48.934" v="596" actId="26606"/>
          <ac:spMkLst>
            <pc:docMk/>
            <pc:sldMk cId="1215893730" sldId="258"/>
            <ac:spMk id="3" creationId="{BAB49E85-2014-6ED1-BC8C-0A23CDDED968}"/>
          </ac:spMkLst>
        </pc:spChg>
        <pc:spChg chg="add del">
          <ac:chgData name="BOCHATON Est�ve" userId="47b304de-f380-4c20-b94c-d6815a1f8118" providerId="ADAL" clId="{7A307D58-0010-496B-A5A6-19DB65153A5C}" dt="2022-11-15T16:27:48.920" v="595" actId="26606"/>
          <ac:spMkLst>
            <pc:docMk/>
            <pc:sldMk cId="1215893730" sldId="258"/>
            <ac:spMk id="6153" creationId="{B4F9B187-EC02-44E0-99C7-5D629D6648DA}"/>
          </ac:spMkLst>
        </pc:spChg>
        <pc:spChg chg="add">
          <ac:chgData name="BOCHATON Est�ve" userId="47b304de-f380-4c20-b94c-d6815a1f8118" providerId="ADAL" clId="{7A307D58-0010-496B-A5A6-19DB65153A5C}" dt="2022-11-15T16:27:48.934" v="596" actId="26606"/>
          <ac:spMkLst>
            <pc:docMk/>
            <pc:sldMk cId="1215893730" sldId="258"/>
            <ac:spMk id="6160" creationId="{837F2C8F-CC11-4A18-AA7E-AE8C022CDCC8}"/>
          </ac:spMkLst>
        </pc:spChg>
        <pc:spChg chg="add del">
          <ac:chgData name="BOCHATON Est�ve" userId="47b304de-f380-4c20-b94c-d6815a1f8118" providerId="ADAL" clId="{7A307D58-0010-496B-A5A6-19DB65153A5C}" dt="2022-11-15T16:27:48.920" v="595" actId="26606"/>
          <ac:spMkLst>
            <pc:docMk/>
            <pc:sldMk cId="1215893730" sldId="258"/>
            <ac:spMk id="6167" creationId="{9D8267F7-1115-4F9A-BEF5-BB6664BCF0DB}"/>
          </ac:spMkLst>
        </pc:spChg>
        <pc:spChg chg="add">
          <ac:chgData name="BOCHATON Est�ve" userId="47b304de-f380-4c20-b94c-d6815a1f8118" providerId="ADAL" clId="{7A307D58-0010-496B-A5A6-19DB65153A5C}" dt="2022-11-15T16:27:48.934" v="596" actId="26606"/>
          <ac:spMkLst>
            <pc:docMk/>
            <pc:sldMk cId="1215893730" sldId="258"/>
            <ac:spMk id="6174" creationId="{81C8C0F4-5C44-4C3F-B321-5CB3E2BABC2C}"/>
          </ac:spMkLst>
        </pc:spChg>
        <pc:grpChg chg="add del">
          <ac:chgData name="BOCHATON Est�ve" userId="47b304de-f380-4c20-b94c-d6815a1f8118" providerId="ADAL" clId="{7A307D58-0010-496B-A5A6-19DB65153A5C}" dt="2022-11-15T16:27:48.920" v="595" actId="26606"/>
          <ac:grpSpMkLst>
            <pc:docMk/>
            <pc:sldMk cId="1215893730" sldId="258"/>
            <ac:grpSpMk id="6155" creationId="{7C6B683D-13FA-4605-8648-01FC9C82FEC8}"/>
          </ac:grpSpMkLst>
        </pc:grpChg>
        <pc:grpChg chg="add del">
          <ac:chgData name="BOCHATON Est�ve" userId="47b304de-f380-4c20-b94c-d6815a1f8118" providerId="ADAL" clId="{7A307D58-0010-496B-A5A6-19DB65153A5C}" dt="2022-11-15T16:27:48.920" v="595" actId="26606"/>
          <ac:grpSpMkLst>
            <pc:docMk/>
            <pc:sldMk cId="1215893730" sldId="258"/>
            <ac:grpSpMk id="6169" creationId="{7B4E221E-E4F3-4D25-8DC8-8A3D08C830B4}"/>
          </ac:grpSpMkLst>
        </pc:grpChg>
        <pc:grpChg chg="add">
          <ac:chgData name="BOCHATON Est�ve" userId="47b304de-f380-4c20-b94c-d6815a1f8118" providerId="ADAL" clId="{7A307D58-0010-496B-A5A6-19DB65153A5C}" dt="2022-11-15T16:27:48.934" v="596" actId="26606"/>
          <ac:grpSpMkLst>
            <pc:docMk/>
            <pc:sldMk cId="1215893730" sldId="258"/>
            <ac:grpSpMk id="6175" creationId="{987A62DB-71D7-497D-BE1C-933ECB515A68}"/>
          </ac:grpSpMkLst>
        </pc:grpChg>
        <pc:picChg chg="add del">
          <ac:chgData name="BOCHATON Est�ve" userId="47b304de-f380-4c20-b94c-d6815a1f8118" providerId="ADAL" clId="{7A307D58-0010-496B-A5A6-19DB65153A5C}" dt="2022-11-15T16:25:51.603" v="590"/>
          <ac:picMkLst>
            <pc:docMk/>
            <pc:sldMk cId="1215893730" sldId="258"/>
            <ac:picMk id="6146" creationId="{E23D68FF-B860-71EF-DEB9-9DE9336BFA87}"/>
          </ac:picMkLst>
        </pc:picChg>
        <pc:picChg chg="add mod">
          <ac:chgData name="BOCHATON Est�ve" userId="47b304de-f380-4c20-b94c-d6815a1f8118" providerId="ADAL" clId="{7A307D58-0010-496B-A5A6-19DB65153A5C}" dt="2022-11-15T16:27:48.934" v="596" actId="26606"/>
          <ac:picMkLst>
            <pc:docMk/>
            <pc:sldMk cId="1215893730" sldId="258"/>
            <ac:picMk id="6148" creationId="{DC550953-94F6-7985-D049-77358F2193EC}"/>
          </ac:picMkLst>
        </pc:picChg>
      </pc:sldChg>
      <pc:sldChg chg="modSp new del mod">
        <pc:chgData name="BOCHATON Est�ve" userId="47b304de-f380-4c20-b94c-d6815a1f8118" providerId="ADAL" clId="{7A307D58-0010-496B-A5A6-19DB65153A5C}" dt="2022-11-15T16:09:25.713" v="431" actId="2696"/>
        <pc:sldMkLst>
          <pc:docMk/>
          <pc:sldMk cId="3379372822" sldId="259"/>
        </pc:sldMkLst>
        <pc:spChg chg="mod">
          <ac:chgData name="BOCHATON Est�ve" userId="47b304de-f380-4c20-b94c-d6815a1f8118" providerId="ADAL" clId="{7A307D58-0010-496B-A5A6-19DB65153A5C}" dt="2022-11-15T16:09:22.202" v="430" actId="20577"/>
          <ac:spMkLst>
            <pc:docMk/>
            <pc:sldMk cId="3379372822" sldId="259"/>
            <ac:spMk id="2" creationId="{A2BB5AD5-ED59-DE09-0511-DFDD48B3C581}"/>
          </ac:spMkLst>
        </pc:spChg>
        <pc:spChg chg="mod">
          <ac:chgData name="BOCHATON Est�ve" userId="47b304de-f380-4c20-b94c-d6815a1f8118" providerId="ADAL" clId="{7A307D58-0010-496B-A5A6-19DB65153A5C}" dt="2022-11-15T16:03:12.174" v="396" actId="5793"/>
          <ac:spMkLst>
            <pc:docMk/>
            <pc:sldMk cId="3379372822" sldId="259"/>
            <ac:spMk id="3" creationId="{28B231BC-8B70-6C2B-F1AB-0C73235F9B1B}"/>
          </ac:spMkLst>
        </pc:spChg>
      </pc:sldChg>
      <pc:sldChg chg="addSp delSp modSp new mod ord setBg">
        <pc:chgData name="BOCHATON Est�ve" userId="47b304de-f380-4c20-b94c-d6815a1f8118" providerId="ADAL" clId="{7A307D58-0010-496B-A5A6-19DB65153A5C}" dt="2022-11-15T16:08:55.521" v="429" actId="26606"/>
        <pc:sldMkLst>
          <pc:docMk/>
          <pc:sldMk cId="2058116368" sldId="260"/>
        </pc:sldMkLst>
        <pc:spChg chg="mod">
          <ac:chgData name="BOCHATON Est�ve" userId="47b304de-f380-4c20-b94c-d6815a1f8118" providerId="ADAL" clId="{7A307D58-0010-496B-A5A6-19DB65153A5C}" dt="2022-11-15T16:08:55.507" v="428" actId="26606"/>
          <ac:spMkLst>
            <pc:docMk/>
            <pc:sldMk cId="2058116368" sldId="260"/>
            <ac:spMk id="2" creationId="{63DC398C-44F8-D3F0-4B23-F0A12C928644}"/>
          </ac:spMkLst>
        </pc:spChg>
        <pc:spChg chg="mod ord">
          <ac:chgData name="BOCHATON Est�ve" userId="47b304de-f380-4c20-b94c-d6815a1f8118" providerId="ADAL" clId="{7A307D58-0010-496B-A5A6-19DB65153A5C}" dt="2022-11-15T16:08:55.521" v="429" actId="26606"/>
          <ac:spMkLst>
            <pc:docMk/>
            <pc:sldMk cId="2058116368" sldId="260"/>
            <ac:spMk id="3" creationId="{92AC4AE5-8DD2-7883-F5E9-3EB047DB216D}"/>
          </ac:spMkLst>
        </pc:spChg>
        <pc:spChg chg="add del">
          <ac:chgData name="BOCHATON Est�ve" userId="47b304de-f380-4c20-b94c-d6815a1f8118" providerId="ADAL" clId="{7A307D58-0010-496B-A5A6-19DB65153A5C}" dt="2022-11-15T16:04:51.475" v="407" actId="26606"/>
          <ac:spMkLst>
            <pc:docMk/>
            <pc:sldMk cId="2058116368" sldId="260"/>
            <ac:spMk id="2055" creationId="{B4F9B187-EC02-44E0-99C7-5D629D6648DA}"/>
          </ac:spMkLst>
        </pc:spChg>
        <pc:spChg chg="add del">
          <ac:chgData name="BOCHATON Est�ve" userId="47b304de-f380-4c20-b94c-d6815a1f8118" providerId="ADAL" clId="{7A307D58-0010-496B-A5A6-19DB65153A5C}" dt="2022-11-15T16:04:51.475" v="407" actId="26606"/>
          <ac:spMkLst>
            <pc:docMk/>
            <pc:sldMk cId="2058116368" sldId="260"/>
            <ac:spMk id="2069" creationId="{9D8267F7-1115-4F9A-BEF5-BB6664BCF0DB}"/>
          </ac:spMkLst>
        </pc:spChg>
        <pc:spChg chg="add del">
          <ac:chgData name="BOCHATON Est�ve" userId="47b304de-f380-4c20-b94c-d6815a1f8118" providerId="ADAL" clId="{7A307D58-0010-496B-A5A6-19DB65153A5C}" dt="2022-11-15T16:08:55.521" v="429" actId="26606"/>
          <ac:spMkLst>
            <pc:docMk/>
            <pc:sldMk cId="2058116368" sldId="260"/>
            <ac:spMk id="2079" creationId="{B4F9B187-EC02-44E0-99C7-5D629D6648DA}"/>
          </ac:spMkLst>
        </pc:spChg>
        <pc:spChg chg="add del">
          <ac:chgData name="BOCHATON Est�ve" userId="47b304de-f380-4c20-b94c-d6815a1f8118" providerId="ADAL" clId="{7A307D58-0010-496B-A5A6-19DB65153A5C}" dt="2022-11-15T16:08:55.521" v="429" actId="26606"/>
          <ac:spMkLst>
            <pc:docMk/>
            <pc:sldMk cId="2058116368" sldId="260"/>
            <ac:spMk id="2093" creationId="{9D8267F7-1115-4F9A-BEF5-BB6664BCF0DB}"/>
          </ac:spMkLst>
        </pc:spChg>
        <pc:spChg chg="add del">
          <ac:chgData name="BOCHATON Est�ve" userId="47b304de-f380-4c20-b94c-d6815a1f8118" providerId="ADAL" clId="{7A307D58-0010-496B-A5A6-19DB65153A5C}" dt="2022-11-15T16:08:51.697" v="426" actId="26606"/>
          <ac:spMkLst>
            <pc:docMk/>
            <pc:sldMk cId="2058116368" sldId="260"/>
            <ac:spMk id="2103" creationId="{B4F9B187-EC02-44E0-99C7-5D629D6648DA}"/>
          </ac:spMkLst>
        </pc:spChg>
        <pc:spChg chg="add del">
          <ac:chgData name="BOCHATON Est�ve" userId="47b304de-f380-4c20-b94c-d6815a1f8118" providerId="ADAL" clId="{7A307D58-0010-496B-A5A6-19DB65153A5C}" dt="2022-11-15T16:08:51.697" v="426" actId="26606"/>
          <ac:spMkLst>
            <pc:docMk/>
            <pc:sldMk cId="2058116368" sldId="260"/>
            <ac:spMk id="2117" creationId="{9D8267F7-1115-4F9A-BEF5-BB6664BCF0DB}"/>
          </ac:spMkLst>
        </pc:spChg>
        <pc:spChg chg="add del">
          <ac:chgData name="BOCHATON Est�ve" userId="47b304de-f380-4c20-b94c-d6815a1f8118" providerId="ADAL" clId="{7A307D58-0010-496B-A5A6-19DB65153A5C}" dt="2022-11-15T16:08:55.507" v="428" actId="26606"/>
          <ac:spMkLst>
            <pc:docMk/>
            <pc:sldMk cId="2058116368" sldId="260"/>
            <ac:spMk id="2124" creationId="{81C8C0F4-5C44-4C3F-B321-5CB3E2BABC2C}"/>
          </ac:spMkLst>
        </pc:spChg>
        <pc:spChg chg="add">
          <ac:chgData name="BOCHATON Est�ve" userId="47b304de-f380-4c20-b94c-d6815a1f8118" providerId="ADAL" clId="{7A307D58-0010-496B-A5A6-19DB65153A5C}" dt="2022-11-15T16:08:55.521" v="429" actId="26606"/>
          <ac:spMkLst>
            <pc:docMk/>
            <pc:sldMk cId="2058116368" sldId="260"/>
            <ac:spMk id="2130" creationId="{B4F9B187-EC02-44E0-99C7-5D629D6648DA}"/>
          </ac:spMkLst>
        </pc:spChg>
        <pc:spChg chg="add">
          <ac:chgData name="BOCHATON Est�ve" userId="47b304de-f380-4c20-b94c-d6815a1f8118" providerId="ADAL" clId="{7A307D58-0010-496B-A5A6-19DB65153A5C}" dt="2022-11-15T16:08:55.521" v="429" actId="26606"/>
          <ac:spMkLst>
            <pc:docMk/>
            <pc:sldMk cId="2058116368" sldId="260"/>
            <ac:spMk id="2132" creationId="{9D8267F7-1115-4F9A-BEF5-BB6664BCF0DB}"/>
          </ac:spMkLst>
        </pc:spChg>
        <pc:grpChg chg="add del">
          <ac:chgData name="BOCHATON Est�ve" userId="47b304de-f380-4c20-b94c-d6815a1f8118" providerId="ADAL" clId="{7A307D58-0010-496B-A5A6-19DB65153A5C}" dt="2022-11-15T16:04:51.475" v="407" actId="26606"/>
          <ac:grpSpMkLst>
            <pc:docMk/>
            <pc:sldMk cId="2058116368" sldId="260"/>
            <ac:grpSpMk id="2057" creationId="{7C6B683D-13FA-4605-8648-01FC9C82FEC8}"/>
          </ac:grpSpMkLst>
        </pc:grpChg>
        <pc:grpChg chg="add del">
          <ac:chgData name="BOCHATON Est�ve" userId="47b304de-f380-4c20-b94c-d6815a1f8118" providerId="ADAL" clId="{7A307D58-0010-496B-A5A6-19DB65153A5C}" dt="2022-11-15T16:04:51.475" v="407" actId="26606"/>
          <ac:grpSpMkLst>
            <pc:docMk/>
            <pc:sldMk cId="2058116368" sldId="260"/>
            <ac:grpSpMk id="2071" creationId="{7B4E221E-E4F3-4D25-8DC8-8A3D08C830B4}"/>
          </ac:grpSpMkLst>
        </pc:grpChg>
        <pc:grpChg chg="add del">
          <ac:chgData name="BOCHATON Est�ve" userId="47b304de-f380-4c20-b94c-d6815a1f8118" providerId="ADAL" clId="{7A307D58-0010-496B-A5A6-19DB65153A5C}" dt="2022-11-15T16:08:55.521" v="429" actId="26606"/>
          <ac:grpSpMkLst>
            <pc:docMk/>
            <pc:sldMk cId="2058116368" sldId="260"/>
            <ac:grpSpMk id="2081" creationId="{7C6B683D-13FA-4605-8648-01FC9C82FEC8}"/>
          </ac:grpSpMkLst>
        </pc:grpChg>
        <pc:grpChg chg="add del">
          <ac:chgData name="BOCHATON Est�ve" userId="47b304de-f380-4c20-b94c-d6815a1f8118" providerId="ADAL" clId="{7A307D58-0010-496B-A5A6-19DB65153A5C}" dt="2022-11-15T16:08:55.521" v="429" actId="26606"/>
          <ac:grpSpMkLst>
            <pc:docMk/>
            <pc:sldMk cId="2058116368" sldId="260"/>
            <ac:grpSpMk id="2095" creationId="{7B4E221E-E4F3-4D25-8DC8-8A3D08C830B4}"/>
          </ac:grpSpMkLst>
        </pc:grpChg>
        <pc:grpChg chg="add del">
          <ac:chgData name="BOCHATON Est�ve" userId="47b304de-f380-4c20-b94c-d6815a1f8118" providerId="ADAL" clId="{7A307D58-0010-496B-A5A6-19DB65153A5C}" dt="2022-11-15T16:08:51.697" v="426" actId="26606"/>
          <ac:grpSpMkLst>
            <pc:docMk/>
            <pc:sldMk cId="2058116368" sldId="260"/>
            <ac:grpSpMk id="2105" creationId="{7C6B683D-13FA-4605-8648-01FC9C82FEC8}"/>
          </ac:grpSpMkLst>
        </pc:grpChg>
        <pc:grpChg chg="add del">
          <ac:chgData name="BOCHATON Est�ve" userId="47b304de-f380-4c20-b94c-d6815a1f8118" providerId="ADAL" clId="{7A307D58-0010-496B-A5A6-19DB65153A5C}" dt="2022-11-15T16:08:51.697" v="426" actId="26606"/>
          <ac:grpSpMkLst>
            <pc:docMk/>
            <pc:sldMk cId="2058116368" sldId="260"/>
            <ac:grpSpMk id="2119" creationId="{7B4E221E-E4F3-4D25-8DC8-8A3D08C830B4}"/>
          </ac:grpSpMkLst>
        </pc:grpChg>
        <pc:grpChg chg="add del">
          <ac:chgData name="BOCHATON Est�ve" userId="47b304de-f380-4c20-b94c-d6815a1f8118" providerId="ADAL" clId="{7A307D58-0010-496B-A5A6-19DB65153A5C}" dt="2022-11-15T16:08:55.507" v="428" actId="26606"/>
          <ac:grpSpMkLst>
            <pc:docMk/>
            <pc:sldMk cId="2058116368" sldId="260"/>
            <ac:grpSpMk id="2125" creationId="{000A5F84-BD20-4A3E-81BA-9F4444101C16}"/>
          </ac:grpSpMkLst>
        </pc:grpChg>
        <pc:grpChg chg="add">
          <ac:chgData name="BOCHATON Est�ve" userId="47b304de-f380-4c20-b94c-d6815a1f8118" providerId="ADAL" clId="{7A307D58-0010-496B-A5A6-19DB65153A5C}" dt="2022-11-15T16:08:55.521" v="429" actId="26606"/>
          <ac:grpSpMkLst>
            <pc:docMk/>
            <pc:sldMk cId="2058116368" sldId="260"/>
            <ac:grpSpMk id="2131" creationId="{7C6B683D-13FA-4605-8648-01FC9C82FEC8}"/>
          </ac:grpSpMkLst>
        </pc:grpChg>
        <pc:grpChg chg="add">
          <ac:chgData name="BOCHATON Est�ve" userId="47b304de-f380-4c20-b94c-d6815a1f8118" providerId="ADAL" clId="{7A307D58-0010-496B-A5A6-19DB65153A5C}" dt="2022-11-15T16:08:55.521" v="429" actId="26606"/>
          <ac:grpSpMkLst>
            <pc:docMk/>
            <pc:sldMk cId="2058116368" sldId="260"/>
            <ac:grpSpMk id="2133" creationId="{7B4E221E-E4F3-4D25-8DC8-8A3D08C830B4}"/>
          </ac:grpSpMkLst>
        </pc:grpChg>
        <pc:picChg chg="add mod ord">
          <ac:chgData name="BOCHATON Est�ve" userId="47b304de-f380-4c20-b94c-d6815a1f8118" providerId="ADAL" clId="{7A307D58-0010-496B-A5A6-19DB65153A5C}" dt="2022-11-15T16:08:55.507" v="428" actId="26606"/>
          <ac:picMkLst>
            <pc:docMk/>
            <pc:sldMk cId="2058116368" sldId="260"/>
            <ac:picMk id="2050" creationId="{5396AEDA-54DB-4816-1DB5-184393DE04C4}"/>
          </ac:picMkLst>
        </pc:picChg>
      </pc:sldChg>
      <pc:sldChg chg="addSp delSp modSp mod setBg">
        <pc:chgData name="BOCHATON Est�ve" userId="47b304de-f380-4c20-b94c-d6815a1f8118" providerId="ADAL" clId="{7A307D58-0010-496B-A5A6-19DB65153A5C}" dt="2022-11-15T16:32:32.187" v="630" actId="1076"/>
        <pc:sldMkLst>
          <pc:docMk/>
          <pc:sldMk cId="1890290295" sldId="261"/>
        </pc:sldMkLst>
        <pc:spChg chg="mod">
          <ac:chgData name="BOCHATON Est�ve" userId="47b304de-f380-4c20-b94c-d6815a1f8118" providerId="ADAL" clId="{7A307D58-0010-496B-A5A6-19DB65153A5C}" dt="2022-11-15T16:32:28.091" v="629" actId="1076"/>
          <ac:spMkLst>
            <pc:docMk/>
            <pc:sldMk cId="1890290295" sldId="261"/>
            <ac:spMk id="2" creationId="{BF043309-8FE3-2A2D-A4A0-04C5CCEACAD0}"/>
          </ac:spMkLst>
        </pc:spChg>
        <pc:spChg chg="mod ord">
          <ac:chgData name="BOCHATON Est�ve" userId="47b304de-f380-4c20-b94c-d6815a1f8118" providerId="ADAL" clId="{7A307D58-0010-496B-A5A6-19DB65153A5C}" dt="2022-11-15T16:32:32.187" v="630" actId="1076"/>
          <ac:spMkLst>
            <pc:docMk/>
            <pc:sldMk cId="1890290295" sldId="261"/>
            <ac:spMk id="3" creationId="{32CEDC9D-5051-992E-51FB-6610F83461D1}"/>
          </ac:spMkLst>
        </pc:spChg>
        <pc:spChg chg="add del">
          <ac:chgData name="BOCHATON Est�ve" userId="47b304de-f380-4c20-b94c-d6815a1f8118" providerId="ADAL" clId="{7A307D58-0010-496B-A5A6-19DB65153A5C}" dt="2022-11-15T16:28:43.714" v="603" actId="26606"/>
          <ac:spMkLst>
            <pc:docMk/>
            <pc:sldMk cId="1890290295" sldId="261"/>
            <ac:spMk id="7175" creationId="{A37F6730-8F76-4239-8CBA-B914B02A75AB}"/>
          </ac:spMkLst>
        </pc:spChg>
        <pc:spChg chg="add del">
          <ac:chgData name="BOCHATON Est�ve" userId="47b304de-f380-4c20-b94c-d6815a1f8118" providerId="ADAL" clId="{7A307D58-0010-496B-A5A6-19DB65153A5C}" dt="2022-11-15T16:28:43.714" v="603" actId="26606"/>
          <ac:spMkLst>
            <pc:docMk/>
            <pc:sldMk cId="1890290295" sldId="261"/>
            <ac:spMk id="7189" creationId="{71967F12-B0C4-4D31-8D63-89945DCD29D0}"/>
          </ac:spMkLst>
        </pc:spChg>
        <pc:spChg chg="add del">
          <ac:chgData name="BOCHATON Est�ve" userId="47b304de-f380-4c20-b94c-d6815a1f8118" providerId="ADAL" clId="{7A307D58-0010-496B-A5A6-19DB65153A5C}" dt="2022-11-15T16:28:46.529" v="605" actId="26606"/>
          <ac:spMkLst>
            <pc:docMk/>
            <pc:sldMk cId="1890290295" sldId="261"/>
            <ac:spMk id="7195" creationId="{B4F9B187-EC02-44E0-99C7-5D629D6648DA}"/>
          </ac:spMkLst>
        </pc:spChg>
        <pc:spChg chg="add del">
          <ac:chgData name="BOCHATON Est�ve" userId="47b304de-f380-4c20-b94c-d6815a1f8118" providerId="ADAL" clId="{7A307D58-0010-496B-A5A6-19DB65153A5C}" dt="2022-11-15T16:28:46.529" v="605" actId="26606"/>
          <ac:spMkLst>
            <pc:docMk/>
            <pc:sldMk cId="1890290295" sldId="261"/>
            <ac:spMk id="7205" creationId="{9D8267F7-1115-4F9A-BEF5-BB6664BCF0DB}"/>
          </ac:spMkLst>
        </pc:spChg>
        <pc:spChg chg="add">
          <ac:chgData name="BOCHATON Est�ve" userId="47b304de-f380-4c20-b94c-d6815a1f8118" providerId="ADAL" clId="{7A307D58-0010-496B-A5A6-19DB65153A5C}" dt="2022-11-15T16:28:46.542" v="606" actId="26606"/>
          <ac:spMkLst>
            <pc:docMk/>
            <pc:sldMk cId="1890290295" sldId="261"/>
            <ac:spMk id="7207" creationId="{A37F6730-8F76-4239-8CBA-B914B02A75AB}"/>
          </ac:spMkLst>
        </pc:spChg>
        <pc:spChg chg="add">
          <ac:chgData name="BOCHATON Est�ve" userId="47b304de-f380-4c20-b94c-d6815a1f8118" providerId="ADAL" clId="{7A307D58-0010-496B-A5A6-19DB65153A5C}" dt="2022-11-15T16:28:46.542" v="606" actId="26606"/>
          <ac:spMkLst>
            <pc:docMk/>
            <pc:sldMk cId="1890290295" sldId="261"/>
            <ac:spMk id="7209" creationId="{71967F12-B0C4-4D31-8D63-89945DCD29D0}"/>
          </ac:spMkLst>
        </pc:spChg>
        <pc:grpChg chg="add del">
          <ac:chgData name="BOCHATON Est�ve" userId="47b304de-f380-4c20-b94c-d6815a1f8118" providerId="ADAL" clId="{7A307D58-0010-496B-A5A6-19DB65153A5C}" dt="2022-11-15T16:28:43.714" v="603" actId="26606"/>
          <ac:grpSpMkLst>
            <pc:docMk/>
            <pc:sldMk cId="1890290295" sldId="261"/>
            <ac:grpSpMk id="7177" creationId="{DE11E5CC-3C1F-4093-97B6-6433FBF9A9C4}"/>
          </ac:grpSpMkLst>
        </pc:grpChg>
        <pc:grpChg chg="add del">
          <ac:chgData name="BOCHATON Est�ve" userId="47b304de-f380-4c20-b94c-d6815a1f8118" providerId="ADAL" clId="{7A307D58-0010-496B-A5A6-19DB65153A5C}" dt="2022-11-15T16:28:46.529" v="605" actId="26606"/>
          <ac:grpSpMkLst>
            <pc:docMk/>
            <pc:sldMk cId="1890290295" sldId="261"/>
            <ac:grpSpMk id="7191" creationId="{7B4E221E-E4F3-4D25-8DC8-8A3D08C830B4}"/>
          </ac:grpSpMkLst>
        </pc:grpChg>
        <pc:grpChg chg="add del">
          <ac:chgData name="BOCHATON Est�ve" userId="47b304de-f380-4c20-b94c-d6815a1f8118" providerId="ADAL" clId="{7A307D58-0010-496B-A5A6-19DB65153A5C}" dt="2022-11-15T16:28:46.529" v="605" actId="26606"/>
          <ac:grpSpMkLst>
            <pc:docMk/>
            <pc:sldMk cId="1890290295" sldId="261"/>
            <ac:grpSpMk id="7196" creationId="{7C6B683D-13FA-4605-8648-01FC9C82FEC8}"/>
          </ac:grpSpMkLst>
        </pc:grpChg>
        <pc:grpChg chg="add">
          <ac:chgData name="BOCHATON Est�ve" userId="47b304de-f380-4c20-b94c-d6815a1f8118" providerId="ADAL" clId="{7A307D58-0010-496B-A5A6-19DB65153A5C}" dt="2022-11-15T16:28:46.542" v="606" actId="26606"/>
          <ac:grpSpMkLst>
            <pc:docMk/>
            <pc:sldMk cId="1890290295" sldId="261"/>
            <ac:grpSpMk id="7208" creationId="{DE11E5CC-3C1F-4093-97B6-6433FBF9A9C4}"/>
          </ac:grpSpMkLst>
        </pc:grpChg>
        <pc:picChg chg="add mod">
          <ac:chgData name="BOCHATON Est�ve" userId="47b304de-f380-4c20-b94c-d6815a1f8118" providerId="ADAL" clId="{7A307D58-0010-496B-A5A6-19DB65153A5C}" dt="2022-11-15T16:28:51.019" v="608" actId="1076"/>
          <ac:picMkLst>
            <pc:docMk/>
            <pc:sldMk cId="1890290295" sldId="261"/>
            <ac:picMk id="7170" creationId="{47B56500-1B51-515E-8E21-EACA27B902BA}"/>
          </ac:picMkLst>
        </pc:picChg>
      </pc:sldChg>
      <pc:sldChg chg="addSp modSp mod setBg">
        <pc:chgData name="BOCHATON Est�ve" userId="47b304de-f380-4c20-b94c-d6815a1f8118" providerId="ADAL" clId="{7A307D58-0010-496B-A5A6-19DB65153A5C}" dt="2022-11-15T16:29:15.925" v="611" actId="26606"/>
        <pc:sldMkLst>
          <pc:docMk/>
          <pc:sldMk cId="1348381347" sldId="262"/>
        </pc:sldMkLst>
        <pc:spChg chg="mod">
          <ac:chgData name="BOCHATON Est�ve" userId="47b304de-f380-4c20-b94c-d6815a1f8118" providerId="ADAL" clId="{7A307D58-0010-496B-A5A6-19DB65153A5C}" dt="2022-11-15T16:29:15.925" v="611" actId="26606"/>
          <ac:spMkLst>
            <pc:docMk/>
            <pc:sldMk cId="1348381347" sldId="262"/>
            <ac:spMk id="2" creationId="{AEAEC9A0-6CD9-FC74-C894-47EB75FEBE4E}"/>
          </ac:spMkLst>
        </pc:spChg>
        <pc:spChg chg="mod">
          <ac:chgData name="BOCHATON Est�ve" userId="47b304de-f380-4c20-b94c-d6815a1f8118" providerId="ADAL" clId="{7A307D58-0010-496B-A5A6-19DB65153A5C}" dt="2022-11-15T16:29:15.925" v="611" actId="26606"/>
          <ac:spMkLst>
            <pc:docMk/>
            <pc:sldMk cId="1348381347" sldId="262"/>
            <ac:spMk id="3" creationId="{965A8569-E99A-93A7-16C9-067FA51CA26A}"/>
          </ac:spMkLst>
        </pc:spChg>
        <pc:spChg chg="add">
          <ac:chgData name="BOCHATON Est�ve" userId="47b304de-f380-4c20-b94c-d6815a1f8118" providerId="ADAL" clId="{7A307D58-0010-496B-A5A6-19DB65153A5C}" dt="2022-11-15T16:29:15.925" v="611" actId="26606"/>
          <ac:spMkLst>
            <pc:docMk/>
            <pc:sldMk cId="1348381347" sldId="262"/>
            <ac:spMk id="21" creationId="{DC05F582-AA63-4A8C-915E-66057E4BEEA9}"/>
          </ac:spMkLst>
        </pc:spChg>
        <pc:grpChg chg="add">
          <ac:chgData name="BOCHATON Est�ve" userId="47b304de-f380-4c20-b94c-d6815a1f8118" providerId="ADAL" clId="{7A307D58-0010-496B-A5A6-19DB65153A5C}" dt="2022-11-15T16:29:15.925" v="611" actId="26606"/>
          <ac:grpSpMkLst>
            <pc:docMk/>
            <pc:sldMk cId="1348381347" sldId="262"/>
            <ac:grpSpMk id="9" creationId="{30D050C3-946A-4155-B469-3FE5492E6E91}"/>
          </ac:grpSpMkLst>
        </pc:grpChg>
        <pc:picChg chg="add">
          <ac:chgData name="BOCHATON Est�ve" userId="47b304de-f380-4c20-b94c-d6815a1f8118" providerId="ADAL" clId="{7A307D58-0010-496B-A5A6-19DB65153A5C}" dt="2022-11-15T16:29:15.925" v="611" actId="26606"/>
          <ac:picMkLst>
            <pc:docMk/>
            <pc:sldMk cId="1348381347" sldId="262"/>
            <ac:picMk id="5" creationId="{E55CF397-A6A6-A08B-5EC2-8D2A5B6C1457}"/>
          </ac:picMkLst>
        </pc:picChg>
      </pc:sldChg>
      <pc:sldChg chg="addSp delSp modSp mod setBg">
        <pc:chgData name="BOCHATON Est�ve" userId="47b304de-f380-4c20-b94c-d6815a1f8118" providerId="ADAL" clId="{7A307D58-0010-496B-A5A6-19DB65153A5C}" dt="2022-11-15T16:30:36.935" v="625" actId="26606"/>
        <pc:sldMkLst>
          <pc:docMk/>
          <pc:sldMk cId="3589416480" sldId="263"/>
        </pc:sldMkLst>
        <pc:spChg chg="mod">
          <ac:chgData name="BOCHATON Est�ve" userId="47b304de-f380-4c20-b94c-d6815a1f8118" providerId="ADAL" clId="{7A307D58-0010-496B-A5A6-19DB65153A5C}" dt="2022-11-15T16:30:36.935" v="625" actId="26606"/>
          <ac:spMkLst>
            <pc:docMk/>
            <pc:sldMk cId="3589416480" sldId="263"/>
            <ac:spMk id="2" creationId="{04FB4851-315A-2DEE-B61D-762EB27DA4C0}"/>
          </ac:spMkLst>
        </pc:spChg>
        <pc:spChg chg="add del">
          <ac:chgData name="BOCHATON Est�ve" userId="47b304de-f380-4c20-b94c-d6815a1f8118" providerId="ADAL" clId="{7A307D58-0010-496B-A5A6-19DB65153A5C}" dt="2022-11-15T16:29:48.071" v="616" actId="26606"/>
          <ac:spMkLst>
            <pc:docMk/>
            <pc:sldMk cId="3589416480" sldId="263"/>
            <ac:spMk id="3" creationId="{821C8D7C-A5F4-B770-7DF5-FFC7575DD678}"/>
          </ac:spMkLst>
        </pc:spChg>
        <pc:spChg chg="add del">
          <ac:chgData name="BOCHATON Est�ve" userId="47b304de-f380-4c20-b94c-d6815a1f8118" providerId="ADAL" clId="{7A307D58-0010-496B-A5A6-19DB65153A5C}" dt="2022-11-15T16:30:36.935" v="625" actId="26606"/>
          <ac:spMkLst>
            <pc:docMk/>
            <pc:sldMk cId="3589416480" sldId="263"/>
            <ac:spMk id="6" creationId="{81C8C0F4-5C44-4C3F-B321-5CB3E2BABC2C}"/>
          </ac:spMkLst>
        </pc:spChg>
        <pc:spChg chg="add del">
          <ac:chgData name="BOCHATON Est�ve" userId="47b304de-f380-4c20-b94c-d6815a1f8118" providerId="ADAL" clId="{7A307D58-0010-496B-A5A6-19DB65153A5C}" dt="2022-11-15T16:29:30.959" v="613" actId="26606"/>
          <ac:spMkLst>
            <pc:docMk/>
            <pc:sldMk cId="3589416480" sldId="263"/>
            <ac:spMk id="9" creationId="{97F832D9-9E09-40D4-AD67-47851A25D0B4}"/>
          </ac:spMkLst>
        </pc:spChg>
        <pc:spChg chg="add del">
          <ac:chgData name="BOCHATON Est�ve" userId="47b304de-f380-4c20-b94c-d6815a1f8118" providerId="ADAL" clId="{7A307D58-0010-496B-A5A6-19DB65153A5C}" dt="2022-11-15T16:29:43.848" v="615" actId="26606"/>
          <ac:spMkLst>
            <pc:docMk/>
            <pc:sldMk cId="3589416480" sldId="263"/>
            <ac:spMk id="11" creationId="{81C8C0F4-5C44-4C3F-B321-5CB3E2BABC2C}"/>
          </ac:spMkLst>
        </pc:spChg>
        <pc:spChg chg="add">
          <ac:chgData name="BOCHATON Est�ve" userId="47b304de-f380-4c20-b94c-d6815a1f8118" providerId="ADAL" clId="{7A307D58-0010-496B-A5A6-19DB65153A5C}" dt="2022-11-15T16:30:36.935" v="625" actId="26606"/>
          <ac:spMkLst>
            <pc:docMk/>
            <pc:sldMk cId="3589416480" sldId="263"/>
            <ac:spMk id="8196" creationId="{CA9CD3E6-968F-41B1-B6FA-C6FD9B728B6F}"/>
          </ac:spMkLst>
        </pc:spChg>
        <pc:spChg chg="add del">
          <ac:chgData name="BOCHATON Est�ve" userId="47b304de-f380-4c20-b94c-d6815a1f8118" providerId="ADAL" clId="{7A307D58-0010-496B-A5A6-19DB65153A5C}" dt="2022-11-15T16:30:21.348" v="623" actId="26606"/>
          <ac:spMkLst>
            <pc:docMk/>
            <pc:sldMk cId="3589416480" sldId="263"/>
            <ac:spMk id="8199" creationId="{81C8C0F4-5C44-4C3F-B321-5CB3E2BABC2C}"/>
          </ac:spMkLst>
        </pc:spChg>
        <pc:grpChg chg="add">
          <ac:chgData name="BOCHATON Est�ve" userId="47b304de-f380-4c20-b94c-d6815a1f8118" providerId="ADAL" clId="{7A307D58-0010-496B-A5A6-19DB65153A5C}" dt="2022-11-15T16:30:36.935" v="625" actId="26606"/>
          <ac:grpSpMkLst>
            <pc:docMk/>
            <pc:sldMk cId="3589416480" sldId="263"/>
            <ac:grpSpMk id="8197" creationId="{2F76036C-C247-4F63-AE7F-2ADB1D496E70}"/>
          </ac:grpSpMkLst>
        </pc:grpChg>
        <pc:grpChg chg="add del">
          <ac:chgData name="BOCHATON Est�ve" userId="47b304de-f380-4c20-b94c-d6815a1f8118" providerId="ADAL" clId="{7A307D58-0010-496B-A5A6-19DB65153A5C}" dt="2022-11-15T16:30:21.348" v="623" actId="26606"/>
          <ac:grpSpMkLst>
            <pc:docMk/>
            <pc:sldMk cId="3589416480" sldId="263"/>
            <ac:grpSpMk id="8201" creationId="{000A5F84-BD20-4A3E-81BA-9F4444101C16}"/>
          </ac:grpSpMkLst>
        </pc:grpChg>
        <pc:graphicFrameChg chg="add del">
          <ac:chgData name="BOCHATON Est�ve" userId="47b304de-f380-4c20-b94c-d6815a1f8118" providerId="ADAL" clId="{7A307D58-0010-496B-A5A6-19DB65153A5C}" dt="2022-11-15T16:29:30.959" v="613" actId="26606"/>
          <ac:graphicFrameMkLst>
            <pc:docMk/>
            <pc:sldMk cId="3589416480" sldId="263"/>
            <ac:graphicFrameMk id="5" creationId="{E6BF6FFB-4052-FDD1-CC15-2F6111C7AE54}"/>
          </ac:graphicFrameMkLst>
        </pc:graphicFrameChg>
        <pc:graphicFrameChg chg="add mod ord modGraphic">
          <ac:chgData name="BOCHATON Est�ve" userId="47b304de-f380-4c20-b94c-d6815a1f8118" providerId="ADAL" clId="{7A307D58-0010-496B-A5A6-19DB65153A5C}" dt="2022-11-15T16:30:36.935" v="625" actId="26606"/>
          <ac:graphicFrameMkLst>
            <pc:docMk/>
            <pc:sldMk cId="3589416480" sldId="263"/>
            <ac:graphicFrameMk id="7" creationId="{B53E0A74-62CD-7471-E950-21924D6873A1}"/>
          </ac:graphicFrameMkLst>
        </pc:graphicFrameChg>
        <pc:graphicFrameChg chg="add del">
          <ac:chgData name="BOCHATON Est�ve" userId="47b304de-f380-4c20-b94c-d6815a1f8118" providerId="ADAL" clId="{7A307D58-0010-496B-A5A6-19DB65153A5C}" dt="2022-11-15T16:29:43.848" v="615" actId="26606"/>
          <ac:graphicFrameMkLst>
            <pc:docMk/>
            <pc:sldMk cId="3589416480" sldId="263"/>
            <ac:graphicFrameMk id="12" creationId="{B53E0A74-62CD-7471-E950-21924D6873A1}"/>
          </ac:graphicFrameMkLst>
        </pc:graphicFrameChg>
        <pc:picChg chg="add mod">
          <ac:chgData name="BOCHATON Est�ve" userId="47b304de-f380-4c20-b94c-d6815a1f8118" providerId="ADAL" clId="{7A307D58-0010-496B-A5A6-19DB65153A5C}" dt="2022-11-15T16:30:36.935" v="625" actId="26606"/>
          <ac:picMkLst>
            <pc:docMk/>
            <pc:sldMk cId="3589416480" sldId="263"/>
            <ac:picMk id="8194" creationId="{F7EAE074-1231-8991-9A3E-3DA171E17838}"/>
          </ac:picMkLst>
        </pc:picChg>
      </pc:sldChg>
      <pc:sldChg chg="addSp delSp modSp new mod setBg">
        <pc:chgData name="BOCHATON Est�ve" userId="47b304de-f380-4c20-b94c-d6815a1f8118" providerId="ADAL" clId="{7A307D58-0010-496B-A5A6-19DB65153A5C}" dt="2022-11-15T16:08:37.633" v="424" actId="26606"/>
        <pc:sldMkLst>
          <pc:docMk/>
          <pc:sldMk cId="702726492" sldId="264"/>
        </pc:sldMkLst>
        <pc:spChg chg="mod">
          <ac:chgData name="BOCHATON Est�ve" userId="47b304de-f380-4c20-b94c-d6815a1f8118" providerId="ADAL" clId="{7A307D58-0010-496B-A5A6-19DB65153A5C}" dt="2022-11-15T16:06:16.313" v="411" actId="26606"/>
          <ac:spMkLst>
            <pc:docMk/>
            <pc:sldMk cId="702726492" sldId="264"/>
            <ac:spMk id="2" creationId="{27622521-EFD6-B3FF-F66B-06287AE4834C}"/>
          </ac:spMkLst>
        </pc:spChg>
        <pc:spChg chg="mod ord">
          <ac:chgData name="BOCHATON Est�ve" userId="47b304de-f380-4c20-b94c-d6815a1f8118" providerId="ADAL" clId="{7A307D58-0010-496B-A5A6-19DB65153A5C}" dt="2022-11-15T16:08:37.633" v="424" actId="26606"/>
          <ac:spMkLst>
            <pc:docMk/>
            <pc:sldMk cId="702726492" sldId="264"/>
            <ac:spMk id="3" creationId="{BD81579C-9E05-897D-7B89-3A6A320D53C2}"/>
          </ac:spMkLst>
        </pc:spChg>
        <pc:spChg chg="add del">
          <ac:chgData name="BOCHATON Est�ve" userId="47b304de-f380-4c20-b94c-d6815a1f8118" providerId="ADAL" clId="{7A307D58-0010-496B-A5A6-19DB65153A5C}" dt="2022-11-15T16:06:16.300" v="410" actId="26606"/>
          <ac:spMkLst>
            <pc:docMk/>
            <pc:sldMk cId="702726492" sldId="264"/>
            <ac:spMk id="3079" creationId="{6325661F-9A92-471E-B4A6-1EAAD4C06392}"/>
          </ac:spMkLst>
        </pc:spChg>
        <pc:spChg chg="add del">
          <ac:chgData name="BOCHATON Est�ve" userId="47b304de-f380-4c20-b94c-d6815a1f8118" providerId="ADAL" clId="{7A307D58-0010-496B-A5A6-19DB65153A5C}" dt="2022-11-15T16:06:16.300" v="410" actId="26606"/>
          <ac:spMkLst>
            <pc:docMk/>
            <pc:sldMk cId="702726492" sldId="264"/>
            <ac:spMk id="3081" creationId="{50C45BFF-5013-4DE4-A046-0D7CF000A71B}"/>
          </ac:spMkLst>
        </pc:spChg>
        <pc:spChg chg="add del">
          <ac:chgData name="BOCHATON Est�ve" userId="47b304de-f380-4c20-b94c-d6815a1f8118" providerId="ADAL" clId="{7A307D58-0010-496B-A5A6-19DB65153A5C}" dt="2022-11-15T16:08:37.633" v="424" actId="26606"/>
          <ac:spMkLst>
            <pc:docMk/>
            <pc:sldMk cId="702726492" sldId="264"/>
            <ac:spMk id="3088" creationId="{81C8C0F4-5C44-4C3F-B321-5CB3E2BABC2C}"/>
          </ac:spMkLst>
        </pc:spChg>
        <pc:spChg chg="add del">
          <ac:chgData name="BOCHATON Est�ve" userId="47b304de-f380-4c20-b94c-d6815a1f8118" providerId="ADAL" clId="{7A307D58-0010-496B-A5A6-19DB65153A5C}" dt="2022-11-15T16:08:37.633" v="424" actId="26606"/>
          <ac:spMkLst>
            <pc:docMk/>
            <pc:sldMk cId="702726492" sldId="264"/>
            <ac:spMk id="3092" creationId="{837F2C8F-CC11-4A18-AA7E-AE8C022CDCC8}"/>
          </ac:spMkLst>
        </pc:spChg>
        <pc:spChg chg="add">
          <ac:chgData name="BOCHATON Est�ve" userId="47b304de-f380-4c20-b94c-d6815a1f8118" providerId="ADAL" clId="{7A307D58-0010-496B-A5A6-19DB65153A5C}" dt="2022-11-15T16:08:37.633" v="424" actId="26606"/>
          <ac:spMkLst>
            <pc:docMk/>
            <pc:sldMk cId="702726492" sldId="264"/>
            <ac:spMk id="3097" creationId="{81C8C0F4-5C44-4C3F-B321-5CB3E2BABC2C}"/>
          </ac:spMkLst>
        </pc:spChg>
        <pc:spChg chg="add">
          <ac:chgData name="BOCHATON Est�ve" userId="47b304de-f380-4c20-b94c-d6815a1f8118" providerId="ADAL" clId="{7A307D58-0010-496B-A5A6-19DB65153A5C}" dt="2022-11-15T16:08:37.633" v="424" actId="26606"/>
          <ac:spMkLst>
            <pc:docMk/>
            <pc:sldMk cId="702726492" sldId="264"/>
            <ac:spMk id="3104" creationId="{837F2C8F-CC11-4A18-AA7E-AE8C022CDCC8}"/>
          </ac:spMkLst>
        </pc:spChg>
        <pc:grpChg chg="add del">
          <ac:chgData name="BOCHATON Est�ve" userId="47b304de-f380-4c20-b94c-d6815a1f8118" providerId="ADAL" clId="{7A307D58-0010-496B-A5A6-19DB65153A5C}" dt="2022-11-15T16:06:16.300" v="410" actId="26606"/>
          <ac:grpSpMkLst>
            <pc:docMk/>
            <pc:sldMk cId="702726492" sldId="264"/>
            <ac:grpSpMk id="3083" creationId="{0398FEF6-AD50-4FB1-815C-200E861E2B7C}"/>
          </ac:grpSpMkLst>
        </pc:grpChg>
        <pc:grpChg chg="add del">
          <ac:chgData name="BOCHATON Est�ve" userId="47b304de-f380-4c20-b94c-d6815a1f8118" providerId="ADAL" clId="{7A307D58-0010-496B-A5A6-19DB65153A5C}" dt="2022-11-15T16:08:37.633" v="424" actId="26606"/>
          <ac:grpSpMkLst>
            <pc:docMk/>
            <pc:sldMk cId="702726492" sldId="264"/>
            <ac:grpSpMk id="3089" creationId="{987A62DB-71D7-497D-BE1C-933ECB515A68}"/>
          </ac:grpSpMkLst>
        </pc:grpChg>
        <pc:grpChg chg="add">
          <ac:chgData name="BOCHATON Est�ve" userId="47b304de-f380-4c20-b94c-d6815a1f8118" providerId="ADAL" clId="{7A307D58-0010-496B-A5A6-19DB65153A5C}" dt="2022-11-15T16:08:37.633" v="424" actId="26606"/>
          <ac:grpSpMkLst>
            <pc:docMk/>
            <pc:sldMk cId="702726492" sldId="264"/>
            <ac:grpSpMk id="3099" creationId="{987A62DB-71D7-497D-BE1C-933ECB515A68}"/>
          </ac:grpSpMkLst>
        </pc:grpChg>
        <pc:picChg chg="add mod">
          <ac:chgData name="BOCHATON Est�ve" userId="47b304de-f380-4c20-b94c-d6815a1f8118" providerId="ADAL" clId="{7A307D58-0010-496B-A5A6-19DB65153A5C}" dt="2022-11-15T16:06:16.313" v="411" actId="26606"/>
          <ac:picMkLst>
            <pc:docMk/>
            <pc:sldMk cId="702726492" sldId="264"/>
            <ac:picMk id="3074" creationId="{94956FD7-02AE-D319-D210-31BD876D961B}"/>
          </ac:picMkLst>
        </pc:picChg>
      </pc:sldChg>
      <pc:sldChg chg="addSp delSp modSp new mod setBg">
        <pc:chgData name="BOCHATON Est�ve" userId="47b304de-f380-4c20-b94c-d6815a1f8118" providerId="ADAL" clId="{7A307D58-0010-496B-A5A6-19DB65153A5C}" dt="2022-11-15T16:21:26.529" v="588" actId="26606"/>
        <pc:sldMkLst>
          <pc:docMk/>
          <pc:sldMk cId="2893066643" sldId="265"/>
        </pc:sldMkLst>
        <pc:spChg chg="mod">
          <ac:chgData name="BOCHATON Est�ve" userId="47b304de-f380-4c20-b94c-d6815a1f8118" providerId="ADAL" clId="{7A307D58-0010-496B-A5A6-19DB65153A5C}" dt="2022-11-15T16:21:26.529" v="588" actId="26606"/>
          <ac:spMkLst>
            <pc:docMk/>
            <pc:sldMk cId="2893066643" sldId="265"/>
            <ac:spMk id="2" creationId="{98AAD99F-DDAF-3959-3CAF-48515ED3CCCB}"/>
          </ac:spMkLst>
        </pc:spChg>
        <pc:spChg chg="mod ord">
          <ac:chgData name="BOCHATON Est�ve" userId="47b304de-f380-4c20-b94c-d6815a1f8118" providerId="ADAL" clId="{7A307D58-0010-496B-A5A6-19DB65153A5C}" dt="2022-11-15T16:21:26.529" v="588" actId="26606"/>
          <ac:spMkLst>
            <pc:docMk/>
            <pc:sldMk cId="2893066643" sldId="265"/>
            <ac:spMk id="3" creationId="{6A762C04-2490-C120-E3A3-706F6662873C}"/>
          </ac:spMkLst>
        </pc:spChg>
        <pc:spChg chg="add del">
          <ac:chgData name="BOCHATON Est�ve" userId="47b304de-f380-4c20-b94c-d6815a1f8118" providerId="ADAL" clId="{7A307D58-0010-496B-A5A6-19DB65153A5C}" dt="2022-11-15T16:21:26.516" v="587" actId="26606"/>
          <ac:spMkLst>
            <pc:docMk/>
            <pc:sldMk cId="2893066643" sldId="265"/>
            <ac:spMk id="5127" creationId="{A37F6730-8F76-4239-8CBA-B914B02A75AB}"/>
          </ac:spMkLst>
        </pc:spChg>
        <pc:spChg chg="add del">
          <ac:chgData name="BOCHATON Est�ve" userId="47b304de-f380-4c20-b94c-d6815a1f8118" providerId="ADAL" clId="{7A307D58-0010-496B-A5A6-19DB65153A5C}" dt="2022-11-15T16:21:26.516" v="587" actId="26606"/>
          <ac:spMkLst>
            <pc:docMk/>
            <pc:sldMk cId="2893066643" sldId="265"/>
            <ac:spMk id="5141" creationId="{71967F12-B0C4-4D31-8D63-89945DCD29D0}"/>
          </ac:spMkLst>
        </pc:spChg>
        <pc:spChg chg="add">
          <ac:chgData name="BOCHATON Est�ve" userId="47b304de-f380-4c20-b94c-d6815a1f8118" providerId="ADAL" clId="{7A307D58-0010-496B-A5A6-19DB65153A5C}" dt="2022-11-15T16:21:26.529" v="588" actId="26606"/>
          <ac:spMkLst>
            <pc:docMk/>
            <pc:sldMk cId="2893066643" sldId="265"/>
            <ac:spMk id="5143" creationId="{2D253D93-3319-4E06-B75F-009AE70FCBCA}"/>
          </ac:spMkLst>
        </pc:spChg>
        <pc:spChg chg="add">
          <ac:chgData name="BOCHATON Est�ve" userId="47b304de-f380-4c20-b94c-d6815a1f8118" providerId="ADAL" clId="{7A307D58-0010-496B-A5A6-19DB65153A5C}" dt="2022-11-15T16:21:26.529" v="588" actId="26606"/>
          <ac:spMkLst>
            <pc:docMk/>
            <pc:sldMk cId="2893066643" sldId="265"/>
            <ac:spMk id="5144" creationId="{853E39E6-2A74-404E-B4BC-EEC89C01B766}"/>
          </ac:spMkLst>
        </pc:spChg>
        <pc:spChg chg="add">
          <ac:chgData name="BOCHATON Est�ve" userId="47b304de-f380-4c20-b94c-d6815a1f8118" providerId="ADAL" clId="{7A307D58-0010-496B-A5A6-19DB65153A5C}" dt="2022-11-15T16:21:26.529" v="588" actId="26606"/>
          <ac:spMkLst>
            <pc:docMk/>
            <pc:sldMk cId="2893066643" sldId="265"/>
            <ac:spMk id="5154" creationId="{DC05F582-AA63-4A8C-915E-66057E4BEEA9}"/>
          </ac:spMkLst>
        </pc:spChg>
        <pc:grpChg chg="add del">
          <ac:chgData name="BOCHATON Est�ve" userId="47b304de-f380-4c20-b94c-d6815a1f8118" providerId="ADAL" clId="{7A307D58-0010-496B-A5A6-19DB65153A5C}" dt="2022-11-15T16:21:26.516" v="587" actId="26606"/>
          <ac:grpSpMkLst>
            <pc:docMk/>
            <pc:sldMk cId="2893066643" sldId="265"/>
            <ac:grpSpMk id="5129" creationId="{DE11E5CC-3C1F-4093-97B6-6433FBF9A9C4}"/>
          </ac:grpSpMkLst>
        </pc:grpChg>
        <pc:grpChg chg="add">
          <ac:chgData name="BOCHATON Est�ve" userId="47b304de-f380-4c20-b94c-d6815a1f8118" providerId="ADAL" clId="{7A307D58-0010-496B-A5A6-19DB65153A5C}" dt="2022-11-15T16:21:26.529" v="588" actId="26606"/>
          <ac:grpSpMkLst>
            <pc:docMk/>
            <pc:sldMk cId="2893066643" sldId="265"/>
            <ac:grpSpMk id="5145" creationId="{30D050C3-946A-4155-B469-3FE5492E6E91}"/>
          </ac:grpSpMkLst>
        </pc:grpChg>
        <pc:picChg chg="add mod">
          <ac:chgData name="BOCHATON Est�ve" userId="47b304de-f380-4c20-b94c-d6815a1f8118" providerId="ADAL" clId="{7A307D58-0010-496B-A5A6-19DB65153A5C}" dt="2022-11-15T16:21:26.529" v="588" actId="26606"/>
          <ac:picMkLst>
            <pc:docMk/>
            <pc:sldMk cId="2893066643" sldId="265"/>
            <ac:picMk id="5122" creationId="{B802DB7E-88A9-6310-8539-E62ACA57E990}"/>
          </ac:picMkLst>
        </pc:picChg>
      </pc:sldChg>
      <pc:sldMasterChg chg="add del addSldLayout delSldLayout">
        <pc:chgData name="BOCHATON Est�ve" userId="47b304de-f380-4c20-b94c-d6815a1f8118" providerId="ADAL" clId="{7A307D58-0010-496B-A5A6-19DB65153A5C}" dt="2022-11-15T14:03:32.979" v="38" actId="26606"/>
        <pc:sldMasterMkLst>
          <pc:docMk/>
          <pc:sldMasterMk cId="3071127875" sldId="2147483648"/>
        </pc:sldMasterMkLst>
        <pc:sldLayoutChg chg="add del">
          <pc:chgData name="BOCHATON Est�ve" userId="47b304de-f380-4c20-b94c-d6815a1f8118" providerId="ADAL" clId="{7A307D58-0010-496B-A5A6-19DB65153A5C}" dt="2022-11-15T14:03:32.979" v="38" actId="26606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979" v="38" actId="26606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979" v="38" actId="26606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979" v="38" actId="26606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979" v="38" actId="26606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979" v="38" actId="26606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979" v="38" actId="26606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979" v="38" actId="26606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979" v="38" actId="26606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979" v="38" actId="26606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979" v="38" actId="26606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replId addSldLayout delSldLayout">
        <pc:chgData name="BOCHATON Est�ve" userId="47b304de-f380-4c20-b94c-d6815a1f8118" providerId="ADAL" clId="{7A307D58-0010-496B-A5A6-19DB65153A5C}" dt="2022-11-15T14:01:33.313" v="9" actId="26606"/>
        <pc:sldMasterMkLst>
          <pc:docMk/>
          <pc:sldMasterMk cId="1184408005" sldId="2147483660"/>
        </pc:sldMasterMkLst>
        <pc:sldLayoutChg chg="add del">
          <pc:chgData name="BOCHATON Est�ve" userId="47b304de-f380-4c20-b94c-d6815a1f8118" providerId="ADAL" clId="{7A307D58-0010-496B-A5A6-19DB65153A5C}" dt="2022-11-15T14:01:33.313" v="9" actId="26606"/>
          <pc:sldLayoutMkLst>
            <pc:docMk/>
            <pc:sldMasterMk cId="1184408005" sldId="2147483660"/>
            <pc:sldLayoutMk cId="1381140059" sldId="2147483661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33.313" v="9" actId="26606"/>
          <pc:sldLayoutMkLst>
            <pc:docMk/>
            <pc:sldMasterMk cId="1184408005" sldId="2147483660"/>
            <pc:sldLayoutMk cId="154748516" sldId="2147483662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33.313" v="9" actId="26606"/>
          <pc:sldLayoutMkLst>
            <pc:docMk/>
            <pc:sldMasterMk cId="1184408005" sldId="2147483660"/>
            <pc:sldLayoutMk cId="1736358742" sldId="2147483663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33.313" v="9" actId="26606"/>
          <pc:sldLayoutMkLst>
            <pc:docMk/>
            <pc:sldMasterMk cId="1184408005" sldId="2147483660"/>
            <pc:sldLayoutMk cId="4052730086" sldId="2147483664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33.313" v="9" actId="26606"/>
          <pc:sldLayoutMkLst>
            <pc:docMk/>
            <pc:sldMasterMk cId="1184408005" sldId="2147483660"/>
            <pc:sldLayoutMk cId="57325559" sldId="2147483665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33.313" v="9" actId="26606"/>
          <pc:sldLayoutMkLst>
            <pc:docMk/>
            <pc:sldMasterMk cId="1184408005" sldId="2147483660"/>
            <pc:sldLayoutMk cId="3326037000" sldId="2147483666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33.313" v="9" actId="26606"/>
          <pc:sldLayoutMkLst>
            <pc:docMk/>
            <pc:sldMasterMk cId="1184408005" sldId="2147483660"/>
            <pc:sldLayoutMk cId="1928414782" sldId="2147483667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33.313" v="9" actId="26606"/>
          <pc:sldLayoutMkLst>
            <pc:docMk/>
            <pc:sldMasterMk cId="1184408005" sldId="2147483660"/>
            <pc:sldLayoutMk cId="1238903099" sldId="2147483668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33.313" v="9" actId="26606"/>
          <pc:sldLayoutMkLst>
            <pc:docMk/>
            <pc:sldMasterMk cId="1184408005" sldId="2147483660"/>
            <pc:sldLayoutMk cId="3881729102" sldId="2147483669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33.313" v="9" actId="26606"/>
          <pc:sldLayoutMkLst>
            <pc:docMk/>
            <pc:sldMasterMk cId="1184408005" sldId="2147483660"/>
            <pc:sldLayoutMk cId="759498237" sldId="2147483670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33.313" v="9" actId="26606"/>
          <pc:sldLayoutMkLst>
            <pc:docMk/>
            <pc:sldMasterMk cId="1184408005" sldId="2147483660"/>
            <pc:sldLayoutMk cId="3757793408" sldId="2147483671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33.313" v="9" actId="26606"/>
          <pc:sldLayoutMkLst>
            <pc:docMk/>
            <pc:sldMasterMk cId="1184408005" sldId="2147483660"/>
            <pc:sldLayoutMk cId="554151877" sldId="2147483672"/>
          </pc:sldLayoutMkLst>
        </pc:sldLayoutChg>
      </pc:sldMasterChg>
      <pc:sldMasterChg chg="add del replId addSldLayout delSldLayout">
        <pc:chgData name="BOCHATON Est�ve" userId="47b304de-f380-4c20-b94c-d6815a1f8118" providerId="ADAL" clId="{7A307D58-0010-496B-A5A6-19DB65153A5C}" dt="2022-11-15T14:01:41.018" v="13" actId="26606"/>
        <pc:sldMasterMkLst>
          <pc:docMk/>
          <pc:sldMasterMk cId="1610398311" sldId="2147483660"/>
        </pc:sldMasterMkLst>
        <pc:sldLayoutChg chg="add del">
          <pc:chgData name="BOCHATON Est�ve" userId="47b304de-f380-4c20-b94c-d6815a1f8118" providerId="ADAL" clId="{7A307D58-0010-496B-A5A6-19DB65153A5C}" dt="2022-11-15T14:01:41.018" v="13" actId="26606"/>
          <pc:sldLayoutMkLst>
            <pc:docMk/>
            <pc:sldMasterMk cId="1610398311" sldId="2147483660"/>
            <pc:sldLayoutMk cId="2792366140" sldId="2147483661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41.018" v="13" actId="26606"/>
          <pc:sldLayoutMkLst>
            <pc:docMk/>
            <pc:sldMasterMk cId="1610398311" sldId="2147483660"/>
            <pc:sldLayoutMk cId="1044059065" sldId="2147483662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41.018" v="13" actId="26606"/>
          <pc:sldLayoutMkLst>
            <pc:docMk/>
            <pc:sldMasterMk cId="1610398311" sldId="2147483660"/>
            <pc:sldLayoutMk cId="109317022" sldId="2147483663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41.018" v="13" actId="26606"/>
          <pc:sldLayoutMkLst>
            <pc:docMk/>
            <pc:sldMasterMk cId="1610398311" sldId="2147483660"/>
            <pc:sldLayoutMk cId="1658376545" sldId="2147483664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41.018" v="13" actId="26606"/>
          <pc:sldLayoutMkLst>
            <pc:docMk/>
            <pc:sldMasterMk cId="1610398311" sldId="2147483660"/>
            <pc:sldLayoutMk cId="166569146" sldId="2147483665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41.018" v="13" actId="26606"/>
          <pc:sldLayoutMkLst>
            <pc:docMk/>
            <pc:sldMasterMk cId="1610398311" sldId="2147483660"/>
            <pc:sldLayoutMk cId="1940816814" sldId="2147483666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41.018" v="13" actId="26606"/>
          <pc:sldLayoutMkLst>
            <pc:docMk/>
            <pc:sldMasterMk cId="1610398311" sldId="2147483660"/>
            <pc:sldLayoutMk cId="860551222" sldId="2147483667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41.018" v="13" actId="26606"/>
          <pc:sldLayoutMkLst>
            <pc:docMk/>
            <pc:sldMasterMk cId="1610398311" sldId="2147483660"/>
            <pc:sldLayoutMk cId="356854310" sldId="2147483668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41.018" v="13" actId="26606"/>
          <pc:sldLayoutMkLst>
            <pc:docMk/>
            <pc:sldMasterMk cId="1610398311" sldId="2147483660"/>
            <pc:sldLayoutMk cId="1021959883" sldId="2147483669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41.018" v="13" actId="26606"/>
          <pc:sldLayoutMkLst>
            <pc:docMk/>
            <pc:sldMasterMk cId="1610398311" sldId="2147483660"/>
            <pc:sldLayoutMk cId="4217651601" sldId="2147483670"/>
          </pc:sldLayoutMkLst>
        </pc:sldLayoutChg>
        <pc:sldLayoutChg chg="add del replId">
          <pc:chgData name="BOCHATON Est�ve" userId="47b304de-f380-4c20-b94c-d6815a1f8118" providerId="ADAL" clId="{7A307D58-0010-496B-A5A6-19DB65153A5C}" dt="2022-11-15T14:01:41.018" v="13" actId="26606"/>
          <pc:sldLayoutMkLst>
            <pc:docMk/>
            <pc:sldMasterMk cId="1610398311" sldId="2147483660"/>
            <pc:sldLayoutMk cId="3660730246" sldId="2147483671"/>
          </pc:sldLayoutMkLst>
        </pc:sldLayoutChg>
      </pc:sldMasterChg>
      <pc:sldMasterChg chg="add del addSldLayout delSldLayout">
        <pc:chgData name="BOCHATON Est�ve" userId="47b304de-f380-4c20-b94c-d6815a1f8118" providerId="ADAL" clId="{7A307D58-0010-496B-A5A6-19DB65153A5C}" dt="2022-11-15T14:03:32.868" v="37" actId="26606"/>
        <pc:sldMasterMkLst>
          <pc:docMk/>
          <pc:sldMasterMk cId="152663249" sldId="2147483686"/>
        </pc:sldMasterMkLst>
        <pc:sldLayoutChg chg="add del">
          <pc:chgData name="BOCHATON Est�ve" userId="47b304de-f380-4c20-b94c-d6815a1f8118" providerId="ADAL" clId="{7A307D58-0010-496B-A5A6-19DB65153A5C}" dt="2022-11-15T14:03:32.868" v="37" actId="26606"/>
          <pc:sldLayoutMkLst>
            <pc:docMk/>
            <pc:sldMasterMk cId="152663249" sldId="2147483686"/>
            <pc:sldLayoutMk cId="3182753101" sldId="2147483675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868" v="37" actId="26606"/>
          <pc:sldLayoutMkLst>
            <pc:docMk/>
            <pc:sldMasterMk cId="152663249" sldId="2147483686"/>
            <pc:sldLayoutMk cId="3397101846" sldId="2147483676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868" v="37" actId="26606"/>
          <pc:sldLayoutMkLst>
            <pc:docMk/>
            <pc:sldMasterMk cId="152663249" sldId="2147483686"/>
            <pc:sldLayoutMk cId="3130505686" sldId="2147483677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868" v="37" actId="26606"/>
          <pc:sldLayoutMkLst>
            <pc:docMk/>
            <pc:sldMasterMk cId="152663249" sldId="2147483686"/>
            <pc:sldLayoutMk cId="2629535506" sldId="2147483678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868" v="37" actId="26606"/>
          <pc:sldLayoutMkLst>
            <pc:docMk/>
            <pc:sldMasterMk cId="152663249" sldId="2147483686"/>
            <pc:sldLayoutMk cId="3860226578" sldId="2147483679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868" v="37" actId="26606"/>
          <pc:sldLayoutMkLst>
            <pc:docMk/>
            <pc:sldMasterMk cId="152663249" sldId="2147483686"/>
            <pc:sldLayoutMk cId="3386258069" sldId="2147483680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868" v="37" actId="26606"/>
          <pc:sldLayoutMkLst>
            <pc:docMk/>
            <pc:sldMasterMk cId="152663249" sldId="2147483686"/>
            <pc:sldLayoutMk cId="3611660382" sldId="2147483681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868" v="37" actId="26606"/>
          <pc:sldLayoutMkLst>
            <pc:docMk/>
            <pc:sldMasterMk cId="152663249" sldId="2147483686"/>
            <pc:sldLayoutMk cId="1749223289" sldId="2147483682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868" v="37" actId="26606"/>
          <pc:sldLayoutMkLst>
            <pc:docMk/>
            <pc:sldMasterMk cId="152663249" sldId="2147483686"/>
            <pc:sldLayoutMk cId="4157503643" sldId="2147483683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868" v="37" actId="26606"/>
          <pc:sldLayoutMkLst>
            <pc:docMk/>
            <pc:sldMasterMk cId="152663249" sldId="2147483686"/>
            <pc:sldLayoutMk cId="2530393486" sldId="2147483684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32.868" v="37" actId="26606"/>
          <pc:sldLayoutMkLst>
            <pc:docMk/>
            <pc:sldMasterMk cId="152663249" sldId="2147483686"/>
            <pc:sldLayoutMk cId="2468984977" sldId="2147483685"/>
          </pc:sldLayoutMkLst>
        </pc:sldLayoutChg>
      </pc:sldMasterChg>
      <pc:sldMasterChg chg="add del addSldLayout delSldLayout">
        <pc:chgData name="BOCHATON Est�ve" userId="47b304de-f380-4c20-b94c-d6815a1f8118" providerId="ADAL" clId="{7A307D58-0010-496B-A5A6-19DB65153A5C}" dt="2022-11-15T14:01:23.822" v="5" actId="26606"/>
        <pc:sldMasterMkLst>
          <pc:docMk/>
          <pc:sldMasterMk cId="3910367682" sldId="2147483686"/>
        </pc:sldMasterMkLst>
        <pc:sldLayoutChg chg="add del">
          <pc:chgData name="BOCHATON Est�ve" userId="47b304de-f380-4c20-b94c-d6815a1f8118" providerId="ADAL" clId="{7A307D58-0010-496B-A5A6-19DB65153A5C}" dt="2022-11-15T14:01:23.822" v="5" actId="26606"/>
          <pc:sldLayoutMkLst>
            <pc:docMk/>
            <pc:sldMasterMk cId="3910367682" sldId="2147483686"/>
            <pc:sldLayoutMk cId="1945989980" sldId="2147483675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3.822" v="5" actId="26606"/>
          <pc:sldLayoutMkLst>
            <pc:docMk/>
            <pc:sldMasterMk cId="3910367682" sldId="2147483686"/>
            <pc:sldLayoutMk cId="4112467935" sldId="2147483676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3.822" v="5" actId="26606"/>
          <pc:sldLayoutMkLst>
            <pc:docMk/>
            <pc:sldMasterMk cId="3910367682" sldId="2147483686"/>
            <pc:sldLayoutMk cId="4208870435" sldId="2147483677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3.822" v="5" actId="26606"/>
          <pc:sldLayoutMkLst>
            <pc:docMk/>
            <pc:sldMasterMk cId="3910367682" sldId="2147483686"/>
            <pc:sldLayoutMk cId="2747747132" sldId="2147483678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3.822" v="5" actId="26606"/>
          <pc:sldLayoutMkLst>
            <pc:docMk/>
            <pc:sldMasterMk cId="3910367682" sldId="2147483686"/>
            <pc:sldLayoutMk cId="111314107" sldId="2147483679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3.822" v="5" actId="26606"/>
          <pc:sldLayoutMkLst>
            <pc:docMk/>
            <pc:sldMasterMk cId="3910367682" sldId="2147483686"/>
            <pc:sldLayoutMk cId="1079637000" sldId="2147483680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3.822" v="5" actId="26606"/>
          <pc:sldLayoutMkLst>
            <pc:docMk/>
            <pc:sldMasterMk cId="3910367682" sldId="2147483686"/>
            <pc:sldLayoutMk cId="1492842012" sldId="2147483681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3.822" v="5" actId="26606"/>
          <pc:sldLayoutMkLst>
            <pc:docMk/>
            <pc:sldMasterMk cId="3910367682" sldId="2147483686"/>
            <pc:sldLayoutMk cId="839196501" sldId="2147483682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3.822" v="5" actId="26606"/>
          <pc:sldLayoutMkLst>
            <pc:docMk/>
            <pc:sldMasterMk cId="3910367682" sldId="2147483686"/>
            <pc:sldLayoutMk cId="2551190319" sldId="2147483683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3.822" v="5" actId="26606"/>
          <pc:sldLayoutMkLst>
            <pc:docMk/>
            <pc:sldMasterMk cId="3910367682" sldId="2147483686"/>
            <pc:sldLayoutMk cId="4246604311" sldId="2147483684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3.822" v="5" actId="26606"/>
          <pc:sldLayoutMkLst>
            <pc:docMk/>
            <pc:sldMasterMk cId="3910367682" sldId="2147483686"/>
            <pc:sldLayoutMk cId="2136599834" sldId="2147483685"/>
          </pc:sldLayoutMkLst>
        </pc:sldLayoutChg>
      </pc:sldMasterChg>
      <pc:sldMasterChg chg="add del addSldLayout delSldLayout">
        <pc:chgData name="BOCHATON Est�ve" userId="47b304de-f380-4c20-b94c-d6815a1f8118" providerId="ADAL" clId="{7A307D58-0010-496B-A5A6-19DB65153A5C}" dt="2022-11-15T14:01:11.139" v="1" actId="26606"/>
        <pc:sldMasterMkLst>
          <pc:docMk/>
          <pc:sldMasterMk cId="1150042622" sldId="2147483712"/>
        </pc:sldMasterMkLst>
        <pc:sldLayoutChg chg="add del">
          <pc:chgData name="BOCHATON Est�ve" userId="47b304de-f380-4c20-b94c-d6815a1f8118" providerId="ADAL" clId="{7A307D58-0010-496B-A5A6-19DB65153A5C}" dt="2022-11-15T14:01:11.139" v="1" actId="26606"/>
          <pc:sldLayoutMkLst>
            <pc:docMk/>
            <pc:sldMasterMk cId="1150042622" sldId="2147483712"/>
            <pc:sldLayoutMk cId="1388109185" sldId="2147483701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1.139" v="1" actId="26606"/>
          <pc:sldLayoutMkLst>
            <pc:docMk/>
            <pc:sldMasterMk cId="1150042622" sldId="2147483712"/>
            <pc:sldLayoutMk cId="3163902943" sldId="2147483702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1.139" v="1" actId="26606"/>
          <pc:sldLayoutMkLst>
            <pc:docMk/>
            <pc:sldMasterMk cId="1150042622" sldId="2147483712"/>
            <pc:sldLayoutMk cId="2617263667" sldId="2147483703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1.139" v="1" actId="26606"/>
          <pc:sldLayoutMkLst>
            <pc:docMk/>
            <pc:sldMasterMk cId="1150042622" sldId="2147483712"/>
            <pc:sldLayoutMk cId="3249990073" sldId="2147483704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1.139" v="1" actId="26606"/>
          <pc:sldLayoutMkLst>
            <pc:docMk/>
            <pc:sldMasterMk cId="1150042622" sldId="2147483712"/>
            <pc:sldLayoutMk cId="3696576969" sldId="2147483705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1.139" v="1" actId="26606"/>
          <pc:sldLayoutMkLst>
            <pc:docMk/>
            <pc:sldMasterMk cId="1150042622" sldId="2147483712"/>
            <pc:sldLayoutMk cId="3362491992" sldId="2147483706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1.139" v="1" actId="26606"/>
          <pc:sldLayoutMkLst>
            <pc:docMk/>
            <pc:sldMasterMk cId="1150042622" sldId="2147483712"/>
            <pc:sldLayoutMk cId="2265692949" sldId="2147483707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1.139" v="1" actId="26606"/>
          <pc:sldLayoutMkLst>
            <pc:docMk/>
            <pc:sldMasterMk cId="1150042622" sldId="2147483712"/>
            <pc:sldLayoutMk cId="696532043" sldId="2147483708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1.139" v="1" actId="26606"/>
          <pc:sldLayoutMkLst>
            <pc:docMk/>
            <pc:sldMasterMk cId="1150042622" sldId="2147483712"/>
            <pc:sldLayoutMk cId="718275707" sldId="2147483709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1.139" v="1" actId="26606"/>
          <pc:sldLayoutMkLst>
            <pc:docMk/>
            <pc:sldMasterMk cId="1150042622" sldId="2147483712"/>
            <pc:sldLayoutMk cId="3326730554" sldId="2147483710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1.139" v="1" actId="26606"/>
          <pc:sldLayoutMkLst>
            <pc:docMk/>
            <pc:sldMasterMk cId="1150042622" sldId="2147483712"/>
            <pc:sldLayoutMk cId="438749464" sldId="2147483711"/>
          </pc:sldLayoutMkLst>
        </pc:sldLayoutChg>
      </pc:sldMasterChg>
      <pc:sldMasterChg chg="add del addSldLayout delSldLayout">
        <pc:chgData name="BOCHATON Est�ve" userId="47b304de-f380-4c20-b94c-d6815a1f8118" providerId="ADAL" clId="{7A307D58-0010-496B-A5A6-19DB65153A5C}" dt="2022-11-15T14:01:40.392" v="11" actId="26606"/>
        <pc:sldMasterMkLst>
          <pc:docMk/>
          <pc:sldMasterMk cId="158622473" sldId="2147483713"/>
        </pc:sldMasterMkLst>
        <pc:sldLayoutChg chg="add del">
          <pc:chgData name="BOCHATON Est�ve" userId="47b304de-f380-4c20-b94c-d6815a1f8118" providerId="ADAL" clId="{7A307D58-0010-496B-A5A6-19DB65153A5C}" dt="2022-11-15T14:01:40.392" v="11" actId="26606"/>
          <pc:sldLayoutMkLst>
            <pc:docMk/>
            <pc:sldMasterMk cId="158622473" sldId="2147483713"/>
            <pc:sldLayoutMk cId="131089852" sldId="2147483702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40.392" v="11" actId="26606"/>
          <pc:sldLayoutMkLst>
            <pc:docMk/>
            <pc:sldMasterMk cId="158622473" sldId="2147483713"/>
            <pc:sldLayoutMk cId="3659537309" sldId="2147483703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40.392" v="11" actId="26606"/>
          <pc:sldLayoutMkLst>
            <pc:docMk/>
            <pc:sldMasterMk cId="158622473" sldId="2147483713"/>
            <pc:sldLayoutMk cId="2776351318" sldId="2147483704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40.392" v="11" actId="26606"/>
          <pc:sldLayoutMkLst>
            <pc:docMk/>
            <pc:sldMasterMk cId="158622473" sldId="2147483713"/>
            <pc:sldLayoutMk cId="2245423586" sldId="2147483705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40.392" v="11" actId="26606"/>
          <pc:sldLayoutMkLst>
            <pc:docMk/>
            <pc:sldMasterMk cId="158622473" sldId="2147483713"/>
            <pc:sldLayoutMk cId="3019629118" sldId="2147483706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40.392" v="11" actId="26606"/>
          <pc:sldLayoutMkLst>
            <pc:docMk/>
            <pc:sldMasterMk cId="158622473" sldId="2147483713"/>
            <pc:sldLayoutMk cId="44682166" sldId="2147483707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40.392" v="11" actId="26606"/>
          <pc:sldLayoutMkLst>
            <pc:docMk/>
            <pc:sldMasterMk cId="158622473" sldId="2147483713"/>
            <pc:sldLayoutMk cId="2065090296" sldId="2147483708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40.392" v="11" actId="26606"/>
          <pc:sldLayoutMkLst>
            <pc:docMk/>
            <pc:sldMasterMk cId="158622473" sldId="2147483713"/>
            <pc:sldLayoutMk cId="50334864" sldId="2147483709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40.392" v="11" actId="26606"/>
          <pc:sldLayoutMkLst>
            <pc:docMk/>
            <pc:sldMasterMk cId="158622473" sldId="2147483713"/>
            <pc:sldLayoutMk cId="100100420" sldId="2147483710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40.392" v="11" actId="26606"/>
          <pc:sldLayoutMkLst>
            <pc:docMk/>
            <pc:sldMasterMk cId="158622473" sldId="2147483713"/>
            <pc:sldLayoutMk cId="2810706003" sldId="2147483711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40.392" v="11" actId="26606"/>
          <pc:sldLayoutMkLst>
            <pc:docMk/>
            <pc:sldMasterMk cId="158622473" sldId="2147483713"/>
            <pc:sldLayoutMk cId="2228359383" sldId="2147483712"/>
          </pc:sldLayoutMkLst>
        </pc:sldLayoutChg>
      </pc:sldMasterChg>
      <pc:sldMasterChg chg="add del addSldLayout delSldLayout">
        <pc:chgData name="BOCHATON Est�ve" userId="47b304de-f380-4c20-b94c-d6815a1f8118" providerId="ADAL" clId="{7A307D58-0010-496B-A5A6-19DB65153A5C}" dt="2022-11-15T14:06:26.018" v="69" actId="26606"/>
        <pc:sldMasterMkLst>
          <pc:docMk/>
          <pc:sldMasterMk cId="1615968974" sldId="2147483713"/>
        </pc:sldMasterMkLst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1615968974" sldId="2147483713"/>
            <pc:sldLayoutMk cId="3639048590" sldId="2147483702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1615968974" sldId="2147483713"/>
            <pc:sldLayoutMk cId="541995048" sldId="2147483703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1615968974" sldId="2147483713"/>
            <pc:sldLayoutMk cId="3513431076" sldId="2147483704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1615968974" sldId="2147483713"/>
            <pc:sldLayoutMk cId="3836391046" sldId="2147483705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1615968974" sldId="2147483713"/>
            <pc:sldLayoutMk cId="658468045" sldId="2147483706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1615968974" sldId="2147483713"/>
            <pc:sldLayoutMk cId="1402505346" sldId="2147483707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1615968974" sldId="2147483713"/>
            <pc:sldLayoutMk cId="2283286536" sldId="2147483708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1615968974" sldId="2147483713"/>
            <pc:sldLayoutMk cId="2955497329" sldId="2147483709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1615968974" sldId="2147483713"/>
            <pc:sldLayoutMk cId="2685549926" sldId="2147483710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1615968974" sldId="2147483713"/>
            <pc:sldLayoutMk cId="1821489352" sldId="2147483711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1615968974" sldId="2147483713"/>
            <pc:sldLayoutMk cId="751565765" sldId="2147483712"/>
          </pc:sldLayoutMkLst>
        </pc:sldLayoutChg>
      </pc:sldMasterChg>
      <pc:sldMasterChg chg="add del addSldLayout delSldLayout">
        <pc:chgData name="BOCHATON Est�ve" userId="47b304de-f380-4c20-b94c-d6815a1f8118" providerId="ADAL" clId="{7A307D58-0010-496B-A5A6-19DB65153A5C}" dt="2022-11-15T14:06:26.018" v="69" actId="26606"/>
        <pc:sldMasterMkLst>
          <pc:docMk/>
          <pc:sldMasterMk cId="2039832694" sldId="2147483714"/>
        </pc:sldMasterMkLst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2039832694" sldId="2147483714"/>
            <pc:sldLayoutMk cId="705044196" sldId="2147483715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2039832694" sldId="2147483714"/>
            <pc:sldLayoutMk cId="285518624" sldId="2147483716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2039832694" sldId="2147483714"/>
            <pc:sldLayoutMk cId="3653461174" sldId="2147483717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2039832694" sldId="2147483714"/>
            <pc:sldLayoutMk cId="426145541" sldId="2147483718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2039832694" sldId="2147483714"/>
            <pc:sldLayoutMk cId="891140762" sldId="2147483719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2039832694" sldId="2147483714"/>
            <pc:sldLayoutMk cId="2853465674" sldId="2147483720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2039832694" sldId="2147483714"/>
            <pc:sldLayoutMk cId="2671923699" sldId="2147483721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2039832694" sldId="2147483714"/>
            <pc:sldLayoutMk cId="2524819045" sldId="2147483722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2039832694" sldId="2147483714"/>
            <pc:sldLayoutMk cId="770033449" sldId="2147483723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2039832694" sldId="2147483714"/>
            <pc:sldLayoutMk cId="3804532550" sldId="2147483724"/>
          </pc:sldLayoutMkLst>
        </pc:sldLayoutChg>
        <pc:sldLayoutChg chg="add del">
          <pc:chgData name="BOCHATON Est�ve" userId="47b304de-f380-4c20-b94c-d6815a1f8118" providerId="ADAL" clId="{7A307D58-0010-496B-A5A6-19DB65153A5C}" dt="2022-11-15T14:06:26.018" v="69" actId="26606"/>
          <pc:sldLayoutMkLst>
            <pc:docMk/>
            <pc:sldMasterMk cId="2039832694" sldId="2147483714"/>
            <pc:sldLayoutMk cId="3938649776" sldId="2147483725"/>
          </pc:sldLayoutMkLst>
        </pc:sldLayoutChg>
      </pc:sldMasterChg>
      <pc:sldMasterChg chg="add del addSldLayout delSldLayout">
        <pc:chgData name="BOCHATON Est�ve" userId="47b304de-f380-4c20-b94c-d6815a1f8118" providerId="ADAL" clId="{7A307D58-0010-496B-A5A6-19DB65153A5C}" dt="2022-11-15T14:01:27.890" v="7" actId="26606"/>
        <pc:sldMasterMkLst>
          <pc:docMk/>
          <pc:sldMasterMk cId="2313445628" sldId="2147483725"/>
        </pc:sldMasterMkLst>
        <pc:sldLayoutChg chg="add del">
          <pc:chgData name="BOCHATON Est�ve" userId="47b304de-f380-4c20-b94c-d6815a1f8118" providerId="ADAL" clId="{7A307D58-0010-496B-A5A6-19DB65153A5C}" dt="2022-11-15T14:01:27.890" v="7" actId="26606"/>
          <pc:sldLayoutMkLst>
            <pc:docMk/>
            <pc:sldMasterMk cId="2313445628" sldId="2147483725"/>
            <pc:sldLayoutMk cId="122078532" sldId="2147483714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7.890" v="7" actId="26606"/>
          <pc:sldLayoutMkLst>
            <pc:docMk/>
            <pc:sldMasterMk cId="2313445628" sldId="2147483725"/>
            <pc:sldLayoutMk cId="3428197217" sldId="2147483715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7.890" v="7" actId="26606"/>
          <pc:sldLayoutMkLst>
            <pc:docMk/>
            <pc:sldMasterMk cId="2313445628" sldId="2147483725"/>
            <pc:sldLayoutMk cId="532885494" sldId="2147483716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7.890" v="7" actId="26606"/>
          <pc:sldLayoutMkLst>
            <pc:docMk/>
            <pc:sldMasterMk cId="2313445628" sldId="2147483725"/>
            <pc:sldLayoutMk cId="3867503309" sldId="2147483717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7.890" v="7" actId="26606"/>
          <pc:sldLayoutMkLst>
            <pc:docMk/>
            <pc:sldMasterMk cId="2313445628" sldId="2147483725"/>
            <pc:sldLayoutMk cId="205860934" sldId="2147483718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7.890" v="7" actId="26606"/>
          <pc:sldLayoutMkLst>
            <pc:docMk/>
            <pc:sldMasterMk cId="2313445628" sldId="2147483725"/>
            <pc:sldLayoutMk cId="2241257594" sldId="2147483719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7.890" v="7" actId="26606"/>
          <pc:sldLayoutMkLst>
            <pc:docMk/>
            <pc:sldMasterMk cId="2313445628" sldId="2147483725"/>
            <pc:sldLayoutMk cId="1681658255" sldId="2147483720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7.890" v="7" actId="26606"/>
          <pc:sldLayoutMkLst>
            <pc:docMk/>
            <pc:sldMasterMk cId="2313445628" sldId="2147483725"/>
            <pc:sldLayoutMk cId="4125921000" sldId="2147483721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7.890" v="7" actId="26606"/>
          <pc:sldLayoutMkLst>
            <pc:docMk/>
            <pc:sldMasterMk cId="2313445628" sldId="2147483725"/>
            <pc:sldLayoutMk cId="3237068475" sldId="2147483722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7.890" v="7" actId="26606"/>
          <pc:sldLayoutMkLst>
            <pc:docMk/>
            <pc:sldMasterMk cId="2313445628" sldId="2147483725"/>
            <pc:sldLayoutMk cId="4291184743" sldId="2147483723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27.890" v="7" actId="26606"/>
          <pc:sldLayoutMkLst>
            <pc:docMk/>
            <pc:sldMasterMk cId="2313445628" sldId="2147483725"/>
            <pc:sldLayoutMk cId="2520027128" sldId="2147483724"/>
          </pc:sldLayoutMkLst>
        </pc:sldLayoutChg>
      </pc:sldMasterChg>
      <pc:sldMasterChg chg="add del addSldLayout delSldLayout">
        <pc:chgData name="BOCHATON Est�ve" userId="47b304de-f380-4c20-b94c-d6815a1f8118" providerId="ADAL" clId="{7A307D58-0010-496B-A5A6-19DB65153A5C}" dt="2022-11-15T14:01:19.849" v="3" actId="26606"/>
        <pc:sldMasterMkLst>
          <pc:docMk/>
          <pc:sldMasterMk cId="1088028686" sldId="2147483738"/>
        </pc:sldMasterMkLst>
        <pc:sldLayoutChg chg="add del">
          <pc:chgData name="BOCHATON Est�ve" userId="47b304de-f380-4c20-b94c-d6815a1f8118" providerId="ADAL" clId="{7A307D58-0010-496B-A5A6-19DB65153A5C}" dt="2022-11-15T14:01:19.849" v="3" actId="26606"/>
          <pc:sldLayoutMkLst>
            <pc:docMk/>
            <pc:sldMasterMk cId="1088028686" sldId="2147483738"/>
            <pc:sldLayoutMk cId="1122329614" sldId="2147483727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9.849" v="3" actId="26606"/>
          <pc:sldLayoutMkLst>
            <pc:docMk/>
            <pc:sldMasterMk cId="1088028686" sldId="2147483738"/>
            <pc:sldLayoutMk cId="2590363767" sldId="2147483728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9.849" v="3" actId="26606"/>
          <pc:sldLayoutMkLst>
            <pc:docMk/>
            <pc:sldMasterMk cId="1088028686" sldId="2147483738"/>
            <pc:sldLayoutMk cId="334220094" sldId="2147483729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9.849" v="3" actId="26606"/>
          <pc:sldLayoutMkLst>
            <pc:docMk/>
            <pc:sldMasterMk cId="1088028686" sldId="2147483738"/>
            <pc:sldLayoutMk cId="1709115762" sldId="2147483730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9.849" v="3" actId="26606"/>
          <pc:sldLayoutMkLst>
            <pc:docMk/>
            <pc:sldMasterMk cId="1088028686" sldId="2147483738"/>
            <pc:sldLayoutMk cId="1948217209" sldId="2147483731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9.849" v="3" actId="26606"/>
          <pc:sldLayoutMkLst>
            <pc:docMk/>
            <pc:sldMasterMk cId="1088028686" sldId="2147483738"/>
            <pc:sldLayoutMk cId="462301438" sldId="2147483732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9.849" v="3" actId="26606"/>
          <pc:sldLayoutMkLst>
            <pc:docMk/>
            <pc:sldMasterMk cId="1088028686" sldId="2147483738"/>
            <pc:sldLayoutMk cId="1785948230" sldId="2147483733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9.849" v="3" actId="26606"/>
          <pc:sldLayoutMkLst>
            <pc:docMk/>
            <pc:sldMasterMk cId="1088028686" sldId="2147483738"/>
            <pc:sldLayoutMk cId="2573145569" sldId="2147483734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9.849" v="3" actId="26606"/>
          <pc:sldLayoutMkLst>
            <pc:docMk/>
            <pc:sldMasterMk cId="1088028686" sldId="2147483738"/>
            <pc:sldLayoutMk cId="2627717598" sldId="2147483735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9.849" v="3" actId="26606"/>
          <pc:sldLayoutMkLst>
            <pc:docMk/>
            <pc:sldMasterMk cId="1088028686" sldId="2147483738"/>
            <pc:sldLayoutMk cId="3180089957" sldId="2147483736"/>
          </pc:sldLayoutMkLst>
        </pc:sldLayoutChg>
        <pc:sldLayoutChg chg="add del">
          <pc:chgData name="BOCHATON Est�ve" userId="47b304de-f380-4c20-b94c-d6815a1f8118" providerId="ADAL" clId="{7A307D58-0010-496B-A5A6-19DB65153A5C}" dt="2022-11-15T14:01:19.849" v="3" actId="26606"/>
          <pc:sldLayoutMkLst>
            <pc:docMk/>
            <pc:sldMasterMk cId="1088028686" sldId="2147483738"/>
            <pc:sldLayoutMk cId="2601870452" sldId="2147483737"/>
          </pc:sldLayoutMkLst>
        </pc:sldLayoutChg>
      </pc:sldMasterChg>
      <pc:sldMasterChg chg="add del addSldLayout delSldLayout">
        <pc:chgData name="BOCHATON Est�ve" userId="47b304de-f380-4c20-b94c-d6815a1f8118" providerId="ADAL" clId="{7A307D58-0010-496B-A5A6-19DB65153A5C}" dt="2022-11-15T14:03:22.654" v="35" actId="26606"/>
        <pc:sldMasterMkLst>
          <pc:docMk/>
          <pc:sldMasterMk cId="642319083" sldId="2147483751"/>
        </pc:sldMasterMkLst>
        <pc:sldLayoutChg chg="add del">
          <pc:chgData name="BOCHATON Est�ve" userId="47b304de-f380-4c20-b94c-d6815a1f8118" providerId="ADAL" clId="{7A307D58-0010-496B-A5A6-19DB65153A5C}" dt="2022-11-15T14:03:22.654" v="35" actId="26606"/>
          <pc:sldLayoutMkLst>
            <pc:docMk/>
            <pc:sldMasterMk cId="642319083" sldId="2147483751"/>
            <pc:sldLayoutMk cId="2424522930" sldId="2147483740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22.654" v="35" actId="26606"/>
          <pc:sldLayoutMkLst>
            <pc:docMk/>
            <pc:sldMasterMk cId="642319083" sldId="2147483751"/>
            <pc:sldLayoutMk cId="1259312627" sldId="2147483741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22.654" v="35" actId="26606"/>
          <pc:sldLayoutMkLst>
            <pc:docMk/>
            <pc:sldMasterMk cId="642319083" sldId="2147483751"/>
            <pc:sldLayoutMk cId="2220960146" sldId="2147483742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22.654" v="35" actId="26606"/>
          <pc:sldLayoutMkLst>
            <pc:docMk/>
            <pc:sldMasterMk cId="642319083" sldId="2147483751"/>
            <pc:sldLayoutMk cId="3899905740" sldId="2147483743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22.654" v="35" actId="26606"/>
          <pc:sldLayoutMkLst>
            <pc:docMk/>
            <pc:sldMasterMk cId="642319083" sldId="2147483751"/>
            <pc:sldLayoutMk cId="1961021481" sldId="2147483744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22.654" v="35" actId="26606"/>
          <pc:sldLayoutMkLst>
            <pc:docMk/>
            <pc:sldMasterMk cId="642319083" sldId="2147483751"/>
            <pc:sldLayoutMk cId="2219069547" sldId="2147483745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22.654" v="35" actId="26606"/>
          <pc:sldLayoutMkLst>
            <pc:docMk/>
            <pc:sldMasterMk cId="642319083" sldId="2147483751"/>
            <pc:sldLayoutMk cId="958542414" sldId="2147483746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22.654" v="35" actId="26606"/>
          <pc:sldLayoutMkLst>
            <pc:docMk/>
            <pc:sldMasterMk cId="642319083" sldId="2147483751"/>
            <pc:sldLayoutMk cId="634036763" sldId="2147483747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22.654" v="35" actId="26606"/>
          <pc:sldLayoutMkLst>
            <pc:docMk/>
            <pc:sldMasterMk cId="642319083" sldId="2147483751"/>
            <pc:sldLayoutMk cId="449284533" sldId="2147483748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22.654" v="35" actId="26606"/>
          <pc:sldLayoutMkLst>
            <pc:docMk/>
            <pc:sldMasterMk cId="642319083" sldId="2147483751"/>
            <pc:sldLayoutMk cId="3552954800" sldId="2147483749"/>
          </pc:sldLayoutMkLst>
        </pc:sldLayoutChg>
        <pc:sldLayoutChg chg="add del">
          <pc:chgData name="BOCHATON Est�ve" userId="47b304de-f380-4c20-b94c-d6815a1f8118" providerId="ADAL" clId="{7A307D58-0010-496B-A5A6-19DB65153A5C}" dt="2022-11-15T14:03:22.654" v="35" actId="26606"/>
          <pc:sldLayoutMkLst>
            <pc:docMk/>
            <pc:sldMasterMk cId="642319083" sldId="2147483751"/>
            <pc:sldLayoutMk cId="1356970978" sldId="2147483750"/>
          </pc:sldLayoutMkLst>
        </pc:sldLayoutChg>
      </pc:sldMasterChg>
      <pc:sldMasterChg chg="add del addSldLayout delSldLayout">
        <pc:chgData name="BOCHATON Est�ve" userId="47b304de-f380-4c20-b94c-d6815a1f8118" providerId="ADAL" clId="{7A307D58-0010-496B-A5A6-19DB65153A5C}" dt="2022-11-15T14:02:35.263" v="31" actId="26606"/>
        <pc:sldMasterMkLst>
          <pc:docMk/>
          <pc:sldMasterMk cId="559803988" sldId="2147483752"/>
        </pc:sldMasterMkLst>
        <pc:sldLayoutChg chg="add del">
          <pc:chgData name="BOCHATON Est�ve" userId="47b304de-f380-4c20-b94c-d6815a1f8118" providerId="ADAL" clId="{7A307D58-0010-496B-A5A6-19DB65153A5C}" dt="2022-11-15T14:02:35.263" v="31" actId="26606"/>
          <pc:sldLayoutMkLst>
            <pc:docMk/>
            <pc:sldMasterMk cId="559803988" sldId="2147483752"/>
            <pc:sldLayoutMk cId="2989031632" sldId="2147483741"/>
          </pc:sldLayoutMkLst>
        </pc:sldLayoutChg>
        <pc:sldLayoutChg chg="add del">
          <pc:chgData name="BOCHATON Est�ve" userId="47b304de-f380-4c20-b94c-d6815a1f8118" providerId="ADAL" clId="{7A307D58-0010-496B-A5A6-19DB65153A5C}" dt="2022-11-15T14:02:35.263" v="31" actId="26606"/>
          <pc:sldLayoutMkLst>
            <pc:docMk/>
            <pc:sldMasterMk cId="559803988" sldId="2147483752"/>
            <pc:sldLayoutMk cId="1194636015" sldId="2147483742"/>
          </pc:sldLayoutMkLst>
        </pc:sldLayoutChg>
        <pc:sldLayoutChg chg="add del">
          <pc:chgData name="BOCHATON Est�ve" userId="47b304de-f380-4c20-b94c-d6815a1f8118" providerId="ADAL" clId="{7A307D58-0010-496B-A5A6-19DB65153A5C}" dt="2022-11-15T14:02:35.263" v="31" actId="26606"/>
          <pc:sldLayoutMkLst>
            <pc:docMk/>
            <pc:sldMasterMk cId="559803988" sldId="2147483752"/>
            <pc:sldLayoutMk cId="2259720180" sldId="2147483743"/>
          </pc:sldLayoutMkLst>
        </pc:sldLayoutChg>
        <pc:sldLayoutChg chg="add del">
          <pc:chgData name="BOCHATON Est�ve" userId="47b304de-f380-4c20-b94c-d6815a1f8118" providerId="ADAL" clId="{7A307D58-0010-496B-A5A6-19DB65153A5C}" dt="2022-11-15T14:02:35.263" v="31" actId="26606"/>
          <pc:sldLayoutMkLst>
            <pc:docMk/>
            <pc:sldMasterMk cId="559803988" sldId="2147483752"/>
            <pc:sldLayoutMk cId="3904699660" sldId="2147483744"/>
          </pc:sldLayoutMkLst>
        </pc:sldLayoutChg>
        <pc:sldLayoutChg chg="add del">
          <pc:chgData name="BOCHATON Est�ve" userId="47b304de-f380-4c20-b94c-d6815a1f8118" providerId="ADAL" clId="{7A307D58-0010-496B-A5A6-19DB65153A5C}" dt="2022-11-15T14:02:35.263" v="31" actId="26606"/>
          <pc:sldLayoutMkLst>
            <pc:docMk/>
            <pc:sldMasterMk cId="559803988" sldId="2147483752"/>
            <pc:sldLayoutMk cId="3488071100" sldId="2147483745"/>
          </pc:sldLayoutMkLst>
        </pc:sldLayoutChg>
        <pc:sldLayoutChg chg="add del">
          <pc:chgData name="BOCHATON Est�ve" userId="47b304de-f380-4c20-b94c-d6815a1f8118" providerId="ADAL" clId="{7A307D58-0010-496B-A5A6-19DB65153A5C}" dt="2022-11-15T14:02:35.263" v="31" actId="26606"/>
          <pc:sldLayoutMkLst>
            <pc:docMk/>
            <pc:sldMasterMk cId="559803988" sldId="2147483752"/>
            <pc:sldLayoutMk cId="3145415314" sldId="2147483746"/>
          </pc:sldLayoutMkLst>
        </pc:sldLayoutChg>
        <pc:sldLayoutChg chg="add del">
          <pc:chgData name="BOCHATON Est�ve" userId="47b304de-f380-4c20-b94c-d6815a1f8118" providerId="ADAL" clId="{7A307D58-0010-496B-A5A6-19DB65153A5C}" dt="2022-11-15T14:02:35.263" v="31" actId="26606"/>
          <pc:sldLayoutMkLst>
            <pc:docMk/>
            <pc:sldMasterMk cId="559803988" sldId="2147483752"/>
            <pc:sldLayoutMk cId="19550783" sldId="2147483747"/>
          </pc:sldLayoutMkLst>
        </pc:sldLayoutChg>
        <pc:sldLayoutChg chg="add del">
          <pc:chgData name="BOCHATON Est�ve" userId="47b304de-f380-4c20-b94c-d6815a1f8118" providerId="ADAL" clId="{7A307D58-0010-496B-A5A6-19DB65153A5C}" dt="2022-11-15T14:02:35.263" v="31" actId="26606"/>
          <pc:sldLayoutMkLst>
            <pc:docMk/>
            <pc:sldMasterMk cId="559803988" sldId="2147483752"/>
            <pc:sldLayoutMk cId="2796749931" sldId="2147483748"/>
          </pc:sldLayoutMkLst>
        </pc:sldLayoutChg>
        <pc:sldLayoutChg chg="add del">
          <pc:chgData name="BOCHATON Est�ve" userId="47b304de-f380-4c20-b94c-d6815a1f8118" providerId="ADAL" clId="{7A307D58-0010-496B-A5A6-19DB65153A5C}" dt="2022-11-15T14:02:35.263" v="31" actId="26606"/>
          <pc:sldLayoutMkLst>
            <pc:docMk/>
            <pc:sldMasterMk cId="559803988" sldId="2147483752"/>
            <pc:sldLayoutMk cId="9490246" sldId="2147483749"/>
          </pc:sldLayoutMkLst>
        </pc:sldLayoutChg>
        <pc:sldLayoutChg chg="add del">
          <pc:chgData name="BOCHATON Est�ve" userId="47b304de-f380-4c20-b94c-d6815a1f8118" providerId="ADAL" clId="{7A307D58-0010-496B-A5A6-19DB65153A5C}" dt="2022-11-15T14:02:35.263" v="31" actId="26606"/>
          <pc:sldLayoutMkLst>
            <pc:docMk/>
            <pc:sldMasterMk cId="559803988" sldId="2147483752"/>
            <pc:sldLayoutMk cId="1226395871" sldId="2147483750"/>
          </pc:sldLayoutMkLst>
        </pc:sldLayoutChg>
        <pc:sldLayoutChg chg="add del">
          <pc:chgData name="BOCHATON Est�ve" userId="47b304de-f380-4c20-b94c-d6815a1f8118" providerId="ADAL" clId="{7A307D58-0010-496B-A5A6-19DB65153A5C}" dt="2022-11-15T14:02:35.263" v="31" actId="26606"/>
          <pc:sldLayoutMkLst>
            <pc:docMk/>
            <pc:sldMasterMk cId="559803988" sldId="2147483752"/>
            <pc:sldLayoutMk cId="1538260639" sldId="214748375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4E5F8-3EF1-4FE1-84BC-632BB87D96C5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D0C41DBB-598F-452B-9E12-98B09BE57521}">
      <dgm:prSet/>
      <dgm:spPr/>
      <dgm:t>
        <a:bodyPr/>
        <a:lstStyle/>
        <a:p>
          <a:r>
            <a:rPr lang="fr-FR" b="1"/>
            <a:t>Différents types de failles de sécurité</a:t>
          </a:r>
          <a:endParaRPr lang="en-US"/>
        </a:p>
      </dgm:t>
    </dgm:pt>
    <dgm:pt modelId="{E4A83C23-B6E6-4436-A4E6-750B705ED169}" type="parTrans" cxnId="{414C15A7-225B-455D-A9C5-3CDE8B7C3050}">
      <dgm:prSet/>
      <dgm:spPr/>
      <dgm:t>
        <a:bodyPr/>
        <a:lstStyle/>
        <a:p>
          <a:endParaRPr lang="en-US"/>
        </a:p>
      </dgm:t>
    </dgm:pt>
    <dgm:pt modelId="{75A027F3-FD01-4359-8574-B85ADD38FB21}" type="sibTrans" cxnId="{414C15A7-225B-455D-A9C5-3CDE8B7C3050}">
      <dgm:prSet/>
      <dgm:spPr/>
      <dgm:t>
        <a:bodyPr/>
        <a:lstStyle/>
        <a:p>
          <a:endParaRPr lang="en-US"/>
        </a:p>
      </dgm:t>
    </dgm:pt>
    <dgm:pt modelId="{2E21FB62-E8C5-4896-904F-CF1A8243BF0F}">
      <dgm:prSet/>
      <dgm:spPr/>
      <dgm:t>
        <a:bodyPr/>
        <a:lstStyle/>
        <a:p>
          <a:r>
            <a:rPr lang="fr-FR"/>
            <a:t>Débordement de tampon (Buffer overflow)</a:t>
          </a:r>
          <a:endParaRPr lang="en-US"/>
        </a:p>
      </dgm:t>
    </dgm:pt>
    <dgm:pt modelId="{5B651898-A180-45F2-A9AC-9DCB0F7F05F7}" type="parTrans" cxnId="{8490401A-A123-41F0-B895-4540540285CA}">
      <dgm:prSet/>
      <dgm:spPr/>
      <dgm:t>
        <a:bodyPr/>
        <a:lstStyle/>
        <a:p>
          <a:endParaRPr lang="en-US"/>
        </a:p>
      </dgm:t>
    </dgm:pt>
    <dgm:pt modelId="{F127B49D-243A-440C-BD24-AF187C2397FF}" type="sibTrans" cxnId="{8490401A-A123-41F0-B895-4540540285CA}">
      <dgm:prSet/>
      <dgm:spPr/>
      <dgm:t>
        <a:bodyPr/>
        <a:lstStyle/>
        <a:p>
          <a:endParaRPr lang="en-US"/>
        </a:p>
      </dgm:t>
    </dgm:pt>
    <dgm:pt modelId="{DA00D80D-A461-4C9D-A699-422C8A47B0A5}">
      <dgm:prSet/>
      <dgm:spPr/>
      <dgm:t>
        <a:bodyPr/>
        <a:lstStyle/>
        <a:p>
          <a:r>
            <a:rPr lang="fr-FR"/>
            <a:t>Les données sont écrites au-delà des limites d’une mémoire tampon</a:t>
          </a:r>
          <a:endParaRPr lang="en-US"/>
        </a:p>
      </dgm:t>
    </dgm:pt>
    <dgm:pt modelId="{1994811C-08AA-4ACD-8440-3DA784F2BF5E}" type="parTrans" cxnId="{20A9C453-97E0-41B0-B517-B5A6E780C183}">
      <dgm:prSet/>
      <dgm:spPr/>
      <dgm:t>
        <a:bodyPr/>
        <a:lstStyle/>
        <a:p>
          <a:endParaRPr lang="en-US"/>
        </a:p>
      </dgm:t>
    </dgm:pt>
    <dgm:pt modelId="{70955F41-BB9A-418A-AD4C-AFC479CA1C97}" type="sibTrans" cxnId="{20A9C453-97E0-41B0-B517-B5A6E780C183}">
      <dgm:prSet/>
      <dgm:spPr/>
      <dgm:t>
        <a:bodyPr/>
        <a:lstStyle/>
        <a:p>
          <a:endParaRPr lang="en-US"/>
        </a:p>
      </dgm:t>
    </dgm:pt>
    <dgm:pt modelId="{E4383478-91A1-4DC1-A544-EC8A5B2E40E8}">
      <dgm:prSet/>
      <dgm:spPr/>
      <dgm:t>
        <a:bodyPr/>
        <a:lstStyle/>
        <a:p>
          <a:r>
            <a:rPr lang="fr-FR"/>
            <a:t>Entrée non validée</a:t>
          </a:r>
          <a:endParaRPr lang="en-US"/>
        </a:p>
      </dgm:t>
    </dgm:pt>
    <dgm:pt modelId="{3D73C50E-897C-471F-8F70-200F584B810C}" type="parTrans" cxnId="{C1DD4EA1-DDE8-4E7B-BA75-50BF792BB602}">
      <dgm:prSet/>
      <dgm:spPr/>
      <dgm:t>
        <a:bodyPr/>
        <a:lstStyle/>
        <a:p>
          <a:endParaRPr lang="en-US"/>
        </a:p>
      </dgm:t>
    </dgm:pt>
    <dgm:pt modelId="{771F5F54-430F-4181-ADA5-7DDA19971B9B}" type="sibTrans" cxnId="{C1DD4EA1-DDE8-4E7B-BA75-50BF792BB602}">
      <dgm:prSet/>
      <dgm:spPr/>
      <dgm:t>
        <a:bodyPr/>
        <a:lstStyle/>
        <a:p>
          <a:endParaRPr lang="en-US"/>
        </a:p>
      </dgm:t>
    </dgm:pt>
    <dgm:pt modelId="{EB3B7274-6F8B-4CE2-B7C5-75D7D89CDBED}">
      <dgm:prSet/>
      <dgm:spPr/>
      <dgm:t>
        <a:bodyPr/>
        <a:lstStyle/>
        <a:p>
          <a:r>
            <a:rPr lang="fr-FR"/>
            <a:t>Forcer les programmes à se comporter d’une manière indésirable</a:t>
          </a:r>
          <a:endParaRPr lang="en-US"/>
        </a:p>
      </dgm:t>
    </dgm:pt>
    <dgm:pt modelId="{1D4E8DAE-6E4F-4B63-815D-1F8A59DA6DDD}" type="parTrans" cxnId="{4CEFCB4F-0AEE-45CE-AE1D-004B542FB562}">
      <dgm:prSet/>
      <dgm:spPr/>
      <dgm:t>
        <a:bodyPr/>
        <a:lstStyle/>
        <a:p>
          <a:endParaRPr lang="en-US"/>
        </a:p>
      </dgm:t>
    </dgm:pt>
    <dgm:pt modelId="{F2ADE5DA-ACA3-4129-8551-4A95D7233353}" type="sibTrans" cxnId="{4CEFCB4F-0AEE-45CE-AE1D-004B542FB562}">
      <dgm:prSet/>
      <dgm:spPr/>
      <dgm:t>
        <a:bodyPr/>
        <a:lstStyle/>
        <a:p>
          <a:endParaRPr lang="en-US"/>
        </a:p>
      </dgm:t>
    </dgm:pt>
    <dgm:pt modelId="{2DB837EE-A0CC-48A1-BD76-5DDAB597FB66}">
      <dgm:prSet/>
      <dgm:spPr/>
      <dgm:t>
        <a:bodyPr/>
        <a:lstStyle/>
        <a:p>
          <a:r>
            <a:rPr lang="fr-FR"/>
            <a:t>Situations de concurrence</a:t>
          </a:r>
          <a:endParaRPr lang="en-US"/>
        </a:p>
      </dgm:t>
    </dgm:pt>
    <dgm:pt modelId="{11507563-E1B9-4777-82EB-8A7CD59000D6}" type="parTrans" cxnId="{9989EEB4-589A-415B-BE31-772F17FDBCC9}">
      <dgm:prSet/>
      <dgm:spPr/>
      <dgm:t>
        <a:bodyPr/>
        <a:lstStyle/>
        <a:p>
          <a:endParaRPr lang="en-US"/>
        </a:p>
      </dgm:t>
    </dgm:pt>
    <dgm:pt modelId="{0E51F126-ADFE-4EAF-8BE9-4573BFAB09CA}" type="sibTrans" cxnId="{9989EEB4-589A-415B-BE31-772F17FDBCC9}">
      <dgm:prSet/>
      <dgm:spPr/>
      <dgm:t>
        <a:bodyPr/>
        <a:lstStyle/>
        <a:p>
          <a:endParaRPr lang="en-US"/>
        </a:p>
      </dgm:t>
    </dgm:pt>
    <dgm:pt modelId="{DE51ED98-795E-464A-AA09-E43AB9D18BA1}">
      <dgm:prSet/>
      <dgm:spPr/>
      <dgm:t>
        <a:bodyPr/>
        <a:lstStyle/>
        <a:p>
          <a:r>
            <a:rPr lang="fr-FR"/>
            <a:t>Événements mal planifiés</a:t>
          </a:r>
          <a:endParaRPr lang="en-US"/>
        </a:p>
      </dgm:t>
    </dgm:pt>
    <dgm:pt modelId="{C7B91FD0-E1D7-4977-BE73-7F77B51EAF1D}" type="parTrans" cxnId="{C86907BB-0191-407E-AA2F-0FA918ADFABE}">
      <dgm:prSet/>
      <dgm:spPr/>
      <dgm:t>
        <a:bodyPr/>
        <a:lstStyle/>
        <a:p>
          <a:endParaRPr lang="en-US"/>
        </a:p>
      </dgm:t>
    </dgm:pt>
    <dgm:pt modelId="{C4FF6DDA-FCBE-4449-A1C9-9AE4CB27C60D}" type="sibTrans" cxnId="{C86907BB-0191-407E-AA2F-0FA918ADFABE}">
      <dgm:prSet/>
      <dgm:spPr/>
      <dgm:t>
        <a:bodyPr/>
        <a:lstStyle/>
        <a:p>
          <a:endParaRPr lang="en-US"/>
        </a:p>
      </dgm:t>
    </dgm:pt>
    <dgm:pt modelId="{1F70D7FD-867D-4767-8112-E768AE9A57E6}">
      <dgm:prSet/>
      <dgm:spPr/>
      <dgm:t>
        <a:bodyPr/>
        <a:lstStyle/>
        <a:p>
          <a:r>
            <a:rPr lang="fr-FR"/>
            <a:t>Failles dans les mesures de sécurité</a:t>
          </a:r>
          <a:endParaRPr lang="en-US"/>
        </a:p>
      </dgm:t>
    </dgm:pt>
    <dgm:pt modelId="{AC17E1E0-786D-434B-B14E-8B16490F179B}" type="parTrans" cxnId="{95010CE6-B0CB-4771-B7BA-B0FEDCFAD6C5}">
      <dgm:prSet/>
      <dgm:spPr/>
      <dgm:t>
        <a:bodyPr/>
        <a:lstStyle/>
        <a:p>
          <a:endParaRPr lang="en-US"/>
        </a:p>
      </dgm:t>
    </dgm:pt>
    <dgm:pt modelId="{5EAC2C56-EF30-4645-B7E9-9C089DF2595F}" type="sibTrans" cxnId="{95010CE6-B0CB-4771-B7BA-B0FEDCFAD6C5}">
      <dgm:prSet/>
      <dgm:spPr/>
      <dgm:t>
        <a:bodyPr/>
        <a:lstStyle/>
        <a:p>
          <a:endParaRPr lang="en-US"/>
        </a:p>
      </dgm:t>
    </dgm:pt>
    <dgm:pt modelId="{307F6BB3-CD56-4EEE-B971-9C8CE3E5888E}">
      <dgm:prSet/>
      <dgm:spPr/>
      <dgm:t>
        <a:bodyPr/>
        <a:lstStyle/>
        <a:p>
          <a:r>
            <a:rPr lang="fr-FR"/>
            <a:t>Protéger les données sensibles par l’authentification, l’autorisation et le chiffrement</a:t>
          </a:r>
          <a:endParaRPr lang="en-US"/>
        </a:p>
      </dgm:t>
    </dgm:pt>
    <dgm:pt modelId="{CF1A0893-546F-4484-A985-6D212F82043B}" type="parTrans" cxnId="{603ECA2D-678E-4140-BF0C-815A84185552}">
      <dgm:prSet/>
      <dgm:spPr/>
      <dgm:t>
        <a:bodyPr/>
        <a:lstStyle/>
        <a:p>
          <a:endParaRPr lang="en-US"/>
        </a:p>
      </dgm:t>
    </dgm:pt>
    <dgm:pt modelId="{83944A20-59E4-498D-85BE-52F1AAC19832}" type="sibTrans" cxnId="{603ECA2D-678E-4140-BF0C-815A84185552}">
      <dgm:prSet/>
      <dgm:spPr/>
      <dgm:t>
        <a:bodyPr/>
        <a:lstStyle/>
        <a:p>
          <a:endParaRPr lang="en-US"/>
        </a:p>
      </dgm:t>
    </dgm:pt>
    <dgm:pt modelId="{4197AEFF-000F-4C31-9F6C-95DE51739005}">
      <dgm:prSet/>
      <dgm:spPr/>
      <dgm:t>
        <a:bodyPr/>
        <a:lstStyle/>
        <a:p>
          <a:r>
            <a:rPr lang="fr-FR"/>
            <a:t>Problèmes de contrôle d’accès</a:t>
          </a:r>
          <a:endParaRPr lang="en-US"/>
        </a:p>
      </dgm:t>
    </dgm:pt>
    <dgm:pt modelId="{7EED2FDA-C831-4A7B-89D0-2D98A43EAAE3}" type="parTrans" cxnId="{0ADEED62-38AF-4F75-A375-B6E1ABF1CD2E}">
      <dgm:prSet/>
      <dgm:spPr/>
      <dgm:t>
        <a:bodyPr/>
        <a:lstStyle/>
        <a:p>
          <a:endParaRPr lang="en-US"/>
        </a:p>
      </dgm:t>
    </dgm:pt>
    <dgm:pt modelId="{AEBE208D-DD07-46FB-B698-F68BA6233B43}" type="sibTrans" cxnId="{0ADEED62-38AF-4F75-A375-B6E1ABF1CD2E}">
      <dgm:prSet/>
      <dgm:spPr/>
      <dgm:t>
        <a:bodyPr/>
        <a:lstStyle/>
        <a:p>
          <a:endParaRPr lang="en-US"/>
        </a:p>
      </dgm:t>
    </dgm:pt>
    <dgm:pt modelId="{C3294B1C-8FE0-44F0-B319-F6A07732212B}">
      <dgm:prSet/>
      <dgm:spPr/>
      <dgm:t>
        <a:bodyPr/>
        <a:lstStyle/>
        <a:p>
          <a:r>
            <a:rPr lang="fr-FR"/>
            <a:t>Contrôle d’accès à l’équipement et aux ressources</a:t>
          </a:r>
          <a:endParaRPr lang="en-US"/>
        </a:p>
      </dgm:t>
    </dgm:pt>
    <dgm:pt modelId="{8F822DC6-ABDE-4F6A-9BEC-976F115D164B}" type="parTrans" cxnId="{80BC7762-B79C-4B90-BF76-1F917F06316B}">
      <dgm:prSet/>
      <dgm:spPr/>
      <dgm:t>
        <a:bodyPr/>
        <a:lstStyle/>
        <a:p>
          <a:endParaRPr lang="en-US"/>
        </a:p>
      </dgm:t>
    </dgm:pt>
    <dgm:pt modelId="{23E9E3B2-44C5-41D6-82B5-108674AD713E}" type="sibTrans" cxnId="{80BC7762-B79C-4B90-BF76-1F917F06316B}">
      <dgm:prSet/>
      <dgm:spPr/>
      <dgm:t>
        <a:bodyPr/>
        <a:lstStyle/>
        <a:p>
          <a:endParaRPr lang="en-US"/>
        </a:p>
      </dgm:t>
    </dgm:pt>
    <dgm:pt modelId="{5B6E775B-C963-4EF9-BA76-E987B11F6FD1}">
      <dgm:prSet/>
      <dgm:spPr/>
      <dgm:t>
        <a:bodyPr/>
        <a:lstStyle/>
        <a:p>
          <a:r>
            <a:rPr lang="fr-FR"/>
            <a:t>Pratiques de sécurité</a:t>
          </a:r>
          <a:endParaRPr lang="en-US"/>
        </a:p>
      </dgm:t>
    </dgm:pt>
    <dgm:pt modelId="{7C69DB77-A0A3-4865-B12C-CBC52ED89EA6}" type="parTrans" cxnId="{789C8854-B4C6-4668-BCD5-C19B77DEA270}">
      <dgm:prSet/>
      <dgm:spPr/>
      <dgm:t>
        <a:bodyPr/>
        <a:lstStyle/>
        <a:p>
          <a:endParaRPr lang="en-US"/>
        </a:p>
      </dgm:t>
    </dgm:pt>
    <dgm:pt modelId="{8A955E2C-D932-4FC4-BD9E-630E0ECE4E70}" type="sibTrans" cxnId="{789C8854-B4C6-4668-BCD5-C19B77DEA270}">
      <dgm:prSet/>
      <dgm:spPr/>
      <dgm:t>
        <a:bodyPr/>
        <a:lstStyle/>
        <a:p>
          <a:endParaRPr lang="en-US"/>
        </a:p>
      </dgm:t>
    </dgm:pt>
    <dgm:pt modelId="{75F992FF-3B43-4EEE-831B-928E1850B7DB}" type="pres">
      <dgm:prSet presAssocID="{9ED4E5F8-3EF1-4FE1-84BC-632BB87D96C5}" presName="linear" presStyleCnt="0">
        <dgm:presLayoutVars>
          <dgm:dir/>
          <dgm:animLvl val="lvl"/>
          <dgm:resizeHandles val="exact"/>
        </dgm:presLayoutVars>
      </dgm:prSet>
      <dgm:spPr/>
    </dgm:pt>
    <dgm:pt modelId="{9A617C2F-A575-429F-B85C-5B372EC3E58F}" type="pres">
      <dgm:prSet presAssocID="{D0C41DBB-598F-452B-9E12-98B09BE57521}" presName="parentLin" presStyleCnt="0"/>
      <dgm:spPr/>
    </dgm:pt>
    <dgm:pt modelId="{CE85FA7D-15F8-487D-A4E0-38A498112429}" type="pres">
      <dgm:prSet presAssocID="{D0C41DBB-598F-452B-9E12-98B09BE57521}" presName="parentLeftMargin" presStyleLbl="node1" presStyleIdx="0" presStyleCnt="6"/>
      <dgm:spPr/>
    </dgm:pt>
    <dgm:pt modelId="{BB262E1E-28A5-4593-BDE6-649AE8CA79F0}" type="pres">
      <dgm:prSet presAssocID="{D0C41DBB-598F-452B-9E12-98B09BE5752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9318983-2E86-4803-B3C0-BE1C5ACAD844}" type="pres">
      <dgm:prSet presAssocID="{D0C41DBB-598F-452B-9E12-98B09BE57521}" presName="negativeSpace" presStyleCnt="0"/>
      <dgm:spPr/>
    </dgm:pt>
    <dgm:pt modelId="{83D3F650-4DB9-4090-97DD-4FABAEE7D515}" type="pres">
      <dgm:prSet presAssocID="{D0C41DBB-598F-452B-9E12-98B09BE57521}" presName="childText" presStyleLbl="conFgAcc1" presStyleIdx="0" presStyleCnt="6">
        <dgm:presLayoutVars>
          <dgm:bulletEnabled val="1"/>
        </dgm:presLayoutVars>
      </dgm:prSet>
      <dgm:spPr/>
    </dgm:pt>
    <dgm:pt modelId="{F3BA12C8-CF37-4F8C-8171-6B37E8DDCBBB}" type="pres">
      <dgm:prSet presAssocID="{75A027F3-FD01-4359-8574-B85ADD38FB21}" presName="spaceBetweenRectangles" presStyleCnt="0"/>
      <dgm:spPr/>
    </dgm:pt>
    <dgm:pt modelId="{C1B64D14-4D0A-4035-8A44-3BDD084B7D97}" type="pres">
      <dgm:prSet presAssocID="{2E21FB62-E8C5-4896-904F-CF1A8243BF0F}" presName="parentLin" presStyleCnt="0"/>
      <dgm:spPr/>
    </dgm:pt>
    <dgm:pt modelId="{067D1CC4-7493-4EB2-AB4E-90361D9AFE6B}" type="pres">
      <dgm:prSet presAssocID="{2E21FB62-E8C5-4896-904F-CF1A8243BF0F}" presName="parentLeftMargin" presStyleLbl="node1" presStyleIdx="0" presStyleCnt="6"/>
      <dgm:spPr/>
    </dgm:pt>
    <dgm:pt modelId="{A7DC682E-167C-4A04-8700-C5F258F472D1}" type="pres">
      <dgm:prSet presAssocID="{2E21FB62-E8C5-4896-904F-CF1A8243BF0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2EC4731-783D-494C-8DF9-5298642B0F28}" type="pres">
      <dgm:prSet presAssocID="{2E21FB62-E8C5-4896-904F-CF1A8243BF0F}" presName="negativeSpace" presStyleCnt="0"/>
      <dgm:spPr/>
    </dgm:pt>
    <dgm:pt modelId="{94CEF2A8-D568-480E-BE42-F2ADD0076B7D}" type="pres">
      <dgm:prSet presAssocID="{2E21FB62-E8C5-4896-904F-CF1A8243BF0F}" presName="childText" presStyleLbl="conFgAcc1" presStyleIdx="1" presStyleCnt="6">
        <dgm:presLayoutVars>
          <dgm:bulletEnabled val="1"/>
        </dgm:presLayoutVars>
      </dgm:prSet>
      <dgm:spPr/>
    </dgm:pt>
    <dgm:pt modelId="{1B46E517-3C51-424A-B187-A73B879D64B7}" type="pres">
      <dgm:prSet presAssocID="{F127B49D-243A-440C-BD24-AF187C2397FF}" presName="spaceBetweenRectangles" presStyleCnt="0"/>
      <dgm:spPr/>
    </dgm:pt>
    <dgm:pt modelId="{8EA1839F-7A15-4C8D-9F9D-FCCBDD117E67}" type="pres">
      <dgm:prSet presAssocID="{E4383478-91A1-4DC1-A544-EC8A5B2E40E8}" presName="parentLin" presStyleCnt="0"/>
      <dgm:spPr/>
    </dgm:pt>
    <dgm:pt modelId="{1E1E127A-4BC0-4DD6-BCE1-0DC459BEC533}" type="pres">
      <dgm:prSet presAssocID="{E4383478-91A1-4DC1-A544-EC8A5B2E40E8}" presName="parentLeftMargin" presStyleLbl="node1" presStyleIdx="1" presStyleCnt="6"/>
      <dgm:spPr/>
    </dgm:pt>
    <dgm:pt modelId="{26CF7746-190A-4061-882D-372A213F6AB0}" type="pres">
      <dgm:prSet presAssocID="{E4383478-91A1-4DC1-A544-EC8A5B2E40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3B90F08-9B66-454E-A454-0872D0F1FA71}" type="pres">
      <dgm:prSet presAssocID="{E4383478-91A1-4DC1-A544-EC8A5B2E40E8}" presName="negativeSpace" presStyleCnt="0"/>
      <dgm:spPr/>
    </dgm:pt>
    <dgm:pt modelId="{5DED8705-80DB-497E-9678-FE1D21D07B19}" type="pres">
      <dgm:prSet presAssocID="{E4383478-91A1-4DC1-A544-EC8A5B2E40E8}" presName="childText" presStyleLbl="conFgAcc1" presStyleIdx="2" presStyleCnt="6">
        <dgm:presLayoutVars>
          <dgm:bulletEnabled val="1"/>
        </dgm:presLayoutVars>
      </dgm:prSet>
      <dgm:spPr/>
    </dgm:pt>
    <dgm:pt modelId="{9DC3BBB5-3A38-4954-93FC-49F95D480EC0}" type="pres">
      <dgm:prSet presAssocID="{771F5F54-430F-4181-ADA5-7DDA19971B9B}" presName="spaceBetweenRectangles" presStyleCnt="0"/>
      <dgm:spPr/>
    </dgm:pt>
    <dgm:pt modelId="{722DC695-5D10-4B03-9E19-9D81FFA13908}" type="pres">
      <dgm:prSet presAssocID="{2DB837EE-A0CC-48A1-BD76-5DDAB597FB66}" presName="parentLin" presStyleCnt="0"/>
      <dgm:spPr/>
    </dgm:pt>
    <dgm:pt modelId="{8196FE8E-0F5E-4BF7-97B9-C96C5C7B5CF0}" type="pres">
      <dgm:prSet presAssocID="{2DB837EE-A0CC-48A1-BD76-5DDAB597FB66}" presName="parentLeftMargin" presStyleLbl="node1" presStyleIdx="2" presStyleCnt="6"/>
      <dgm:spPr/>
    </dgm:pt>
    <dgm:pt modelId="{803D85FD-2602-40E6-8A51-6304C3E1DB9D}" type="pres">
      <dgm:prSet presAssocID="{2DB837EE-A0CC-48A1-BD76-5DDAB597FB6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76DF95F-3DE1-415D-9AEE-171E9817320C}" type="pres">
      <dgm:prSet presAssocID="{2DB837EE-A0CC-48A1-BD76-5DDAB597FB66}" presName="negativeSpace" presStyleCnt="0"/>
      <dgm:spPr/>
    </dgm:pt>
    <dgm:pt modelId="{8E0C1AA2-A098-47FD-BA4E-825559E1D259}" type="pres">
      <dgm:prSet presAssocID="{2DB837EE-A0CC-48A1-BD76-5DDAB597FB66}" presName="childText" presStyleLbl="conFgAcc1" presStyleIdx="3" presStyleCnt="6">
        <dgm:presLayoutVars>
          <dgm:bulletEnabled val="1"/>
        </dgm:presLayoutVars>
      </dgm:prSet>
      <dgm:spPr/>
    </dgm:pt>
    <dgm:pt modelId="{899772B1-1172-45D0-B6AB-E4884F14D061}" type="pres">
      <dgm:prSet presAssocID="{0E51F126-ADFE-4EAF-8BE9-4573BFAB09CA}" presName="spaceBetweenRectangles" presStyleCnt="0"/>
      <dgm:spPr/>
    </dgm:pt>
    <dgm:pt modelId="{C64025D8-8259-4CF7-94F7-ACBE38A472E9}" type="pres">
      <dgm:prSet presAssocID="{1F70D7FD-867D-4767-8112-E768AE9A57E6}" presName="parentLin" presStyleCnt="0"/>
      <dgm:spPr/>
    </dgm:pt>
    <dgm:pt modelId="{8BAF5142-3148-4996-8145-A9DFFFD0B8B9}" type="pres">
      <dgm:prSet presAssocID="{1F70D7FD-867D-4767-8112-E768AE9A57E6}" presName="parentLeftMargin" presStyleLbl="node1" presStyleIdx="3" presStyleCnt="6"/>
      <dgm:spPr/>
    </dgm:pt>
    <dgm:pt modelId="{F9FC7E25-EE44-4CF6-B50D-D0F024B32B76}" type="pres">
      <dgm:prSet presAssocID="{1F70D7FD-867D-4767-8112-E768AE9A57E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9544F2C-A067-46E2-8898-845D92320BC3}" type="pres">
      <dgm:prSet presAssocID="{1F70D7FD-867D-4767-8112-E768AE9A57E6}" presName="negativeSpace" presStyleCnt="0"/>
      <dgm:spPr/>
    </dgm:pt>
    <dgm:pt modelId="{29366737-E3FB-425E-948C-234A224426DF}" type="pres">
      <dgm:prSet presAssocID="{1F70D7FD-867D-4767-8112-E768AE9A57E6}" presName="childText" presStyleLbl="conFgAcc1" presStyleIdx="4" presStyleCnt="6">
        <dgm:presLayoutVars>
          <dgm:bulletEnabled val="1"/>
        </dgm:presLayoutVars>
      </dgm:prSet>
      <dgm:spPr/>
    </dgm:pt>
    <dgm:pt modelId="{24EF2DD3-A12A-492C-90AE-0E7380F2898D}" type="pres">
      <dgm:prSet presAssocID="{5EAC2C56-EF30-4645-B7E9-9C089DF2595F}" presName="spaceBetweenRectangles" presStyleCnt="0"/>
      <dgm:spPr/>
    </dgm:pt>
    <dgm:pt modelId="{B133C88C-ED12-43D8-94F8-6F4D8120A512}" type="pres">
      <dgm:prSet presAssocID="{4197AEFF-000F-4C31-9F6C-95DE51739005}" presName="parentLin" presStyleCnt="0"/>
      <dgm:spPr/>
    </dgm:pt>
    <dgm:pt modelId="{04960CA2-1ACB-4FA2-90DE-54049451D3C3}" type="pres">
      <dgm:prSet presAssocID="{4197AEFF-000F-4C31-9F6C-95DE51739005}" presName="parentLeftMargin" presStyleLbl="node1" presStyleIdx="4" presStyleCnt="6"/>
      <dgm:spPr/>
    </dgm:pt>
    <dgm:pt modelId="{74CB5829-4711-4B72-AA90-5F84842D7295}" type="pres">
      <dgm:prSet presAssocID="{4197AEFF-000F-4C31-9F6C-95DE5173900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AEAE6405-AEEB-41F1-A701-A842FF4EC02D}" type="pres">
      <dgm:prSet presAssocID="{4197AEFF-000F-4C31-9F6C-95DE51739005}" presName="negativeSpace" presStyleCnt="0"/>
      <dgm:spPr/>
    </dgm:pt>
    <dgm:pt modelId="{695CF19E-1ABB-40CA-B4F7-6D9A87A82240}" type="pres">
      <dgm:prSet presAssocID="{4197AEFF-000F-4C31-9F6C-95DE5173900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B1B1008-F5C7-4ADD-A8CC-742B2FE922BA}" type="presOf" srcId="{5B6E775B-C963-4EF9-BA76-E987B11F6FD1}" destId="{695CF19E-1ABB-40CA-B4F7-6D9A87A82240}" srcOrd="0" destOrd="1" presId="urn:microsoft.com/office/officeart/2005/8/layout/list1"/>
    <dgm:cxn modelId="{7182D808-43A0-4564-93A1-15DC93CC5759}" type="presOf" srcId="{1F70D7FD-867D-4767-8112-E768AE9A57E6}" destId="{F9FC7E25-EE44-4CF6-B50D-D0F024B32B76}" srcOrd="1" destOrd="0" presId="urn:microsoft.com/office/officeart/2005/8/layout/list1"/>
    <dgm:cxn modelId="{8490401A-A123-41F0-B895-4540540285CA}" srcId="{9ED4E5F8-3EF1-4FE1-84BC-632BB87D96C5}" destId="{2E21FB62-E8C5-4896-904F-CF1A8243BF0F}" srcOrd="1" destOrd="0" parTransId="{5B651898-A180-45F2-A9AC-9DCB0F7F05F7}" sibTransId="{F127B49D-243A-440C-BD24-AF187C2397FF}"/>
    <dgm:cxn modelId="{EFB6A327-0737-4CFB-A7C1-251779507E1E}" type="presOf" srcId="{2E21FB62-E8C5-4896-904F-CF1A8243BF0F}" destId="{A7DC682E-167C-4A04-8700-C5F258F472D1}" srcOrd="1" destOrd="0" presId="urn:microsoft.com/office/officeart/2005/8/layout/list1"/>
    <dgm:cxn modelId="{634B9A2A-C704-470D-8286-34FE423DE32A}" type="presOf" srcId="{307F6BB3-CD56-4EEE-B971-9C8CE3E5888E}" destId="{29366737-E3FB-425E-948C-234A224426DF}" srcOrd="0" destOrd="0" presId="urn:microsoft.com/office/officeart/2005/8/layout/list1"/>
    <dgm:cxn modelId="{603ECA2D-678E-4140-BF0C-815A84185552}" srcId="{1F70D7FD-867D-4767-8112-E768AE9A57E6}" destId="{307F6BB3-CD56-4EEE-B971-9C8CE3E5888E}" srcOrd="0" destOrd="0" parTransId="{CF1A0893-546F-4484-A985-6D212F82043B}" sibTransId="{83944A20-59E4-498D-85BE-52F1AAC19832}"/>
    <dgm:cxn modelId="{81BB395B-2904-45F7-BC4E-574E37851D41}" type="presOf" srcId="{EB3B7274-6F8B-4CE2-B7C5-75D7D89CDBED}" destId="{5DED8705-80DB-497E-9678-FE1D21D07B19}" srcOrd="0" destOrd="0" presId="urn:microsoft.com/office/officeart/2005/8/layout/list1"/>
    <dgm:cxn modelId="{80BC7762-B79C-4B90-BF76-1F917F06316B}" srcId="{4197AEFF-000F-4C31-9F6C-95DE51739005}" destId="{C3294B1C-8FE0-44F0-B319-F6A07732212B}" srcOrd="0" destOrd="0" parTransId="{8F822DC6-ABDE-4F6A-9BEC-976F115D164B}" sibTransId="{23E9E3B2-44C5-41D6-82B5-108674AD713E}"/>
    <dgm:cxn modelId="{0ADEED62-38AF-4F75-A375-B6E1ABF1CD2E}" srcId="{9ED4E5F8-3EF1-4FE1-84BC-632BB87D96C5}" destId="{4197AEFF-000F-4C31-9F6C-95DE51739005}" srcOrd="5" destOrd="0" parTransId="{7EED2FDA-C831-4A7B-89D0-2D98A43EAAE3}" sibTransId="{AEBE208D-DD07-46FB-B698-F68BA6233B43}"/>
    <dgm:cxn modelId="{D73FE365-2854-4F46-A4E9-8DC5614EA5FB}" type="presOf" srcId="{2DB837EE-A0CC-48A1-BD76-5DDAB597FB66}" destId="{803D85FD-2602-40E6-8A51-6304C3E1DB9D}" srcOrd="1" destOrd="0" presId="urn:microsoft.com/office/officeart/2005/8/layout/list1"/>
    <dgm:cxn modelId="{6E029D6D-A31D-462C-B31E-960E13383C16}" type="presOf" srcId="{DA00D80D-A461-4C9D-A699-422C8A47B0A5}" destId="{94CEF2A8-D568-480E-BE42-F2ADD0076B7D}" srcOrd="0" destOrd="0" presId="urn:microsoft.com/office/officeart/2005/8/layout/list1"/>
    <dgm:cxn modelId="{B5C0354E-B025-4C62-A76B-B95C6B9D223A}" type="presOf" srcId="{1F70D7FD-867D-4767-8112-E768AE9A57E6}" destId="{8BAF5142-3148-4996-8145-A9DFFFD0B8B9}" srcOrd="0" destOrd="0" presId="urn:microsoft.com/office/officeart/2005/8/layout/list1"/>
    <dgm:cxn modelId="{4CEFCB4F-0AEE-45CE-AE1D-004B542FB562}" srcId="{E4383478-91A1-4DC1-A544-EC8A5B2E40E8}" destId="{EB3B7274-6F8B-4CE2-B7C5-75D7D89CDBED}" srcOrd="0" destOrd="0" parTransId="{1D4E8DAE-6E4F-4B63-815D-1F8A59DA6DDD}" sibTransId="{F2ADE5DA-ACA3-4129-8551-4A95D7233353}"/>
    <dgm:cxn modelId="{4476DA6F-3AA1-4B3D-8C56-6A3AFDD5CA4F}" type="presOf" srcId="{4197AEFF-000F-4C31-9F6C-95DE51739005}" destId="{74CB5829-4711-4B72-AA90-5F84842D7295}" srcOrd="1" destOrd="0" presId="urn:microsoft.com/office/officeart/2005/8/layout/list1"/>
    <dgm:cxn modelId="{91D7DF6F-FC71-4CAF-9F1A-5E1DE09EB702}" type="presOf" srcId="{D0C41DBB-598F-452B-9E12-98B09BE57521}" destId="{BB262E1E-28A5-4593-BDE6-649AE8CA79F0}" srcOrd="1" destOrd="0" presId="urn:microsoft.com/office/officeart/2005/8/layout/list1"/>
    <dgm:cxn modelId="{20A9C453-97E0-41B0-B517-B5A6E780C183}" srcId="{2E21FB62-E8C5-4896-904F-CF1A8243BF0F}" destId="{DA00D80D-A461-4C9D-A699-422C8A47B0A5}" srcOrd="0" destOrd="0" parTransId="{1994811C-08AA-4ACD-8440-3DA784F2BF5E}" sibTransId="{70955F41-BB9A-418A-AD4C-AFC479CA1C97}"/>
    <dgm:cxn modelId="{789C8854-B4C6-4668-BCD5-C19B77DEA270}" srcId="{4197AEFF-000F-4C31-9F6C-95DE51739005}" destId="{5B6E775B-C963-4EF9-BA76-E987B11F6FD1}" srcOrd="1" destOrd="0" parTransId="{7C69DB77-A0A3-4865-B12C-CBC52ED89EA6}" sibTransId="{8A955E2C-D932-4FC4-BD9E-630E0ECE4E70}"/>
    <dgm:cxn modelId="{FC268F93-1702-4184-A1C1-055D8BE00105}" type="presOf" srcId="{9ED4E5F8-3EF1-4FE1-84BC-632BB87D96C5}" destId="{75F992FF-3B43-4EEE-831B-928E1850B7DB}" srcOrd="0" destOrd="0" presId="urn:microsoft.com/office/officeart/2005/8/layout/list1"/>
    <dgm:cxn modelId="{43859598-8B40-48D7-A5F7-AA5D24B8E487}" type="presOf" srcId="{4197AEFF-000F-4C31-9F6C-95DE51739005}" destId="{04960CA2-1ACB-4FA2-90DE-54049451D3C3}" srcOrd="0" destOrd="0" presId="urn:microsoft.com/office/officeart/2005/8/layout/list1"/>
    <dgm:cxn modelId="{C1DD4EA1-DDE8-4E7B-BA75-50BF792BB602}" srcId="{9ED4E5F8-3EF1-4FE1-84BC-632BB87D96C5}" destId="{E4383478-91A1-4DC1-A544-EC8A5B2E40E8}" srcOrd="2" destOrd="0" parTransId="{3D73C50E-897C-471F-8F70-200F584B810C}" sibTransId="{771F5F54-430F-4181-ADA5-7DDA19971B9B}"/>
    <dgm:cxn modelId="{414C15A7-225B-455D-A9C5-3CDE8B7C3050}" srcId="{9ED4E5F8-3EF1-4FE1-84BC-632BB87D96C5}" destId="{D0C41DBB-598F-452B-9E12-98B09BE57521}" srcOrd="0" destOrd="0" parTransId="{E4A83C23-B6E6-4436-A4E6-750B705ED169}" sibTransId="{75A027F3-FD01-4359-8574-B85ADD38FB21}"/>
    <dgm:cxn modelId="{9E5B02B2-2786-4A83-91A9-A2842E5FB8C5}" type="presOf" srcId="{D0C41DBB-598F-452B-9E12-98B09BE57521}" destId="{CE85FA7D-15F8-487D-A4E0-38A498112429}" srcOrd="0" destOrd="0" presId="urn:microsoft.com/office/officeart/2005/8/layout/list1"/>
    <dgm:cxn modelId="{9989EEB4-589A-415B-BE31-772F17FDBCC9}" srcId="{9ED4E5F8-3EF1-4FE1-84BC-632BB87D96C5}" destId="{2DB837EE-A0CC-48A1-BD76-5DDAB597FB66}" srcOrd="3" destOrd="0" parTransId="{11507563-E1B9-4777-82EB-8A7CD59000D6}" sibTransId="{0E51F126-ADFE-4EAF-8BE9-4573BFAB09CA}"/>
    <dgm:cxn modelId="{C86907BB-0191-407E-AA2F-0FA918ADFABE}" srcId="{2DB837EE-A0CC-48A1-BD76-5DDAB597FB66}" destId="{DE51ED98-795E-464A-AA09-E43AB9D18BA1}" srcOrd="0" destOrd="0" parTransId="{C7B91FD0-E1D7-4977-BE73-7F77B51EAF1D}" sibTransId="{C4FF6DDA-FCBE-4449-A1C9-9AE4CB27C60D}"/>
    <dgm:cxn modelId="{DABC60BE-EEFE-4470-A63B-5FBB818B7D61}" type="presOf" srcId="{DE51ED98-795E-464A-AA09-E43AB9D18BA1}" destId="{8E0C1AA2-A098-47FD-BA4E-825559E1D259}" srcOrd="0" destOrd="0" presId="urn:microsoft.com/office/officeart/2005/8/layout/list1"/>
    <dgm:cxn modelId="{3582FABE-A24A-4086-8865-2E0A3CDA80F6}" type="presOf" srcId="{C3294B1C-8FE0-44F0-B319-F6A07732212B}" destId="{695CF19E-1ABB-40CA-B4F7-6D9A87A82240}" srcOrd="0" destOrd="0" presId="urn:microsoft.com/office/officeart/2005/8/layout/list1"/>
    <dgm:cxn modelId="{2E4276C5-8F8E-430C-95D4-8F303AFCB3CB}" type="presOf" srcId="{2E21FB62-E8C5-4896-904F-CF1A8243BF0F}" destId="{067D1CC4-7493-4EB2-AB4E-90361D9AFE6B}" srcOrd="0" destOrd="0" presId="urn:microsoft.com/office/officeart/2005/8/layout/list1"/>
    <dgm:cxn modelId="{2EAC70CE-46E1-49BB-A66F-F34659895D60}" type="presOf" srcId="{E4383478-91A1-4DC1-A544-EC8A5B2E40E8}" destId="{1E1E127A-4BC0-4DD6-BCE1-0DC459BEC533}" srcOrd="0" destOrd="0" presId="urn:microsoft.com/office/officeart/2005/8/layout/list1"/>
    <dgm:cxn modelId="{5520A5DE-1F91-4030-A0B2-C138798FBC37}" type="presOf" srcId="{E4383478-91A1-4DC1-A544-EC8A5B2E40E8}" destId="{26CF7746-190A-4061-882D-372A213F6AB0}" srcOrd="1" destOrd="0" presId="urn:microsoft.com/office/officeart/2005/8/layout/list1"/>
    <dgm:cxn modelId="{B633F2E3-87C4-43D9-8FC7-CABDE3F0B2B2}" type="presOf" srcId="{2DB837EE-A0CC-48A1-BD76-5DDAB597FB66}" destId="{8196FE8E-0F5E-4BF7-97B9-C96C5C7B5CF0}" srcOrd="0" destOrd="0" presId="urn:microsoft.com/office/officeart/2005/8/layout/list1"/>
    <dgm:cxn modelId="{95010CE6-B0CB-4771-B7BA-B0FEDCFAD6C5}" srcId="{9ED4E5F8-3EF1-4FE1-84BC-632BB87D96C5}" destId="{1F70D7FD-867D-4767-8112-E768AE9A57E6}" srcOrd="4" destOrd="0" parTransId="{AC17E1E0-786D-434B-B14E-8B16490F179B}" sibTransId="{5EAC2C56-EF30-4645-B7E9-9C089DF2595F}"/>
    <dgm:cxn modelId="{9961C847-C1FD-4C3A-A66D-ACCCAD96BAE6}" type="presParOf" srcId="{75F992FF-3B43-4EEE-831B-928E1850B7DB}" destId="{9A617C2F-A575-429F-B85C-5B372EC3E58F}" srcOrd="0" destOrd="0" presId="urn:microsoft.com/office/officeart/2005/8/layout/list1"/>
    <dgm:cxn modelId="{150E4EDB-8FF5-4249-855E-0B2175CB8F91}" type="presParOf" srcId="{9A617C2F-A575-429F-B85C-5B372EC3E58F}" destId="{CE85FA7D-15F8-487D-A4E0-38A498112429}" srcOrd="0" destOrd="0" presId="urn:microsoft.com/office/officeart/2005/8/layout/list1"/>
    <dgm:cxn modelId="{0B6AB588-1B84-4F79-9882-AE5C2F8CA8F1}" type="presParOf" srcId="{9A617C2F-A575-429F-B85C-5B372EC3E58F}" destId="{BB262E1E-28A5-4593-BDE6-649AE8CA79F0}" srcOrd="1" destOrd="0" presId="urn:microsoft.com/office/officeart/2005/8/layout/list1"/>
    <dgm:cxn modelId="{A95F5193-E9DE-411A-BFB8-3592EBFD75B5}" type="presParOf" srcId="{75F992FF-3B43-4EEE-831B-928E1850B7DB}" destId="{39318983-2E86-4803-B3C0-BE1C5ACAD844}" srcOrd="1" destOrd="0" presId="urn:microsoft.com/office/officeart/2005/8/layout/list1"/>
    <dgm:cxn modelId="{D9A96C62-7D1A-48CA-8B70-3745D0CC7AC6}" type="presParOf" srcId="{75F992FF-3B43-4EEE-831B-928E1850B7DB}" destId="{83D3F650-4DB9-4090-97DD-4FABAEE7D515}" srcOrd="2" destOrd="0" presId="urn:microsoft.com/office/officeart/2005/8/layout/list1"/>
    <dgm:cxn modelId="{0C8EC780-005B-4EDE-8F88-4B244E336F0D}" type="presParOf" srcId="{75F992FF-3B43-4EEE-831B-928E1850B7DB}" destId="{F3BA12C8-CF37-4F8C-8171-6B37E8DDCBBB}" srcOrd="3" destOrd="0" presId="urn:microsoft.com/office/officeart/2005/8/layout/list1"/>
    <dgm:cxn modelId="{01BC917B-AB33-409B-8FB4-CA759A26DEC7}" type="presParOf" srcId="{75F992FF-3B43-4EEE-831B-928E1850B7DB}" destId="{C1B64D14-4D0A-4035-8A44-3BDD084B7D97}" srcOrd="4" destOrd="0" presId="urn:microsoft.com/office/officeart/2005/8/layout/list1"/>
    <dgm:cxn modelId="{51622218-061D-46B6-8372-F7385ACBFE28}" type="presParOf" srcId="{C1B64D14-4D0A-4035-8A44-3BDD084B7D97}" destId="{067D1CC4-7493-4EB2-AB4E-90361D9AFE6B}" srcOrd="0" destOrd="0" presId="urn:microsoft.com/office/officeart/2005/8/layout/list1"/>
    <dgm:cxn modelId="{C70D3C50-37A9-404E-B319-077918C96589}" type="presParOf" srcId="{C1B64D14-4D0A-4035-8A44-3BDD084B7D97}" destId="{A7DC682E-167C-4A04-8700-C5F258F472D1}" srcOrd="1" destOrd="0" presId="urn:microsoft.com/office/officeart/2005/8/layout/list1"/>
    <dgm:cxn modelId="{75606C42-5B14-49F9-83FB-AB8081021A32}" type="presParOf" srcId="{75F992FF-3B43-4EEE-831B-928E1850B7DB}" destId="{92EC4731-783D-494C-8DF9-5298642B0F28}" srcOrd="5" destOrd="0" presId="urn:microsoft.com/office/officeart/2005/8/layout/list1"/>
    <dgm:cxn modelId="{0477BB2A-6E72-4A88-9189-4DA680E30D3E}" type="presParOf" srcId="{75F992FF-3B43-4EEE-831B-928E1850B7DB}" destId="{94CEF2A8-D568-480E-BE42-F2ADD0076B7D}" srcOrd="6" destOrd="0" presId="urn:microsoft.com/office/officeart/2005/8/layout/list1"/>
    <dgm:cxn modelId="{67821CE1-17E2-4DF7-BBFF-7698F4393FFD}" type="presParOf" srcId="{75F992FF-3B43-4EEE-831B-928E1850B7DB}" destId="{1B46E517-3C51-424A-B187-A73B879D64B7}" srcOrd="7" destOrd="0" presId="urn:microsoft.com/office/officeart/2005/8/layout/list1"/>
    <dgm:cxn modelId="{427D425C-F76A-4B66-9A9B-FBADDE35F6B2}" type="presParOf" srcId="{75F992FF-3B43-4EEE-831B-928E1850B7DB}" destId="{8EA1839F-7A15-4C8D-9F9D-FCCBDD117E67}" srcOrd="8" destOrd="0" presId="urn:microsoft.com/office/officeart/2005/8/layout/list1"/>
    <dgm:cxn modelId="{C33BBF51-7815-4C4F-A071-50250B69480D}" type="presParOf" srcId="{8EA1839F-7A15-4C8D-9F9D-FCCBDD117E67}" destId="{1E1E127A-4BC0-4DD6-BCE1-0DC459BEC533}" srcOrd="0" destOrd="0" presId="urn:microsoft.com/office/officeart/2005/8/layout/list1"/>
    <dgm:cxn modelId="{AB63516B-799A-4514-A2AF-9A2356AB1166}" type="presParOf" srcId="{8EA1839F-7A15-4C8D-9F9D-FCCBDD117E67}" destId="{26CF7746-190A-4061-882D-372A213F6AB0}" srcOrd="1" destOrd="0" presId="urn:microsoft.com/office/officeart/2005/8/layout/list1"/>
    <dgm:cxn modelId="{95A206D8-AC62-4FD7-A827-A9A44E87F841}" type="presParOf" srcId="{75F992FF-3B43-4EEE-831B-928E1850B7DB}" destId="{E3B90F08-9B66-454E-A454-0872D0F1FA71}" srcOrd="9" destOrd="0" presId="urn:microsoft.com/office/officeart/2005/8/layout/list1"/>
    <dgm:cxn modelId="{DE4D1FA4-F5AA-4133-8688-86096A79DAE6}" type="presParOf" srcId="{75F992FF-3B43-4EEE-831B-928E1850B7DB}" destId="{5DED8705-80DB-497E-9678-FE1D21D07B19}" srcOrd="10" destOrd="0" presId="urn:microsoft.com/office/officeart/2005/8/layout/list1"/>
    <dgm:cxn modelId="{A9645AD1-0042-49CC-A533-B314D0326C57}" type="presParOf" srcId="{75F992FF-3B43-4EEE-831B-928E1850B7DB}" destId="{9DC3BBB5-3A38-4954-93FC-49F95D480EC0}" srcOrd="11" destOrd="0" presId="urn:microsoft.com/office/officeart/2005/8/layout/list1"/>
    <dgm:cxn modelId="{B60D4BED-0704-4FBF-A162-2A074CDF5854}" type="presParOf" srcId="{75F992FF-3B43-4EEE-831B-928E1850B7DB}" destId="{722DC695-5D10-4B03-9E19-9D81FFA13908}" srcOrd="12" destOrd="0" presId="urn:microsoft.com/office/officeart/2005/8/layout/list1"/>
    <dgm:cxn modelId="{171EDFD8-EED4-4B54-A84F-53527CE1AAE3}" type="presParOf" srcId="{722DC695-5D10-4B03-9E19-9D81FFA13908}" destId="{8196FE8E-0F5E-4BF7-97B9-C96C5C7B5CF0}" srcOrd="0" destOrd="0" presId="urn:microsoft.com/office/officeart/2005/8/layout/list1"/>
    <dgm:cxn modelId="{7D0EAD28-E462-4E52-AE8D-F5863997113D}" type="presParOf" srcId="{722DC695-5D10-4B03-9E19-9D81FFA13908}" destId="{803D85FD-2602-40E6-8A51-6304C3E1DB9D}" srcOrd="1" destOrd="0" presId="urn:microsoft.com/office/officeart/2005/8/layout/list1"/>
    <dgm:cxn modelId="{69164BEC-911F-4BE0-9B86-62C573FD2BED}" type="presParOf" srcId="{75F992FF-3B43-4EEE-831B-928E1850B7DB}" destId="{776DF95F-3DE1-415D-9AEE-171E9817320C}" srcOrd="13" destOrd="0" presId="urn:microsoft.com/office/officeart/2005/8/layout/list1"/>
    <dgm:cxn modelId="{21041F96-1CAC-4036-AEF4-A1665DA687EB}" type="presParOf" srcId="{75F992FF-3B43-4EEE-831B-928E1850B7DB}" destId="{8E0C1AA2-A098-47FD-BA4E-825559E1D259}" srcOrd="14" destOrd="0" presId="urn:microsoft.com/office/officeart/2005/8/layout/list1"/>
    <dgm:cxn modelId="{6D5A25F9-7DDF-4EB6-A5DD-366B8AE5E77B}" type="presParOf" srcId="{75F992FF-3B43-4EEE-831B-928E1850B7DB}" destId="{899772B1-1172-45D0-B6AB-E4884F14D061}" srcOrd="15" destOrd="0" presId="urn:microsoft.com/office/officeart/2005/8/layout/list1"/>
    <dgm:cxn modelId="{9A0F4D97-6B0D-4E28-9710-4533BD44B27C}" type="presParOf" srcId="{75F992FF-3B43-4EEE-831B-928E1850B7DB}" destId="{C64025D8-8259-4CF7-94F7-ACBE38A472E9}" srcOrd="16" destOrd="0" presId="urn:microsoft.com/office/officeart/2005/8/layout/list1"/>
    <dgm:cxn modelId="{B2B62163-34B3-44F9-9402-376F1E1D3BD0}" type="presParOf" srcId="{C64025D8-8259-4CF7-94F7-ACBE38A472E9}" destId="{8BAF5142-3148-4996-8145-A9DFFFD0B8B9}" srcOrd="0" destOrd="0" presId="urn:microsoft.com/office/officeart/2005/8/layout/list1"/>
    <dgm:cxn modelId="{5EE5BC06-18AF-4D82-BDE0-AFD6807C752B}" type="presParOf" srcId="{C64025D8-8259-4CF7-94F7-ACBE38A472E9}" destId="{F9FC7E25-EE44-4CF6-B50D-D0F024B32B76}" srcOrd="1" destOrd="0" presId="urn:microsoft.com/office/officeart/2005/8/layout/list1"/>
    <dgm:cxn modelId="{302A40EA-1270-406D-921A-A90D0D829778}" type="presParOf" srcId="{75F992FF-3B43-4EEE-831B-928E1850B7DB}" destId="{89544F2C-A067-46E2-8898-845D92320BC3}" srcOrd="17" destOrd="0" presId="urn:microsoft.com/office/officeart/2005/8/layout/list1"/>
    <dgm:cxn modelId="{BD8C54B6-2EA7-4E93-8279-2C932DD641FB}" type="presParOf" srcId="{75F992FF-3B43-4EEE-831B-928E1850B7DB}" destId="{29366737-E3FB-425E-948C-234A224426DF}" srcOrd="18" destOrd="0" presId="urn:microsoft.com/office/officeart/2005/8/layout/list1"/>
    <dgm:cxn modelId="{56E3168A-D5AA-4E3A-8EFD-BE556CA6DA96}" type="presParOf" srcId="{75F992FF-3B43-4EEE-831B-928E1850B7DB}" destId="{24EF2DD3-A12A-492C-90AE-0E7380F2898D}" srcOrd="19" destOrd="0" presId="urn:microsoft.com/office/officeart/2005/8/layout/list1"/>
    <dgm:cxn modelId="{3AB784EF-5A54-4DD7-B826-A8D26B0D3D37}" type="presParOf" srcId="{75F992FF-3B43-4EEE-831B-928E1850B7DB}" destId="{B133C88C-ED12-43D8-94F8-6F4D8120A512}" srcOrd="20" destOrd="0" presId="urn:microsoft.com/office/officeart/2005/8/layout/list1"/>
    <dgm:cxn modelId="{BA8C4573-6DCA-47D9-98B9-FC6357F08794}" type="presParOf" srcId="{B133C88C-ED12-43D8-94F8-6F4D8120A512}" destId="{04960CA2-1ACB-4FA2-90DE-54049451D3C3}" srcOrd="0" destOrd="0" presId="urn:microsoft.com/office/officeart/2005/8/layout/list1"/>
    <dgm:cxn modelId="{ED256EFB-E45A-4C86-AA0E-E1BF0D4DB104}" type="presParOf" srcId="{B133C88C-ED12-43D8-94F8-6F4D8120A512}" destId="{74CB5829-4711-4B72-AA90-5F84842D7295}" srcOrd="1" destOrd="0" presId="urn:microsoft.com/office/officeart/2005/8/layout/list1"/>
    <dgm:cxn modelId="{906D5D5B-34FB-472B-9677-14861B26545A}" type="presParOf" srcId="{75F992FF-3B43-4EEE-831B-928E1850B7DB}" destId="{AEAE6405-AEEB-41F1-A701-A842FF4EC02D}" srcOrd="21" destOrd="0" presId="urn:microsoft.com/office/officeart/2005/8/layout/list1"/>
    <dgm:cxn modelId="{6077DB20-2A8B-4A92-8E8C-F4CC717CD151}" type="presParOf" srcId="{75F992FF-3B43-4EEE-831B-928E1850B7DB}" destId="{695CF19E-1ABB-40CA-B4F7-6D9A87A8224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3F650-4DB9-4090-97DD-4FABAEE7D515}">
      <dsp:nvSpPr>
        <dsp:cNvPr id="0" name=""/>
        <dsp:cNvSpPr/>
      </dsp:nvSpPr>
      <dsp:spPr>
        <a:xfrm>
          <a:off x="0" y="209382"/>
          <a:ext cx="640873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62E1E-28A5-4593-BDE6-649AE8CA79F0}">
      <dsp:nvSpPr>
        <dsp:cNvPr id="0" name=""/>
        <dsp:cNvSpPr/>
      </dsp:nvSpPr>
      <dsp:spPr>
        <a:xfrm>
          <a:off x="320436" y="2742"/>
          <a:ext cx="4486116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5" tIns="0" rIns="1695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/>
            <a:t>Différents types de failles de sécurité</a:t>
          </a:r>
          <a:endParaRPr lang="en-US" sz="1400" kern="1200"/>
        </a:p>
      </dsp:txBody>
      <dsp:txXfrm>
        <a:off x="340611" y="22917"/>
        <a:ext cx="4445766" cy="372930"/>
      </dsp:txXfrm>
    </dsp:sp>
    <dsp:sp modelId="{94CEF2A8-D568-480E-BE42-F2ADD0076B7D}">
      <dsp:nvSpPr>
        <dsp:cNvPr id="0" name=""/>
        <dsp:cNvSpPr/>
      </dsp:nvSpPr>
      <dsp:spPr>
        <a:xfrm>
          <a:off x="0" y="844422"/>
          <a:ext cx="6408738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389" tIns="291592" rIns="49738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Les données sont écrites au-delà des limites d’une mémoire tampon</a:t>
          </a:r>
          <a:endParaRPr lang="en-US" sz="1400" kern="1200"/>
        </a:p>
      </dsp:txBody>
      <dsp:txXfrm>
        <a:off x="0" y="844422"/>
        <a:ext cx="6408738" cy="793800"/>
      </dsp:txXfrm>
    </dsp:sp>
    <dsp:sp modelId="{A7DC682E-167C-4A04-8700-C5F258F472D1}">
      <dsp:nvSpPr>
        <dsp:cNvPr id="0" name=""/>
        <dsp:cNvSpPr/>
      </dsp:nvSpPr>
      <dsp:spPr>
        <a:xfrm>
          <a:off x="320436" y="637782"/>
          <a:ext cx="4486116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5" tIns="0" rIns="1695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Débordement de tampon (Buffer overflow)</a:t>
          </a:r>
          <a:endParaRPr lang="en-US" sz="1400" kern="1200"/>
        </a:p>
      </dsp:txBody>
      <dsp:txXfrm>
        <a:off x="340611" y="657957"/>
        <a:ext cx="4445766" cy="372930"/>
      </dsp:txXfrm>
    </dsp:sp>
    <dsp:sp modelId="{5DED8705-80DB-497E-9678-FE1D21D07B19}">
      <dsp:nvSpPr>
        <dsp:cNvPr id="0" name=""/>
        <dsp:cNvSpPr/>
      </dsp:nvSpPr>
      <dsp:spPr>
        <a:xfrm>
          <a:off x="0" y="1920462"/>
          <a:ext cx="6408738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389" tIns="291592" rIns="49738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Forcer les programmes à se comporter d’une manière indésirable</a:t>
          </a:r>
          <a:endParaRPr lang="en-US" sz="1400" kern="1200"/>
        </a:p>
      </dsp:txBody>
      <dsp:txXfrm>
        <a:off x="0" y="1920462"/>
        <a:ext cx="6408738" cy="793800"/>
      </dsp:txXfrm>
    </dsp:sp>
    <dsp:sp modelId="{26CF7746-190A-4061-882D-372A213F6AB0}">
      <dsp:nvSpPr>
        <dsp:cNvPr id="0" name=""/>
        <dsp:cNvSpPr/>
      </dsp:nvSpPr>
      <dsp:spPr>
        <a:xfrm>
          <a:off x="320436" y="1713822"/>
          <a:ext cx="4486116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5" tIns="0" rIns="1695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Entrée non validée</a:t>
          </a:r>
          <a:endParaRPr lang="en-US" sz="1400" kern="1200"/>
        </a:p>
      </dsp:txBody>
      <dsp:txXfrm>
        <a:off x="340611" y="1733997"/>
        <a:ext cx="4445766" cy="372930"/>
      </dsp:txXfrm>
    </dsp:sp>
    <dsp:sp modelId="{8E0C1AA2-A098-47FD-BA4E-825559E1D259}">
      <dsp:nvSpPr>
        <dsp:cNvPr id="0" name=""/>
        <dsp:cNvSpPr/>
      </dsp:nvSpPr>
      <dsp:spPr>
        <a:xfrm>
          <a:off x="0" y="2996502"/>
          <a:ext cx="6408738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389" tIns="291592" rIns="49738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Événements mal planifiés</a:t>
          </a:r>
          <a:endParaRPr lang="en-US" sz="1400" kern="1200"/>
        </a:p>
      </dsp:txBody>
      <dsp:txXfrm>
        <a:off x="0" y="2996502"/>
        <a:ext cx="6408738" cy="595350"/>
      </dsp:txXfrm>
    </dsp:sp>
    <dsp:sp modelId="{803D85FD-2602-40E6-8A51-6304C3E1DB9D}">
      <dsp:nvSpPr>
        <dsp:cNvPr id="0" name=""/>
        <dsp:cNvSpPr/>
      </dsp:nvSpPr>
      <dsp:spPr>
        <a:xfrm>
          <a:off x="320436" y="2789862"/>
          <a:ext cx="4486116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5" tIns="0" rIns="1695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Situations de concurrence</a:t>
          </a:r>
          <a:endParaRPr lang="en-US" sz="1400" kern="1200"/>
        </a:p>
      </dsp:txBody>
      <dsp:txXfrm>
        <a:off x="340611" y="2810037"/>
        <a:ext cx="4445766" cy="372930"/>
      </dsp:txXfrm>
    </dsp:sp>
    <dsp:sp modelId="{29366737-E3FB-425E-948C-234A224426DF}">
      <dsp:nvSpPr>
        <dsp:cNvPr id="0" name=""/>
        <dsp:cNvSpPr/>
      </dsp:nvSpPr>
      <dsp:spPr>
        <a:xfrm>
          <a:off x="0" y="3874092"/>
          <a:ext cx="6408738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389" tIns="291592" rIns="49738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Protéger les données sensibles par l’authentification, l’autorisation et le chiffrement</a:t>
          </a:r>
          <a:endParaRPr lang="en-US" sz="1400" kern="1200"/>
        </a:p>
      </dsp:txBody>
      <dsp:txXfrm>
        <a:off x="0" y="3874092"/>
        <a:ext cx="6408738" cy="793800"/>
      </dsp:txXfrm>
    </dsp:sp>
    <dsp:sp modelId="{F9FC7E25-EE44-4CF6-B50D-D0F024B32B76}">
      <dsp:nvSpPr>
        <dsp:cNvPr id="0" name=""/>
        <dsp:cNvSpPr/>
      </dsp:nvSpPr>
      <dsp:spPr>
        <a:xfrm>
          <a:off x="320436" y="3667452"/>
          <a:ext cx="4486116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5" tIns="0" rIns="1695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Failles dans les mesures de sécurité</a:t>
          </a:r>
          <a:endParaRPr lang="en-US" sz="1400" kern="1200"/>
        </a:p>
      </dsp:txBody>
      <dsp:txXfrm>
        <a:off x="340611" y="3687627"/>
        <a:ext cx="4445766" cy="372930"/>
      </dsp:txXfrm>
    </dsp:sp>
    <dsp:sp modelId="{695CF19E-1ABB-40CA-B4F7-6D9A87A82240}">
      <dsp:nvSpPr>
        <dsp:cNvPr id="0" name=""/>
        <dsp:cNvSpPr/>
      </dsp:nvSpPr>
      <dsp:spPr>
        <a:xfrm>
          <a:off x="0" y="4950132"/>
          <a:ext cx="6408738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389" tIns="291592" rIns="49738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Contrôle d’accès à l’équipement et aux ressources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Pratiques de sécurité</a:t>
          </a:r>
          <a:endParaRPr lang="en-US" sz="1400" kern="1200"/>
        </a:p>
      </dsp:txBody>
      <dsp:txXfrm>
        <a:off x="0" y="4950132"/>
        <a:ext cx="6408738" cy="815850"/>
      </dsp:txXfrm>
    </dsp:sp>
    <dsp:sp modelId="{74CB5829-4711-4B72-AA90-5F84842D7295}">
      <dsp:nvSpPr>
        <dsp:cNvPr id="0" name=""/>
        <dsp:cNvSpPr/>
      </dsp:nvSpPr>
      <dsp:spPr>
        <a:xfrm>
          <a:off x="320436" y="4743492"/>
          <a:ext cx="4486116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565" tIns="0" rIns="1695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Problèmes de contrôle d’accès</a:t>
          </a:r>
          <a:endParaRPr lang="en-US" sz="1400" kern="1200"/>
        </a:p>
      </dsp:txBody>
      <dsp:txXfrm>
        <a:off x="340611" y="4763667"/>
        <a:ext cx="4445766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8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6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8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11/15/2022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15968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2" r:id="rId4"/>
    <p:sldLayoutId id="2147483703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3" name="Rectangle 106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pPr algn="ctr"/>
            <a:r>
              <a:rPr lang="fr-FR" sz="6200"/>
              <a:t>Risques d’attaques et protection des données</a:t>
            </a:r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Cyber, Attaque, Chiffrement, Smartphone">
            <a:extLst>
              <a:ext uri="{FF2B5EF4-FFF2-40B4-BE49-F238E27FC236}">
                <a16:creationId xmlns:a16="http://schemas.microsoft.com/office/drawing/2014/main" id="{C10D20D2-0928-F3E8-A969-B145B6036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r="32934" b="-2"/>
          <a:stretch/>
        </p:blipFill>
        <p:spPr bwMode="auto">
          <a:xfrm>
            <a:off x="1085019" y="1148025"/>
            <a:ext cx="4500562" cy="4500575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effectLst>
            <a:softEdge rad="1016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4" name="Rectangle 6152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75" name="Group 6154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6176" name="Oval 6155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7" name="Oval 6156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8" name="Oval 6157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160" name="Freeform: Shape 6159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02F024-8A00-8015-DEA2-E196C717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Cyberattaque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B49E85-2014-6ED1-BC8C-0A23CDDED968}"/>
              </a:ext>
            </a:extLst>
          </p:cNvPr>
          <p:cNvSpPr txBox="1"/>
          <p:nvPr/>
        </p:nvSpPr>
        <p:spPr>
          <a:xfrm>
            <a:off x="550863" y="2947121"/>
            <a:ext cx="4500562" cy="33616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vl="1" indent="-270000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spc="50"/>
              <a:t>Introduction : </a:t>
            </a:r>
            <a:endParaRPr lang="en-US" sz="1400" spc="50"/>
          </a:p>
          <a:p>
            <a:pPr marL="742950" lvl="1" indent="-270000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spc="50"/>
          </a:p>
          <a:p>
            <a:pPr marL="742950" lvl="1" indent="-270000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spc="50"/>
              <a:t>Exploit : programme écrit utilisé pour exploiter une vulnérabilité connue</a:t>
            </a:r>
          </a:p>
          <a:p>
            <a:pPr marL="742950" lvl="1" indent="-270000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spc="50"/>
              <a:t>Attaque : utilisation d’un exploit contre une vulnérabilité. </a:t>
            </a:r>
          </a:p>
          <a:p>
            <a:pPr marL="742950" lvl="1" indent="-270000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spc="50"/>
          </a:p>
          <a:p>
            <a:pPr lvl="1" indent="-270000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spc="50"/>
              <a:t>L’objectif de l’attaque est d’obtenir l’accès à un système, aux données hébergées, à une ressource spécifique.</a:t>
            </a:r>
          </a:p>
          <a:p>
            <a:pPr marL="742950" lvl="1" indent="-270000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spc="50"/>
          </a:p>
        </p:txBody>
      </p:sp>
      <p:pic>
        <p:nvPicPr>
          <p:cNvPr id="6148" name="Picture 4" descr="Mains, Femme, Garder, Ipad, L'Internet">
            <a:extLst>
              <a:ext uri="{FF2B5EF4-FFF2-40B4-BE49-F238E27FC236}">
                <a16:creationId xmlns:a16="http://schemas.microsoft.com/office/drawing/2014/main" id="{DC550953-94F6-7985-D049-77358F219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000" y="2232000"/>
            <a:ext cx="3600000" cy="23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9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07" name="Rectangle 7174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08" name="Group 7176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7178" name="Rectangle 7177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9" name="Oval 7178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0" name="Oval 7179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186" name="Rectangle 7185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7" name="Rectangle 7186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184" name="Rectangle 7183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5" name="Rectangle 7184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83" name="Rectangle 7182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09" name="Rectangle 7188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3309-8FE3-2A2D-A4A0-04C5CCEA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80" y="96563"/>
            <a:ext cx="4500561" cy="2181946"/>
          </a:xfrm>
        </p:spPr>
        <p:txBody>
          <a:bodyPr anchor="b">
            <a:normAutofit/>
          </a:bodyPr>
          <a:lstStyle/>
          <a:p>
            <a:r>
              <a:rPr lang="fr-FR"/>
              <a:t>Cyberattaque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CEDC9D-5051-992E-51FB-6610F8346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83" y="2887452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fr-FR" sz="1400">
                <a:ea typeface="+mn-lt"/>
                <a:cs typeface="+mn-lt"/>
              </a:rPr>
              <a:t>Vulnérabilité des logiciels :</a:t>
            </a:r>
            <a:endParaRPr lang="fr-FR" sz="1400"/>
          </a:p>
          <a:p>
            <a:pPr marL="719455" lvl="1" indent="-269875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</a:pPr>
            <a:endParaRPr lang="fr-FR" sz="1400">
              <a:ea typeface="+mn-lt"/>
              <a:cs typeface="+mn-lt"/>
            </a:endParaRPr>
          </a:p>
          <a:p>
            <a:pPr marL="719455" lvl="1" indent="-269875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</a:pPr>
            <a:r>
              <a:rPr lang="fr-FR" sz="1400">
                <a:ea typeface="+mn-lt"/>
                <a:cs typeface="+mn-lt"/>
              </a:rPr>
              <a:t>Erreurs dans le système d’exploitation ou dans le code d’application</a:t>
            </a:r>
            <a:endParaRPr lang="en-US" sz="1400">
              <a:ea typeface="+mn-lt"/>
              <a:cs typeface="+mn-lt"/>
            </a:endParaRPr>
          </a:p>
          <a:p>
            <a:pPr marL="719455" lvl="1" indent="-269875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</a:pPr>
            <a:r>
              <a:rPr lang="fr-FR" sz="1400">
                <a:ea typeface="+mn-lt"/>
                <a:cs typeface="+mn-lt"/>
              </a:rPr>
              <a:t>Projet Zéro de Google </a:t>
            </a:r>
            <a:endParaRPr lang="en-US" sz="1400">
              <a:ea typeface="+mn-lt"/>
              <a:cs typeface="+mn-lt"/>
            </a:endParaRPr>
          </a:p>
          <a:p>
            <a:pPr marL="719455" lvl="2" indent="-269875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</a:pPr>
            <a:r>
              <a:rPr lang="fr-FR" sz="1400">
                <a:ea typeface="+mn-lt"/>
                <a:cs typeface="+mn-lt"/>
              </a:rPr>
              <a:t>Equipe permanente dédiée à la recherche de vulnérabilités des logiciels</a:t>
            </a:r>
            <a:endParaRPr lang="en-US" sz="1400">
              <a:ea typeface="+mn-lt"/>
              <a:cs typeface="+mn-lt"/>
            </a:endParaRPr>
          </a:p>
          <a:p>
            <a:pPr marL="719455" lvl="2" indent="-269875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</a:pPr>
            <a:r>
              <a:rPr lang="fr-FR" sz="1400">
                <a:ea typeface="+mn-lt"/>
                <a:cs typeface="+mn-lt"/>
              </a:rPr>
              <a:t>Signalement de la vulnérabilité à l’éditeur</a:t>
            </a:r>
            <a:endParaRPr lang="en-US" sz="1400">
              <a:ea typeface="+mn-lt"/>
              <a:cs typeface="+mn-lt"/>
            </a:endParaRPr>
          </a:p>
          <a:p>
            <a:pPr marL="719455" lvl="2" indent="-269875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</a:pPr>
            <a:r>
              <a:rPr lang="fr-FR" sz="1400">
                <a:ea typeface="+mn-lt"/>
                <a:cs typeface="+mn-lt"/>
              </a:rPr>
              <a:t>Google publie les détails de la faille au bout de 90 j</a:t>
            </a:r>
            <a:endParaRPr lang="en-US" sz="1400">
              <a:ea typeface="+mn-lt"/>
              <a:cs typeface="+mn-lt"/>
            </a:endParaRPr>
          </a:p>
          <a:p>
            <a:pPr marL="719455" lvl="2" indent="-269875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</a:pPr>
            <a:endParaRPr lang="fr-FR" sz="1400">
              <a:ea typeface="+mn-lt"/>
              <a:cs typeface="+mn-lt"/>
            </a:endParaRPr>
          </a:p>
          <a:p>
            <a:pPr marL="269875" indent="-269875">
              <a:lnSpc>
                <a:spcPct val="115000"/>
              </a:lnSpc>
            </a:pPr>
            <a:endParaRPr lang="fr-FR" sz="1400"/>
          </a:p>
        </p:txBody>
      </p:sp>
      <p:pic>
        <p:nvPicPr>
          <p:cNvPr id="7170" name="Picture 2" descr="Cassé, Serrure, Icône, Cadenas">
            <a:extLst>
              <a:ext uri="{FF2B5EF4-FFF2-40B4-BE49-F238E27FC236}">
                <a16:creationId xmlns:a16="http://schemas.microsoft.com/office/drawing/2014/main" id="{47B56500-1B51-515E-8E21-EACA27B9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4825" y="1395084"/>
            <a:ext cx="2887931" cy="41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29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AEC9A0-6CD9-FC74-C894-47EB75FE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fr-FR"/>
              <a:t>Cyberattaque</a:t>
            </a:r>
          </a:p>
        </p:txBody>
      </p:sp>
      <p:pic>
        <p:nvPicPr>
          <p:cNvPr id="5" name="Picture 4" descr="Gros plan sur des circuits imprimés illuminés">
            <a:extLst>
              <a:ext uri="{FF2B5EF4-FFF2-40B4-BE49-F238E27FC236}">
                <a16:creationId xmlns:a16="http://schemas.microsoft.com/office/drawing/2014/main" id="{E55CF397-A6A6-A08B-5EC2-8D2A5B6C1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2" r="19578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A8569-E99A-93A7-16C9-067FA51C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fr-FR">
                <a:ea typeface="+mn-lt"/>
                <a:cs typeface="+mn-lt"/>
              </a:rPr>
              <a:t>Vulnérabilité des matériels : </a:t>
            </a:r>
          </a:p>
          <a:p>
            <a:pPr marL="719455" lvl="1" indent="-269875">
              <a:spcBef>
                <a:spcPct val="35000"/>
              </a:spcBef>
              <a:spcAft>
                <a:spcPct val="0"/>
              </a:spcAft>
            </a:pPr>
            <a:endParaRPr lang="fr-FR">
              <a:ea typeface="+mn-lt"/>
              <a:cs typeface="+mn-lt"/>
            </a:endParaRPr>
          </a:p>
          <a:p>
            <a:pPr marL="719455" lvl="1" indent="-269875">
              <a:spcBef>
                <a:spcPct val="35000"/>
              </a:spcBef>
              <a:spcAft>
                <a:spcPct val="0"/>
              </a:spcAft>
            </a:pPr>
            <a:r>
              <a:rPr lang="fr-FR">
                <a:ea typeface="+mn-lt"/>
                <a:cs typeface="+mn-lt"/>
              </a:rPr>
              <a:t>Défaut de conception des matériels</a:t>
            </a:r>
            <a:endParaRPr lang="en-US">
              <a:ea typeface="+mn-lt"/>
              <a:cs typeface="+mn-lt"/>
            </a:endParaRPr>
          </a:p>
          <a:p>
            <a:pPr marL="719455" lvl="1" indent="-269875">
              <a:spcBef>
                <a:spcPct val="35000"/>
              </a:spcBef>
              <a:spcAft>
                <a:spcPct val="0"/>
              </a:spcAft>
            </a:pPr>
            <a:r>
              <a:rPr lang="fr-FR">
                <a:ea typeface="+mn-lt"/>
                <a:cs typeface="+mn-lt"/>
              </a:rPr>
              <a:t>Exemple d’exploit sur mémoire RAM : Rowhammer</a:t>
            </a:r>
          </a:p>
          <a:p>
            <a:pPr marL="719455" lvl="1" indent="-269875">
              <a:spcBef>
                <a:spcPct val="35000"/>
              </a:spcBef>
              <a:spcAft>
                <a:spcPct val="0"/>
              </a:spcAft>
            </a:pPr>
            <a:endParaRPr lang="fr-FR">
              <a:ea typeface="+mn-lt"/>
              <a:cs typeface="+mn-lt"/>
            </a:endParaRPr>
          </a:p>
          <a:p>
            <a:pPr marL="269875" indent="-269875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8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8198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FB4851-315A-2DEE-B61D-762EB27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fr-FR"/>
              <a:t>Cyberattaque</a:t>
            </a:r>
          </a:p>
        </p:txBody>
      </p:sp>
      <p:grpSp>
        <p:nvGrpSpPr>
          <p:cNvPr id="8197" name="Group 8200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8202" name="Oval 8201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3" name="Oval 8202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 descr="Signer, Panneau De Signalisation, Accès">
            <a:extLst>
              <a:ext uri="{FF2B5EF4-FFF2-40B4-BE49-F238E27FC236}">
                <a16:creationId xmlns:a16="http://schemas.microsoft.com/office/drawing/2014/main" id="{F7EAE074-1231-8991-9A3E-3DA171E17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8" r="12172"/>
          <a:stretch/>
        </p:blipFill>
        <p:spPr bwMode="auto"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B53E0A74-62CD-7471-E950-21924D687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939287"/>
              </p:ext>
            </p:extLst>
          </p:nvPr>
        </p:nvGraphicFramePr>
        <p:xfrm>
          <a:off x="5232400" y="540000"/>
          <a:ext cx="6408738" cy="576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941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96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9" name="Group 3098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3100" name="Oval 3099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Oval 3100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2" name="Oval 3101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104" name="Freeform: Shape 3103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622521-EFD6-B3FF-F66B-06287AE4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fr-FR" sz="5600">
                <a:latin typeface="Arial" charset="0"/>
              </a:rPr>
              <a:t>Protection des données</a:t>
            </a:r>
            <a:endParaRPr lang="fr-FR" sz="5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1579C-9E05-897D-7B89-3A6A320D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fr-FR" sz="1500"/>
              <a:t>Protéger vos périphériques informatiques (STA)</a:t>
            </a:r>
          </a:p>
          <a:p>
            <a:pPr lvl="1">
              <a:lnSpc>
                <a:spcPct val="115000"/>
              </a:lnSpc>
            </a:pPr>
            <a:r>
              <a:rPr lang="fr-FR" sz="1500"/>
              <a:t>pare-feu et antivirus</a:t>
            </a:r>
          </a:p>
          <a:p>
            <a:pPr lvl="1">
              <a:lnSpc>
                <a:spcPct val="115000"/>
              </a:lnSpc>
            </a:pPr>
            <a:r>
              <a:rPr lang="fr-FR" sz="1500"/>
              <a:t>Effectuer les mises à jour de sécurité</a:t>
            </a:r>
          </a:p>
          <a:p>
            <a:pPr lvl="1">
              <a:lnSpc>
                <a:spcPct val="115000"/>
              </a:lnSpc>
            </a:pPr>
            <a:r>
              <a:rPr lang="fr-FR" sz="1500"/>
              <a:t>Protéger </a:t>
            </a:r>
            <a:r>
              <a:rPr lang="fr-FR" sz="1500" u="sng"/>
              <a:t>tous</a:t>
            </a:r>
            <a:r>
              <a:rPr lang="fr-FR" sz="1500"/>
              <a:t> les périphériques</a:t>
            </a:r>
          </a:p>
          <a:p>
            <a:pPr lvl="1">
              <a:lnSpc>
                <a:spcPct val="115000"/>
              </a:lnSpc>
            </a:pPr>
            <a:r>
              <a:rPr lang="fr-FR" sz="1500"/>
              <a:t>Mettre un mot de passe fiable et unique</a:t>
            </a:r>
          </a:p>
          <a:p>
            <a:pPr lvl="1">
              <a:lnSpc>
                <a:spcPct val="115000"/>
              </a:lnSpc>
            </a:pPr>
            <a:r>
              <a:rPr lang="fr-FR" sz="1500"/>
              <a:t>Ne stocker que les données nécessaires sur les périphériques</a:t>
            </a:r>
          </a:p>
          <a:p>
            <a:pPr lvl="1">
              <a:lnSpc>
                <a:spcPct val="115000"/>
              </a:lnSpc>
            </a:pPr>
            <a:r>
              <a:rPr lang="fr-FR" sz="1500"/>
              <a:t>Attention au cloud et drive</a:t>
            </a:r>
          </a:p>
        </p:txBody>
      </p:sp>
      <p:pic>
        <p:nvPicPr>
          <p:cNvPr id="3074" name="Picture 2" descr="Protéger, Protégé, Antivirus, Pare-Feu">
            <a:extLst>
              <a:ext uri="{FF2B5EF4-FFF2-40B4-BE49-F238E27FC236}">
                <a16:creationId xmlns:a16="http://schemas.microsoft.com/office/drawing/2014/main" id="{94956FD7-02AE-D319-D210-31BD876D9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5000" y="1629000"/>
            <a:ext cx="288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2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0" name="Rectangle 2102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1" name="Group 2104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106" name="Rectangle 2105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7" name="Oval 2106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8" name="Oval 2107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9" name="Group 2108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14" name="Rectangle 2113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5" name="Rectangle 2114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0" name="Group 2109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12" name="Rectangle 2111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3" name="Rectangle 2112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11" name="Rectangle 2110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2" name="Rectangle 2116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DC398C-44F8-D3F0-4B23-F0A12C92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t">
            <a:normAutofit/>
          </a:bodyPr>
          <a:lstStyle/>
          <a:p>
            <a:r>
              <a:rPr lang="fr-FR">
                <a:latin typeface="Arial" charset="0"/>
              </a:rPr>
              <a:t>Protection des données</a:t>
            </a:r>
            <a:endParaRPr lang="fr-FR"/>
          </a:p>
        </p:txBody>
      </p:sp>
      <p:grpSp>
        <p:nvGrpSpPr>
          <p:cNvPr id="2133" name="Group 2118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2120" name="Oval 2119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Oval 2121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Sauvegarde De Données">
            <a:extLst>
              <a:ext uri="{FF2B5EF4-FFF2-40B4-BE49-F238E27FC236}">
                <a16:creationId xmlns:a16="http://schemas.microsoft.com/office/drawing/2014/main" id="{5396AEDA-54DB-4816-1DB5-184393DE0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4" r="14225" b="-1"/>
          <a:stretch/>
        </p:blipFill>
        <p:spPr bwMode="auto"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effectLst>
            <a:softEdge rad="1016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C4AE5-8DD2-7883-F5E9-3EB047DB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fr-FR" sz="1500"/>
              <a:t>Chiffrer les données :</a:t>
            </a:r>
          </a:p>
          <a:p>
            <a:pPr lvl="1">
              <a:lnSpc>
                <a:spcPct val="115000"/>
              </a:lnSpc>
            </a:pPr>
            <a:r>
              <a:rPr lang="fr-FR" sz="1500"/>
              <a:t>Empêcher la lecture du contenu par des utilisateurs non autorisés</a:t>
            </a:r>
          </a:p>
          <a:p>
            <a:pPr>
              <a:lnSpc>
                <a:spcPct val="115000"/>
              </a:lnSpc>
            </a:pPr>
            <a:r>
              <a:rPr lang="fr-FR" sz="1500"/>
              <a:t>Sauvegarder vos données</a:t>
            </a:r>
          </a:p>
          <a:p>
            <a:pPr lvl="1">
              <a:lnSpc>
                <a:spcPct val="115000"/>
              </a:lnSpc>
            </a:pPr>
            <a:r>
              <a:rPr lang="fr-FR" sz="1500"/>
              <a:t>Sauvegarde locale par rapport à sauvegarde en ligne (cloud)</a:t>
            </a:r>
          </a:p>
          <a:p>
            <a:pPr>
              <a:lnSpc>
                <a:spcPct val="115000"/>
              </a:lnSpc>
            </a:pPr>
            <a:r>
              <a:rPr lang="fr-FR" sz="1500"/>
              <a:t>Supprimer définitivement vos données</a:t>
            </a:r>
          </a:p>
          <a:p>
            <a:pPr lvl="1">
              <a:lnSpc>
                <a:spcPct val="115000"/>
              </a:lnSpc>
            </a:pPr>
            <a:r>
              <a:rPr lang="fr-FR" sz="1500"/>
              <a:t>Utiliser les outils disponibles pour supprimer définitivement : </a:t>
            </a:r>
            <a:r>
              <a:rPr lang="fr-FR" sz="1500" err="1"/>
              <a:t>Sdelete</a:t>
            </a:r>
            <a:r>
              <a:rPr lang="fr-FR" sz="1500"/>
              <a:t> par exemple pour Windows</a:t>
            </a:r>
          </a:p>
        </p:txBody>
      </p:sp>
    </p:spTree>
    <p:extLst>
      <p:ext uri="{BB962C8B-B14F-4D97-AF65-F5344CB8AC3E}">
        <p14:creationId xmlns:p14="http://schemas.microsoft.com/office/powerpoint/2010/main" val="205811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4" name="Rectangle 5126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45" name="Group 512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146" name="Rectangle 512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7" name="Oval 513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8" name="Oval 513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33" name="Group 513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149" name="Rectangle 513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0" name="Rectangle 513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4" name="Group 513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151" name="Rectangle 513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2" name="Rectangle 513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53" name="Rectangle 513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54" name="Rectangle 514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AAD99F-DDAF-3959-3CAF-48515ED3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fr-FR"/>
              <a:t>Sources</a:t>
            </a:r>
          </a:p>
        </p:txBody>
      </p:sp>
      <p:sp>
        <p:nvSpPr>
          <p:cNvPr id="5143" name="Freeform: Shape 5142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Loupe, Crayon, Chercher, Écrivez, Éditer">
            <a:extLst>
              <a:ext uri="{FF2B5EF4-FFF2-40B4-BE49-F238E27FC236}">
                <a16:creationId xmlns:a16="http://schemas.microsoft.com/office/drawing/2014/main" id="{B802DB7E-88A9-6310-8539-E62ACA57E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806394"/>
            <a:ext cx="5353200" cy="5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62C04-2490-C120-E3A3-706F6662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fr-FR"/>
              <a:t>Images : </a:t>
            </a:r>
            <a:r>
              <a:rPr lang="fr-FR" err="1"/>
              <a:t>Pixibay</a:t>
            </a:r>
            <a:r>
              <a:rPr lang="fr-FR"/>
              <a:t> : </a:t>
            </a:r>
            <a:r>
              <a:rPr lang="fr-FR">
                <a:hlinkClick r:id="rId3"/>
              </a:rPr>
              <a:t>https://pixabay.com/fr/</a:t>
            </a:r>
            <a:endParaRPr lang="fr-FR"/>
          </a:p>
          <a:p>
            <a:pPr lvl="1"/>
            <a:r>
              <a:rPr lang="fr-FR"/>
              <a:t>C’est un site internet contenant des images libre de droits.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06664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5E2"/>
      </a:lt2>
      <a:accent1>
        <a:srgbClr val="81A6C4"/>
      </a:accent1>
      <a:accent2>
        <a:srgbClr val="6EADAF"/>
      </a:accent2>
      <a:accent3>
        <a:srgbClr val="7BAC99"/>
      </a:accent3>
      <a:accent4>
        <a:srgbClr val="6EAF7B"/>
      </a:accent4>
      <a:accent5>
        <a:srgbClr val="86AC7B"/>
      </a:accent5>
      <a:accent6>
        <a:srgbClr val="93AA6B"/>
      </a:accent6>
      <a:hlink>
        <a:srgbClr val="9F795B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f0de8b-6bfd-49ea-9085-daa1277bdab2">
      <Terms xmlns="http://schemas.microsoft.com/office/infopath/2007/PartnerControls"/>
    </lcf76f155ced4ddcb4097134ff3c332f>
    <TaxCatchAll xmlns="8f5a2e29-3c35-45ba-85a3-8133a25a813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BAC0002D305F479E5813E0633BA015" ma:contentTypeVersion="7" ma:contentTypeDescription="Crée un document." ma:contentTypeScope="" ma:versionID="657fa2a08116ddfe8515a760c7976fcb">
  <xsd:schema xmlns:xsd="http://www.w3.org/2001/XMLSchema" xmlns:xs="http://www.w3.org/2001/XMLSchema" xmlns:p="http://schemas.microsoft.com/office/2006/metadata/properties" xmlns:ns2="3bf0de8b-6bfd-49ea-9085-daa1277bdab2" xmlns:ns3="8f5a2e29-3c35-45ba-85a3-8133a25a8139" targetNamespace="http://schemas.microsoft.com/office/2006/metadata/properties" ma:root="true" ma:fieldsID="e09591d81e71f2aa2b0564a42d417301" ns2:_="" ns3:_="">
    <xsd:import namespace="3bf0de8b-6bfd-49ea-9085-daa1277bdab2"/>
    <xsd:import namespace="8f5a2e29-3c35-45ba-85a3-8133a25a81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f0de8b-6bfd-49ea-9085-daa1277bda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156b6054-1bfa-4adc-9eb6-f5010b9219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a2e29-3c35-45ba-85a3-8133a25a813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bb20154-465d-4587-b6fb-6198d6990a16}" ma:internalName="TaxCatchAll" ma:showField="CatchAllData" ma:web="8f5a2e29-3c35-45ba-85a3-8133a25a81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19BDD6-614A-4707-BD68-7C72B84ACC43}">
  <ds:schemaRefs>
    <ds:schemaRef ds:uri="3bf0de8b-6bfd-49ea-9085-daa1277bda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3CEA41-C267-4A82-8A31-FB625C3A70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8112F4-BC6B-4863-BDD5-8DE3A39D4832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GlowVTI</vt:lpstr>
      <vt:lpstr>Risques d’attaques et protection des données</vt:lpstr>
      <vt:lpstr>Cyberattaque</vt:lpstr>
      <vt:lpstr>Cyberattaque</vt:lpstr>
      <vt:lpstr>Cyberattaque</vt:lpstr>
      <vt:lpstr>Cyberattaque</vt:lpstr>
      <vt:lpstr>Protection des données</vt:lpstr>
      <vt:lpstr>Protection des données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2022-11-15T13:42:27Z</dcterms:created>
  <dcterms:modified xsi:type="dcterms:W3CDTF">2022-11-15T16:33:39Z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0x010100BDBAC0002D305F479E5813E0633BA015</vt:lpwstr>
  </property>
</Properties>
</file>