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>
        <p:scale>
          <a:sx n="33" d="100"/>
          <a:sy n="33" d="100"/>
        </p:scale>
        <p:origin x="139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wnloads\MERIT_Complexity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wnloads\MERIT_Complexity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wnloads\MERIT_Complexity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esktop\MERIT_Complexity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esktop\MERIT_Complexity_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Points (Processed)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Points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'channelsMean'!$AB$1:$AB$17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12501</c:v>
                </c:pt>
                <c:pt idx="3">
                  <c:v>25001</c:v>
                </c:pt>
                <c:pt idx="4">
                  <c:v>37501</c:v>
                </c:pt>
                <c:pt idx="5">
                  <c:v>50001</c:v>
                </c:pt>
                <c:pt idx="6">
                  <c:v>62501</c:v>
                </c:pt>
                <c:pt idx="7">
                  <c:v>75001</c:v>
                </c:pt>
                <c:pt idx="8">
                  <c:v>87501</c:v>
                </c:pt>
                <c:pt idx="9">
                  <c:v>100001</c:v>
                </c:pt>
                <c:pt idx="10">
                  <c:v>112501</c:v>
                </c:pt>
                <c:pt idx="11">
                  <c:v>125001</c:v>
                </c:pt>
                <c:pt idx="12">
                  <c:v>137501</c:v>
                </c:pt>
                <c:pt idx="13">
                  <c:v>150001</c:v>
                </c:pt>
                <c:pt idx="14">
                  <c:v>162501</c:v>
                </c:pt>
                <c:pt idx="15">
                  <c:v>175001</c:v>
                </c:pt>
                <c:pt idx="16">
                  <c:v>187501</c:v>
                </c:pt>
              </c:numCache>
            </c:numRef>
          </c:xVal>
          <c:yVal>
            <c:numRef>
              <c:f>'channelsMean'!$AD$1:$AD$17</c:f>
              <c:numCache>
                <c:formatCode>General</c:formatCode>
                <c:ptCount val="17"/>
                <c:pt idx="0">
                  <c:v>4.8691449800000002E-2</c:v>
                </c:pt>
                <c:pt idx="1">
                  <c:v>0.58345396100000002</c:v>
                </c:pt>
                <c:pt idx="2">
                  <c:v>1.1437986934000002</c:v>
                </c:pt>
                <c:pt idx="3">
                  <c:v>2.2816105472000001</c:v>
                </c:pt>
                <c:pt idx="4">
                  <c:v>3.4096913674444447</c:v>
                </c:pt>
                <c:pt idx="5">
                  <c:v>4.567089178142858</c:v>
                </c:pt>
                <c:pt idx="6">
                  <c:v>5.6028478135000004</c:v>
                </c:pt>
                <c:pt idx="7">
                  <c:v>6.9166197112000001</c:v>
                </c:pt>
                <c:pt idx="8">
                  <c:v>8.0137789742500001</c:v>
                </c:pt>
                <c:pt idx="9">
                  <c:v>9.1241608742500002</c:v>
                </c:pt>
                <c:pt idx="10">
                  <c:v>10.308592877333334</c:v>
                </c:pt>
                <c:pt idx="11">
                  <c:v>11.508215314000001</c:v>
                </c:pt>
                <c:pt idx="12">
                  <c:v>12.595210400333334</c:v>
                </c:pt>
                <c:pt idx="13">
                  <c:v>13.729786210666667</c:v>
                </c:pt>
                <c:pt idx="14">
                  <c:v>14.886609508000001</c:v>
                </c:pt>
                <c:pt idx="15">
                  <c:v>16.152214832000002</c:v>
                </c:pt>
                <c:pt idx="16">
                  <c:v>17.107968688500002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3E6-465B-9C15-6C0849E6EC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7296064"/>
        <c:axId val="917297024"/>
      </c:scatterChart>
      <c:valAx>
        <c:axId val="917296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17297024"/>
        <c:crosses val="autoZero"/>
        <c:crossBetween val="midCat"/>
      </c:valAx>
      <c:valAx>
        <c:axId val="91729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17296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Channels (Processed)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Points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0"/>
            <c:trendlineLbl>
              <c:layout>
                <c:manualLayout>
                  <c:x val="-3.8846068353003802E-3"/>
                  <c:y val="-5.354842232788801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'channelsMean'!$A$2:$A$19</c:f>
              <c:numCache>
                <c:formatCode>General</c:formatCode>
                <c:ptCount val="18"/>
                <c:pt idx="0">
                  <c:v>2</c:v>
                </c:pt>
                <c:pt idx="1">
                  <c:v>52</c:v>
                </c:pt>
                <c:pt idx="2">
                  <c:v>102</c:v>
                </c:pt>
                <c:pt idx="3">
                  <c:v>152</c:v>
                </c:pt>
                <c:pt idx="4">
                  <c:v>202</c:v>
                </c:pt>
                <c:pt idx="5">
                  <c:v>252</c:v>
                </c:pt>
                <c:pt idx="6">
                  <c:v>302</c:v>
                </c:pt>
                <c:pt idx="7">
                  <c:v>352</c:v>
                </c:pt>
                <c:pt idx="8">
                  <c:v>402</c:v>
                </c:pt>
                <c:pt idx="9">
                  <c:v>452</c:v>
                </c:pt>
                <c:pt idx="10">
                  <c:v>502</c:v>
                </c:pt>
                <c:pt idx="11">
                  <c:v>552</c:v>
                </c:pt>
                <c:pt idx="12">
                  <c:v>602</c:v>
                </c:pt>
                <c:pt idx="13">
                  <c:v>652</c:v>
                </c:pt>
                <c:pt idx="14">
                  <c:v>702</c:v>
                </c:pt>
                <c:pt idx="15">
                  <c:v>752</c:v>
                </c:pt>
                <c:pt idx="16">
                  <c:v>802</c:v>
                </c:pt>
                <c:pt idx="17">
                  <c:v>852</c:v>
                </c:pt>
              </c:numCache>
            </c:numRef>
          </c:xVal>
          <c:yVal>
            <c:numRef>
              <c:f>'channelsMean'!$C$2:$C$19</c:f>
              <c:numCache>
                <c:formatCode>General</c:formatCode>
                <c:ptCount val="18"/>
                <c:pt idx="0">
                  <c:v>0.58345396100000002</c:v>
                </c:pt>
                <c:pt idx="1">
                  <c:v>21.173054027500001</c:v>
                </c:pt>
                <c:pt idx="2">
                  <c:v>39.366993221000001</c:v>
                </c:pt>
                <c:pt idx="3">
                  <c:v>57.841135897000001</c:v>
                </c:pt>
                <c:pt idx="4">
                  <c:v>81.971471618999999</c:v>
                </c:pt>
                <c:pt idx="5">
                  <c:v>99.983028043000004</c:v>
                </c:pt>
                <c:pt idx="6">
                  <c:v>114.87137202900001</c:v>
                </c:pt>
                <c:pt idx="7">
                  <c:v>133.79184561400001</c:v>
                </c:pt>
                <c:pt idx="8">
                  <c:v>156.33380113600001</c:v>
                </c:pt>
                <c:pt idx="9">
                  <c:v>175.43866942300002</c:v>
                </c:pt>
                <c:pt idx="10">
                  <c:v>211.78621047000001</c:v>
                </c:pt>
                <c:pt idx="11">
                  <c:v>209.133554691</c:v>
                </c:pt>
                <c:pt idx="12">
                  <c:v>236.69016060500002</c:v>
                </c:pt>
                <c:pt idx="13">
                  <c:v>251.81573155100003</c:v>
                </c:pt>
                <c:pt idx="14">
                  <c:v>272.74572217600002</c:v>
                </c:pt>
                <c:pt idx="15">
                  <c:v>296.52189010000001</c:v>
                </c:pt>
                <c:pt idx="16">
                  <c:v>325.233554766</c:v>
                </c:pt>
                <c:pt idx="17">
                  <c:v>350.31354587200002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16-4981-AE98-5A65741D95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7296064"/>
        <c:axId val="917297024"/>
      </c:scatterChart>
      <c:valAx>
        <c:axId val="917296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Channels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17297024"/>
        <c:crosses val="autoZero"/>
        <c:crossBetween val="midCat"/>
      </c:valAx>
      <c:valAx>
        <c:axId val="91729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17296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Frequency (Processed)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Points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strRef>
              <c:f>'channelsMean'!$AF:$AF</c:f>
              <c:strCache>
                <c:ptCount val="135"/>
                <c:pt idx="0">
                  <c:v>A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12</c:v>
                </c:pt>
                <c:pt idx="5">
                  <c:v>22</c:v>
                </c:pt>
                <c:pt idx="6">
                  <c:v>32</c:v>
                </c:pt>
                <c:pt idx="7">
                  <c:v>42</c:v>
                </c:pt>
                <c:pt idx="8">
                  <c:v>52</c:v>
                </c:pt>
                <c:pt idx="9">
                  <c:v>52</c:v>
                </c:pt>
                <c:pt idx="10">
                  <c:v>62</c:v>
                </c:pt>
                <c:pt idx="11">
                  <c:v>72</c:v>
                </c:pt>
                <c:pt idx="12">
                  <c:v>82</c:v>
                </c:pt>
                <c:pt idx="13">
                  <c:v>92</c:v>
                </c:pt>
                <c:pt idx="15">
                  <c:v>102</c:v>
                </c:pt>
                <c:pt idx="16">
                  <c:v>112</c:v>
                </c:pt>
                <c:pt idx="17">
                  <c:v>122</c:v>
                </c:pt>
                <c:pt idx="18">
                  <c:v>132</c:v>
                </c:pt>
                <c:pt idx="19">
                  <c:v>142</c:v>
                </c:pt>
                <c:pt idx="21">
                  <c:v>152</c:v>
                </c:pt>
                <c:pt idx="22">
                  <c:v>162</c:v>
                </c:pt>
                <c:pt idx="23">
                  <c:v>172</c:v>
                </c:pt>
                <c:pt idx="24">
                  <c:v>182</c:v>
                </c:pt>
                <c:pt idx="25">
                  <c:v>192</c:v>
                </c:pt>
                <c:pt idx="26">
                  <c:v>202</c:v>
                </c:pt>
                <c:pt idx="27">
                  <c:v>202</c:v>
                </c:pt>
                <c:pt idx="28">
                  <c:v>212</c:v>
                </c:pt>
                <c:pt idx="29">
                  <c:v>222</c:v>
                </c:pt>
                <c:pt idx="30">
                  <c:v>232</c:v>
                </c:pt>
                <c:pt idx="31">
                  <c:v>242</c:v>
                </c:pt>
                <c:pt idx="33">
                  <c:v>252</c:v>
                </c:pt>
                <c:pt idx="34">
                  <c:v>262</c:v>
                </c:pt>
                <c:pt idx="35">
                  <c:v>272</c:v>
                </c:pt>
                <c:pt idx="36">
                  <c:v>282</c:v>
                </c:pt>
                <c:pt idx="37">
                  <c:v>292</c:v>
                </c:pt>
                <c:pt idx="38">
                  <c:v>302</c:v>
                </c:pt>
                <c:pt idx="39">
                  <c:v>302</c:v>
                </c:pt>
                <c:pt idx="40">
                  <c:v>312</c:v>
                </c:pt>
                <c:pt idx="41">
                  <c:v>322</c:v>
                </c:pt>
                <c:pt idx="42">
                  <c:v>332</c:v>
                </c:pt>
                <c:pt idx="43">
                  <c:v>342</c:v>
                </c:pt>
                <c:pt idx="45">
                  <c:v>352</c:v>
                </c:pt>
                <c:pt idx="46">
                  <c:v>362</c:v>
                </c:pt>
                <c:pt idx="47">
                  <c:v>372</c:v>
                </c:pt>
                <c:pt idx="48">
                  <c:v>382</c:v>
                </c:pt>
                <c:pt idx="49">
                  <c:v>392</c:v>
                </c:pt>
                <c:pt idx="51">
                  <c:v>402</c:v>
                </c:pt>
                <c:pt idx="52">
                  <c:v>412</c:v>
                </c:pt>
                <c:pt idx="53">
                  <c:v>422</c:v>
                </c:pt>
                <c:pt idx="54">
                  <c:v>432</c:v>
                </c:pt>
                <c:pt idx="55">
                  <c:v>442</c:v>
                </c:pt>
                <c:pt idx="57">
                  <c:v>452</c:v>
                </c:pt>
                <c:pt idx="58">
                  <c:v>462</c:v>
                </c:pt>
                <c:pt idx="59">
                  <c:v>472</c:v>
                </c:pt>
                <c:pt idx="60">
                  <c:v>482</c:v>
                </c:pt>
                <c:pt idx="61">
                  <c:v>492</c:v>
                </c:pt>
                <c:pt idx="63">
                  <c:v>502</c:v>
                </c:pt>
                <c:pt idx="64">
                  <c:v>512</c:v>
                </c:pt>
                <c:pt idx="65">
                  <c:v>522</c:v>
                </c:pt>
                <c:pt idx="66">
                  <c:v>532</c:v>
                </c:pt>
                <c:pt idx="67">
                  <c:v>542</c:v>
                </c:pt>
                <c:pt idx="69">
                  <c:v>552</c:v>
                </c:pt>
                <c:pt idx="70">
                  <c:v>562</c:v>
                </c:pt>
                <c:pt idx="71">
                  <c:v>572</c:v>
                </c:pt>
                <c:pt idx="72">
                  <c:v>582</c:v>
                </c:pt>
                <c:pt idx="73">
                  <c:v>592</c:v>
                </c:pt>
                <c:pt idx="75">
                  <c:v>602</c:v>
                </c:pt>
                <c:pt idx="76">
                  <c:v>612</c:v>
                </c:pt>
                <c:pt idx="77">
                  <c:v>622</c:v>
                </c:pt>
                <c:pt idx="78">
                  <c:v>632</c:v>
                </c:pt>
                <c:pt idx="79">
                  <c:v>642</c:v>
                </c:pt>
                <c:pt idx="81">
                  <c:v>652</c:v>
                </c:pt>
                <c:pt idx="82">
                  <c:v>662</c:v>
                </c:pt>
                <c:pt idx="83">
                  <c:v>672</c:v>
                </c:pt>
                <c:pt idx="84">
                  <c:v>682</c:v>
                </c:pt>
                <c:pt idx="85">
                  <c:v>692</c:v>
                </c:pt>
                <c:pt idx="87">
                  <c:v>702</c:v>
                </c:pt>
                <c:pt idx="88">
                  <c:v>712</c:v>
                </c:pt>
                <c:pt idx="89">
                  <c:v>722</c:v>
                </c:pt>
                <c:pt idx="90">
                  <c:v>732</c:v>
                </c:pt>
                <c:pt idx="91">
                  <c:v>742</c:v>
                </c:pt>
                <c:pt idx="93">
                  <c:v>752</c:v>
                </c:pt>
                <c:pt idx="94">
                  <c:v>762</c:v>
                </c:pt>
                <c:pt idx="95">
                  <c:v>772</c:v>
                </c:pt>
                <c:pt idx="96">
                  <c:v>782</c:v>
                </c:pt>
                <c:pt idx="97">
                  <c:v>792</c:v>
                </c:pt>
                <c:pt idx="99">
                  <c:v>802</c:v>
                </c:pt>
                <c:pt idx="100">
                  <c:v>812</c:v>
                </c:pt>
                <c:pt idx="101">
                  <c:v>822</c:v>
                </c:pt>
                <c:pt idx="102">
                  <c:v>832</c:v>
                </c:pt>
                <c:pt idx="103">
                  <c:v>842</c:v>
                </c:pt>
                <c:pt idx="105">
                  <c:v>852</c:v>
                </c:pt>
                <c:pt idx="106">
                  <c:v>862</c:v>
                </c:pt>
                <c:pt idx="107">
                  <c:v>872</c:v>
                </c:pt>
                <c:pt idx="108">
                  <c:v>882</c:v>
                </c:pt>
                <c:pt idx="109">
                  <c:v>892</c:v>
                </c:pt>
                <c:pt idx="110">
                  <c:v>902</c:v>
                </c:pt>
                <c:pt idx="111">
                  <c:v>912</c:v>
                </c:pt>
                <c:pt idx="112">
                  <c:v>922</c:v>
                </c:pt>
                <c:pt idx="113">
                  <c:v>932</c:v>
                </c:pt>
                <c:pt idx="114">
                  <c:v>942</c:v>
                </c:pt>
                <c:pt idx="115">
                  <c:v>952</c:v>
                </c:pt>
                <c:pt idx="116">
                  <c:v>962</c:v>
                </c:pt>
                <c:pt idx="117">
                  <c:v>972</c:v>
                </c:pt>
                <c:pt idx="118">
                  <c:v>982</c:v>
                </c:pt>
                <c:pt idx="119">
                  <c:v>992</c:v>
                </c:pt>
                <c:pt idx="120">
                  <c:v>12501</c:v>
                </c:pt>
                <c:pt idx="121">
                  <c:v>25001</c:v>
                </c:pt>
                <c:pt idx="122">
                  <c:v>37501</c:v>
                </c:pt>
                <c:pt idx="123">
                  <c:v>50001</c:v>
                </c:pt>
                <c:pt idx="124">
                  <c:v>62501</c:v>
                </c:pt>
                <c:pt idx="125">
                  <c:v>75001</c:v>
                </c:pt>
                <c:pt idx="126">
                  <c:v>87501</c:v>
                </c:pt>
                <c:pt idx="127">
                  <c:v>100001</c:v>
                </c:pt>
                <c:pt idx="128">
                  <c:v>112501</c:v>
                </c:pt>
                <c:pt idx="129">
                  <c:v>125001</c:v>
                </c:pt>
                <c:pt idx="130">
                  <c:v>137501</c:v>
                </c:pt>
                <c:pt idx="131">
                  <c:v>150001</c:v>
                </c:pt>
                <c:pt idx="132">
                  <c:v>162501</c:v>
                </c:pt>
                <c:pt idx="133">
                  <c:v>175001</c:v>
                </c:pt>
                <c:pt idx="134">
                  <c:v>187501</c:v>
                </c:pt>
              </c:strCache>
            </c:strRef>
          </c:xVal>
          <c:yVal>
            <c:numRef>
              <c:f>'channelsMean'!$AH$2:$AH$135</c:f>
              <c:numCache>
                <c:formatCode>General</c:formatCode>
                <c:ptCount val="134"/>
                <c:pt idx="0">
                  <c:v>4.8691449800000002E-2</c:v>
                </c:pt>
                <c:pt idx="1">
                  <c:v>0.58345396100000002</c:v>
                </c:pt>
                <c:pt idx="2">
                  <c:v>0.3666788185</c:v>
                </c:pt>
                <c:pt idx="3">
                  <c:v>1.0640876995000002</c:v>
                </c:pt>
                <c:pt idx="4">
                  <c:v>1.7556954130000002</c:v>
                </c:pt>
                <c:pt idx="5">
                  <c:v>2.5610515273000005</c:v>
                </c:pt>
                <c:pt idx="6">
                  <c:v>3.1089287737000002</c:v>
                </c:pt>
                <c:pt idx="7">
                  <c:v>21.173054027500001</c:v>
                </c:pt>
                <c:pt idx="8">
                  <c:v>3.8256340136250002</c:v>
                </c:pt>
                <c:pt idx="9">
                  <c:v>4.4467420200000003</c:v>
                </c:pt>
                <c:pt idx="10">
                  <c:v>5.4098401695000007</c:v>
                </c:pt>
                <c:pt idx="11">
                  <c:v>6.1760059470000002</c:v>
                </c:pt>
                <c:pt idx="12">
                  <c:v>6.3215258800000003</c:v>
                </c:pt>
                <c:pt idx="14">
                  <c:v>7.0610705986000006</c:v>
                </c:pt>
                <c:pt idx="15">
                  <c:v>7.9391856972500001</c:v>
                </c:pt>
                <c:pt idx="16">
                  <c:v>8.3297959605000003</c:v>
                </c:pt>
                <c:pt idx="17">
                  <c:v>8.9040554492500004</c:v>
                </c:pt>
                <c:pt idx="18">
                  <c:v>9.5801290395000009</c:v>
                </c:pt>
                <c:pt idx="20">
                  <c:v>10.944110625333334</c:v>
                </c:pt>
                <c:pt idx="21">
                  <c:v>10.933307981</c:v>
                </c:pt>
                <c:pt idx="22">
                  <c:v>11.546537913333335</c:v>
                </c:pt>
                <c:pt idx="23">
                  <c:v>12.108988748000002</c:v>
                </c:pt>
                <c:pt idx="24">
                  <c:v>12.965749087666667</c:v>
                </c:pt>
                <c:pt idx="25">
                  <c:v>81.971471618999999</c:v>
                </c:pt>
                <c:pt idx="26">
                  <c:v>13.394690334333335</c:v>
                </c:pt>
                <c:pt idx="27">
                  <c:v>14.155436358333334</c:v>
                </c:pt>
                <c:pt idx="28">
                  <c:v>15.151602539000001</c:v>
                </c:pt>
                <c:pt idx="29">
                  <c:v>15.8092767265</c:v>
                </c:pt>
                <c:pt idx="30">
                  <c:v>16.700756664500002</c:v>
                </c:pt>
                <c:pt idx="32">
                  <c:v>16.861029347000002</c:v>
                </c:pt>
                <c:pt idx="33">
                  <c:v>17.461965944000003</c:v>
                </c:pt>
                <c:pt idx="34">
                  <c:v>19.405764430000001</c:v>
                </c:pt>
                <c:pt idx="35">
                  <c:v>19.407357801</c:v>
                </c:pt>
                <c:pt idx="36">
                  <c:v>20.211343833000001</c:v>
                </c:pt>
                <c:pt idx="37">
                  <c:v>114.87137202900001</c:v>
                </c:pt>
                <c:pt idx="38">
                  <c:v>20.103436708500002</c:v>
                </c:pt>
                <c:pt idx="39">
                  <c:v>22.206731066</c:v>
                </c:pt>
                <c:pt idx="40">
                  <c:v>21.241655961000003</c:v>
                </c:pt>
                <c:pt idx="41">
                  <c:v>21.769595325500003</c:v>
                </c:pt>
                <c:pt idx="42">
                  <c:v>24.327759023500001</c:v>
                </c:pt>
                <c:pt idx="44">
                  <c:v>24.270077737000001</c:v>
                </c:pt>
                <c:pt idx="45">
                  <c:v>24.6257294105</c:v>
                </c:pt>
                <c:pt idx="46">
                  <c:v>24.300670590500001</c:v>
                </c:pt>
                <c:pt idx="47">
                  <c:v>25.021134564500002</c:v>
                </c:pt>
                <c:pt idx="48">
                  <c:v>26.036181352000003</c:v>
                </c:pt>
                <c:pt idx="50">
                  <c:v>27.983385031000001</c:v>
                </c:pt>
                <c:pt idx="51">
                  <c:v>27.132202338500001</c:v>
                </c:pt>
                <c:pt idx="52">
                  <c:v>27.754484790500001</c:v>
                </c:pt>
                <c:pt idx="53">
                  <c:v>28.270365341500003</c:v>
                </c:pt>
                <c:pt idx="54">
                  <c:v>29.254533493500002</c:v>
                </c:pt>
                <c:pt idx="56">
                  <c:v>31.876494517000001</c:v>
                </c:pt>
                <c:pt idx="57">
                  <c:v>30.133430256500002</c:v>
                </c:pt>
                <c:pt idx="58">
                  <c:v>33.745844435000002</c:v>
                </c:pt>
                <c:pt idx="59">
                  <c:v>32.185428862999999</c:v>
                </c:pt>
                <c:pt idx="60">
                  <c:v>32.709947235000001</c:v>
                </c:pt>
                <c:pt idx="62">
                  <c:v>33.328011176000004</c:v>
                </c:pt>
                <c:pt idx="63">
                  <c:v>33.713458798000005</c:v>
                </c:pt>
                <c:pt idx="64">
                  <c:v>34.349484922000002</c:v>
                </c:pt>
                <c:pt idx="65">
                  <c:v>38.74068029</c:v>
                </c:pt>
                <c:pt idx="66">
                  <c:v>37.284635858000001</c:v>
                </c:pt>
                <c:pt idx="68">
                  <c:v>37.716172704000002</c:v>
                </c:pt>
                <c:pt idx="69">
                  <c:v>36.612033154000002</c:v>
                </c:pt>
                <c:pt idx="70">
                  <c:v>37.806110272000005</c:v>
                </c:pt>
                <c:pt idx="71">
                  <c:v>41.352106143</c:v>
                </c:pt>
                <c:pt idx="72">
                  <c:v>41.522379691000005</c:v>
                </c:pt>
                <c:pt idx="74">
                  <c:v>41.125137414000001</c:v>
                </c:pt>
                <c:pt idx="75">
                  <c:v>40.234836669000003</c:v>
                </c:pt>
                <c:pt idx="76">
                  <c:v>40.826276333999999</c:v>
                </c:pt>
                <c:pt idx="77">
                  <c:v>41.272615100000003</c:v>
                </c:pt>
                <c:pt idx="78">
                  <c:v>43.731738378999999</c:v>
                </c:pt>
                <c:pt idx="80">
                  <c:v>42.657186368000005</c:v>
                </c:pt>
                <c:pt idx="81">
                  <c:v>42.752171870000005</c:v>
                </c:pt>
                <c:pt idx="82">
                  <c:v>45.484480676000004</c:v>
                </c:pt>
                <c:pt idx="83">
                  <c:v>46.639204222000004</c:v>
                </c:pt>
                <c:pt idx="84">
                  <c:v>45.709247944000005</c:v>
                </c:pt>
                <c:pt idx="86">
                  <c:v>46.707987201000002</c:v>
                </c:pt>
                <c:pt idx="87">
                  <c:v>50.153693042</c:v>
                </c:pt>
                <c:pt idx="88">
                  <c:v>47.217803613000001</c:v>
                </c:pt>
                <c:pt idx="89">
                  <c:v>55.575067171000001</c:v>
                </c:pt>
                <c:pt idx="90">
                  <c:v>48.295936152000003</c:v>
                </c:pt>
                <c:pt idx="92">
                  <c:v>49.414864030000004</c:v>
                </c:pt>
                <c:pt idx="93">
                  <c:v>49.727375600000002</c:v>
                </c:pt>
                <c:pt idx="94">
                  <c:v>51.234583678</c:v>
                </c:pt>
                <c:pt idx="95">
                  <c:v>50.762476456000002</c:v>
                </c:pt>
                <c:pt idx="96">
                  <c:v>55.223868591000006</c:v>
                </c:pt>
                <c:pt idx="98">
                  <c:v>58.535626016000002</c:v>
                </c:pt>
                <c:pt idx="99">
                  <c:v>52.626564090000002</c:v>
                </c:pt>
                <c:pt idx="100">
                  <c:v>61.005513109000006</c:v>
                </c:pt>
                <c:pt idx="101">
                  <c:v>53.896423208000002</c:v>
                </c:pt>
                <c:pt idx="102">
                  <c:v>57.991151169000005</c:v>
                </c:pt>
                <c:pt idx="104">
                  <c:v>58.050387542000003</c:v>
                </c:pt>
                <c:pt idx="105">
                  <c:v>59.548649500000003</c:v>
                </c:pt>
                <c:pt idx="106">
                  <c:v>58.146222373000001</c:v>
                </c:pt>
                <c:pt idx="107">
                  <c:v>60.689096709000005</c:v>
                </c:pt>
                <c:pt idx="108">
                  <c:v>60.131708652</c:v>
                </c:pt>
                <c:pt idx="109">
                  <c:v>58.592031690000006</c:v>
                </c:pt>
                <c:pt idx="110">
                  <c:v>62.876846760000006</c:v>
                </c:pt>
                <c:pt idx="111">
                  <c:v>59.661363560000005</c:v>
                </c:pt>
                <c:pt idx="112">
                  <c:v>61.332133325000001</c:v>
                </c:pt>
                <c:pt idx="113">
                  <c:v>61.042570532000006</c:v>
                </c:pt>
                <c:pt idx="114">
                  <c:v>61.938355184000002</c:v>
                </c:pt>
                <c:pt idx="115">
                  <c:v>63.682806993000007</c:v>
                </c:pt>
                <c:pt idx="116">
                  <c:v>67.036945877000008</c:v>
                </c:pt>
                <c:pt idx="117">
                  <c:v>67.584402760000003</c:v>
                </c:pt>
                <c:pt idx="118">
                  <c:v>73.970328873</c:v>
                </c:pt>
                <c:pt idx="119">
                  <c:v>1.1437986934000002</c:v>
                </c:pt>
                <c:pt idx="120">
                  <c:v>2.2816105472000001</c:v>
                </c:pt>
                <c:pt idx="121">
                  <c:v>3.4096913674444447</c:v>
                </c:pt>
                <c:pt idx="122">
                  <c:v>4.567089178142858</c:v>
                </c:pt>
                <c:pt idx="123">
                  <c:v>5.6028478135000004</c:v>
                </c:pt>
                <c:pt idx="124">
                  <c:v>6.9166197112000001</c:v>
                </c:pt>
                <c:pt idx="125">
                  <c:v>8.0137789742500001</c:v>
                </c:pt>
                <c:pt idx="126">
                  <c:v>9.1241608742500002</c:v>
                </c:pt>
                <c:pt idx="127">
                  <c:v>10.308592877333334</c:v>
                </c:pt>
                <c:pt idx="128">
                  <c:v>11.508215314000001</c:v>
                </c:pt>
                <c:pt idx="129">
                  <c:v>12.595210400333334</c:v>
                </c:pt>
                <c:pt idx="130">
                  <c:v>13.729786210666667</c:v>
                </c:pt>
                <c:pt idx="131">
                  <c:v>14.886609508000001</c:v>
                </c:pt>
                <c:pt idx="132">
                  <c:v>16.152214832000002</c:v>
                </c:pt>
                <c:pt idx="133">
                  <c:v>17.107968688500002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E0-498C-9C46-9B699690AB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7296064"/>
        <c:axId val="917297024"/>
      </c:scatterChart>
      <c:valAx>
        <c:axId val="917296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17297024"/>
        <c:crosses val="autoZero"/>
        <c:crossBetween val="midCat"/>
      </c:valAx>
      <c:valAx>
        <c:axId val="91729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17296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Points (Raw)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Points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'channelsMean'!$K$2:$K$35</c:f>
              <c:numCache>
                <c:formatCode>General</c:formatCode>
                <c:ptCount val="34"/>
                <c:pt idx="0">
                  <c:v>1</c:v>
                </c:pt>
                <c:pt idx="1">
                  <c:v>2</c:v>
                </c:pt>
                <c:pt idx="2">
                  <c:v>52</c:v>
                </c:pt>
                <c:pt idx="3">
                  <c:v>102</c:v>
                </c:pt>
                <c:pt idx="4">
                  <c:v>152</c:v>
                </c:pt>
                <c:pt idx="5">
                  <c:v>202</c:v>
                </c:pt>
                <c:pt idx="6">
                  <c:v>252</c:v>
                </c:pt>
                <c:pt idx="7">
                  <c:v>302</c:v>
                </c:pt>
                <c:pt idx="8">
                  <c:v>352</c:v>
                </c:pt>
                <c:pt idx="9">
                  <c:v>402</c:v>
                </c:pt>
                <c:pt idx="10">
                  <c:v>452</c:v>
                </c:pt>
                <c:pt idx="11">
                  <c:v>502</c:v>
                </c:pt>
                <c:pt idx="12">
                  <c:v>552</c:v>
                </c:pt>
                <c:pt idx="13">
                  <c:v>602</c:v>
                </c:pt>
                <c:pt idx="14">
                  <c:v>652</c:v>
                </c:pt>
                <c:pt idx="15">
                  <c:v>702</c:v>
                </c:pt>
                <c:pt idx="16">
                  <c:v>752</c:v>
                </c:pt>
                <c:pt idx="17">
                  <c:v>802</c:v>
                </c:pt>
                <c:pt idx="18">
                  <c:v>852</c:v>
                </c:pt>
                <c:pt idx="19">
                  <c:v>12501</c:v>
                </c:pt>
                <c:pt idx="20">
                  <c:v>25001</c:v>
                </c:pt>
                <c:pt idx="21">
                  <c:v>37501</c:v>
                </c:pt>
                <c:pt idx="22">
                  <c:v>50001</c:v>
                </c:pt>
                <c:pt idx="23">
                  <c:v>62501</c:v>
                </c:pt>
                <c:pt idx="24">
                  <c:v>75001</c:v>
                </c:pt>
                <c:pt idx="25">
                  <c:v>87501</c:v>
                </c:pt>
                <c:pt idx="26">
                  <c:v>100001</c:v>
                </c:pt>
                <c:pt idx="27">
                  <c:v>112501</c:v>
                </c:pt>
                <c:pt idx="28">
                  <c:v>125001</c:v>
                </c:pt>
                <c:pt idx="29">
                  <c:v>137501</c:v>
                </c:pt>
                <c:pt idx="30">
                  <c:v>150001</c:v>
                </c:pt>
                <c:pt idx="31">
                  <c:v>162501</c:v>
                </c:pt>
                <c:pt idx="32">
                  <c:v>175001</c:v>
                </c:pt>
                <c:pt idx="33">
                  <c:v>187501</c:v>
                </c:pt>
              </c:numCache>
            </c:numRef>
          </c:xVal>
          <c:yVal>
            <c:numRef>
              <c:f>'channelsMean'!$M$2:$M$35</c:f>
              <c:numCache>
                <c:formatCode>General</c:formatCode>
                <c:ptCount val="34"/>
                <c:pt idx="0">
                  <c:v>4.8691449800000002E-2</c:v>
                </c:pt>
                <c:pt idx="1">
                  <c:v>0.58345396100000002</c:v>
                </c:pt>
                <c:pt idx="2">
                  <c:v>21.173054027500001</c:v>
                </c:pt>
                <c:pt idx="3">
                  <c:v>39.366993221000001</c:v>
                </c:pt>
                <c:pt idx="4">
                  <c:v>57.841135897000001</c:v>
                </c:pt>
                <c:pt idx="5">
                  <c:v>81.971471618999999</c:v>
                </c:pt>
                <c:pt idx="6">
                  <c:v>99.983028043000004</c:v>
                </c:pt>
                <c:pt idx="7">
                  <c:v>114.87137202900001</c:v>
                </c:pt>
                <c:pt idx="8">
                  <c:v>133.79184561400001</c:v>
                </c:pt>
                <c:pt idx="9">
                  <c:v>156.33380113600001</c:v>
                </c:pt>
                <c:pt idx="10">
                  <c:v>175.43866942300002</c:v>
                </c:pt>
                <c:pt idx="11">
                  <c:v>211.78621047000001</c:v>
                </c:pt>
                <c:pt idx="12">
                  <c:v>209.133554691</c:v>
                </c:pt>
                <c:pt idx="13">
                  <c:v>236.69016060500002</c:v>
                </c:pt>
                <c:pt idx="14">
                  <c:v>251.81573155100003</c:v>
                </c:pt>
                <c:pt idx="15">
                  <c:v>272.74572217600002</c:v>
                </c:pt>
                <c:pt idx="16">
                  <c:v>296.52189010000001</c:v>
                </c:pt>
                <c:pt idx="17">
                  <c:v>325.233554766</c:v>
                </c:pt>
                <c:pt idx="18">
                  <c:v>350.31354587200002</c:v>
                </c:pt>
                <c:pt idx="19">
                  <c:v>1.1437986934000002</c:v>
                </c:pt>
                <c:pt idx="20">
                  <c:v>2.2816105472000001</c:v>
                </c:pt>
                <c:pt idx="21">
                  <c:v>3.4096913674444447</c:v>
                </c:pt>
                <c:pt idx="22">
                  <c:v>4.567089178142858</c:v>
                </c:pt>
                <c:pt idx="23">
                  <c:v>5.6028478135000004</c:v>
                </c:pt>
                <c:pt idx="24">
                  <c:v>6.9166197112000001</c:v>
                </c:pt>
                <c:pt idx="25">
                  <c:v>8.0137789742500001</c:v>
                </c:pt>
                <c:pt idx="26">
                  <c:v>9.1241608742500002</c:v>
                </c:pt>
                <c:pt idx="27">
                  <c:v>10.308592877333334</c:v>
                </c:pt>
                <c:pt idx="28">
                  <c:v>11.508215314000001</c:v>
                </c:pt>
                <c:pt idx="29">
                  <c:v>12.595210400333334</c:v>
                </c:pt>
                <c:pt idx="30">
                  <c:v>13.729786210666667</c:v>
                </c:pt>
                <c:pt idx="31">
                  <c:v>14.886609508000001</c:v>
                </c:pt>
                <c:pt idx="32">
                  <c:v>16.152214832000002</c:v>
                </c:pt>
                <c:pt idx="33">
                  <c:v>17.107968688500002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FF-44AA-A0F0-9CBB5E43D8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7296064"/>
        <c:axId val="917297024"/>
      </c:scatterChart>
      <c:valAx>
        <c:axId val="917296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17297024"/>
        <c:crosses val="autoZero"/>
        <c:crossBetween val="midCat"/>
      </c:valAx>
      <c:valAx>
        <c:axId val="91729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17296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Frequency (Raw)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Points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'channelsMean'!$F$2:$F$135</c:f>
              <c:numCache>
                <c:formatCode>General</c:formatCode>
                <c:ptCount val="13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12</c:v>
                </c:pt>
                <c:pt idx="4">
                  <c:v>22</c:v>
                </c:pt>
                <c:pt idx="5">
                  <c:v>32</c:v>
                </c:pt>
                <c:pt idx="6">
                  <c:v>42</c:v>
                </c:pt>
                <c:pt idx="7">
                  <c:v>52</c:v>
                </c:pt>
                <c:pt idx="8">
                  <c:v>52</c:v>
                </c:pt>
                <c:pt idx="9">
                  <c:v>62</c:v>
                </c:pt>
                <c:pt idx="10">
                  <c:v>72</c:v>
                </c:pt>
                <c:pt idx="11">
                  <c:v>82</c:v>
                </c:pt>
                <c:pt idx="12">
                  <c:v>92</c:v>
                </c:pt>
                <c:pt idx="13">
                  <c:v>102</c:v>
                </c:pt>
                <c:pt idx="14">
                  <c:v>102</c:v>
                </c:pt>
                <c:pt idx="15">
                  <c:v>112</c:v>
                </c:pt>
                <c:pt idx="16">
                  <c:v>122</c:v>
                </c:pt>
                <c:pt idx="17">
                  <c:v>132</c:v>
                </c:pt>
                <c:pt idx="18">
                  <c:v>142</c:v>
                </c:pt>
                <c:pt idx="19">
                  <c:v>152</c:v>
                </c:pt>
                <c:pt idx="20">
                  <c:v>152</c:v>
                </c:pt>
                <c:pt idx="21">
                  <c:v>162</c:v>
                </c:pt>
                <c:pt idx="22">
                  <c:v>172</c:v>
                </c:pt>
                <c:pt idx="23">
                  <c:v>182</c:v>
                </c:pt>
                <c:pt idx="24">
                  <c:v>192</c:v>
                </c:pt>
                <c:pt idx="25">
                  <c:v>202</c:v>
                </c:pt>
                <c:pt idx="26">
                  <c:v>202</c:v>
                </c:pt>
                <c:pt idx="27">
                  <c:v>212</c:v>
                </c:pt>
                <c:pt idx="28">
                  <c:v>222</c:v>
                </c:pt>
                <c:pt idx="29">
                  <c:v>232</c:v>
                </c:pt>
                <c:pt idx="30">
                  <c:v>242</c:v>
                </c:pt>
                <c:pt idx="31">
                  <c:v>252</c:v>
                </c:pt>
                <c:pt idx="32">
                  <c:v>252</c:v>
                </c:pt>
                <c:pt idx="33">
                  <c:v>262</c:v>
                </c:pt>
                <c:pt idx="34">
                  <c:v>272</c:v>
                </c:pt>
                <c:pt idx="35">
                  <c:v>282</c:v>
                </c:pt>
                <c:pt idx="36">
                  <c:v>292</c:v>
                </c:pt>
                <c:pt idx="37">
                  <c:v>302</c:v>
                </c:pt>
                <c:pt idx="38">
                  <c:v>302</c:v>
                </c:pt>
                <c:pt idx="39">
                  <c:v>312</c:v>
                </c:pt>
                <c:pt idx="40">
                  <c:v>322</c:v>
                </c:pt>
                <c:pt idx="41">
                  <c:v>332</c:v>
                </c:pt>
                <c:pt idx="42">
                  <c:v>342</c:v>
                </c:pt>
                <c:pt idx="43">
                  <c:v>352</c:v>
                </c:pt>
                <c:pt idx="44">
                  <c:v>352</c:v>
                </c:pt>
                <c:pt idx="45">
                  <c:v>362</c:v>
                </c:pt>
                <c:pt idx="46">
                  <c:v>372</c:v>
                </c:pt>
                <c:pt idx="47">
                  <c:v>382</c:v>
                </c:pt>
                <c:pt idx="48">
                  <c:v>392</c:v>
                </c:pt>
                <c:pt idx="49">
                  <c:v>402</c:v>
                </c:pt>
                <c:pt idx="50">
                  <c:v>402</c:v>
                </c:pt>
                <c:pt idx="51">
                  <c:v>412</c:v>
                </c:pt>
                <c:pt idx="52">
                  <c:v>422</c:v>
                </c:pt>
                <c:pt idx="53">
                  <c:v>432</c:v>
                </c:pt>
                <c:pt idx="54">
                  <c:v>442</c:v>
                </c:pt>
                <c:pt idx="55">
                  <c:v>452</c:v>
                </c:pt>
                <c:pt idx="56">
                  <c:v>452</c:v>
                </c:pt>
                <c:pt idx="57">
                  <c:v>462</c:v>
                </c:pt>
                <c:pt idx="58">
                  <c:v>472</c:v>
                </c:pt>
                <c:pt idx="59">
                  <c:v>482</c:v>
                </c:pt>
                <c:pt idx="60">
                  <c:v>492</c:v>
                </c:pt>
                <c:pt idx="61">
                  <c:v>502</c:v>
                </c:pt>
                <c:pt idx="62">
                  <c:v>502</c:v>
                </c:pt>
                <c:pt idx="63">
                  <c:v>512</c:v>
                </c:pt>
                <c:pt idx="64">
                  <c:v>522</c:v>
                </c:pt>
                <c:pt idx="65">
                  <c:v>532</c:v>
                </c:pt>
                <c:pt idx="66">
                  <c:v>542</c:v>
                </c:pt>
                <c:pt idx="67">
                  <c:v>552</c:v>
                </c:pt>
                <c:pt idx="68">
                  <c:v>552</c:v>
                </c:pt>
                <c:pt idx="69">
                  <c:v>562</c:v>
                </c:pt>
                <c:pt idx="70">
                  <c:v>572</c:v>
                </c:pt>
                <c:pt idx="71">
                  <c:v>582</c:v>
                </c:pt>
                <c:pt idx="72">
                  <c:v>592</c:v>
                </c:pt>
                <c:pt idx="73">
                  <c:v>602</c:v>
                </c:pt>
                <c:pt idx="74">
                  <c:v>602</c:v>
                </c:pt>
                <c:pt idx="75">
                  <c:v>612</c:v>
                </c:pt>
                <c:pt idx="76">
                  <c:v>622</c:v>
                </c:pt>
                <c:pt idx="77">
                  <c:v>632</c:v>
                </c:pt>
                <c:pt idx="78">
                  <c:v>642</c:v>
                </c:pt>
                <c:pt idx="79">
                  <c:v>652</c:v>
                </c:pt>
                <c:pt idx="80">
                  <c:v>652</c:v>
                </c:pt>
                <c:pt idx="81">
                  <c:v>662</c:v>
                </c:pt>
                <c:pt idx="82">
                  <c:v>672</c:v>
                </c:pt>
                <c:pt idx="83">
                  <c:v>682</c:v>
                </c:pt>
                <c:pt idx="84">
                  <c:v>692</c:v>
                </c:pt>
                <c:pt idx="85">
                  <c:v>702</c:v>
                </c:pt>
                <c:pt idx="86">
                  <c:v>702</c:v>
                </c:pt>
                <c:pt idx="87">
                  <c:v>712</c:v>
                </c:pt>
                <c:pt idx="88">
                  <c:v>722</c:v>
                </c:pt>
                <c:pt idx="89">
                  <c:v>732</c:v>
                </c:pt>
                <c:pt idx="90">
                  <c:v>742</c:v>
                </c:pt>
                <c:pt idx="91">
                  <c:v>752</c:v>
                </c:pt>
                <c:pt idx="92">
                  <c:v>752</c:v>
                </c:pt>
                <c:pt idx="93">
                  <c:v>762</c:v>
                </c:pt>
                <c:pt idx="94">
                  <c:v>772</c:v>
                </c:pt>
                <c:pt idx="95">
                  <c:v>782</c:v>
                </c:pt>
                <c:pt idx="96">
                  <c:v>792</c:v>
                </c:pt>
                <c:pt idx="97">
                  <c:v>802</c:v>
                </c:pt>
                <c:pt idx="98">
                  <c:v>802</c:v>
                </c:pt>
                <c:pt idx="99">
                  <c:v>812</c:v>
                </c:pt>
                <c:pt idx="100">
                  <c:v>822</c:v>
                </c:pt>
                <c:pt idx="101">
                  <c:v>832</c:v>
                </c:pt>
                <c:pt idx="102">
                  <c:v>842</c:v>
                </c:pt>
                <c:pt idx="103">
                  <c:v>852</c:v>
                </c:pt>
                <c:pt idx="104">
                  <c:v>852</c:v>
                </c:pt>
                <c:pt idx="105">
                  <c:v>862</c:v>
                </c:pt>
                <c:pt idx="106">
                  <c:v>872</c:v>
                </c:pt>
                <c:pt idx="107">
                  <c:v>882</c:v>
                </c:pt>
                <c:pt idx="108">
                  <c:v>892</c:v>
                </c:pt>
                <c:pt idx="109">
                  <c:v>902</c:v>
                </c:pt>
                <c:pt idx="110">
                  <c:v>912</c:v>
                </c:pt>
                <c:pt idx="111">
                  <c:v>922</c:v>
                </c:pt>
                <c:pt idx="112">
                  <c:v>932</c:v>
                </c:pt>
                <c:pt idx="113">
                  <c:v>942</c:v>
                </c:pt>
                <c:pt idx="114">
                  <c:v>952</c:v>
                </c:pt>
                <c:pt idx="115">
                  <c:v>962</c:v>
                </c:pt>
                <c:pt idx="116">
                  <c:v>972</c:v>
                </c:pt>
                <c:pt idx="117">
                  <c:v>982</c:v>
                </c:pt>
                <c:pt idx="118">
                  <c:v>992</c:v>
                </c:pt>
                <c:pt idx="119">
                  <c:v>12501</c:v>
                </c:pt>
                <c:pt idx="120">
                  <c:v>25001</c:v>
                </c:pt>
                <c:pt idx="121">
                  <c:v>37501</c:v>
                </c:pt>
                <c:pt idx="122">
                  <c:v>50001</c:v>
                </c:pt>
                <c:pt idx="123">
                  <c:v>62501</c:v>
                </c:pt>
                <c:pt idx="124">
                  <c:v>75001</c:v>
                </c:pt>
                <c:pt idx="125">
                  <c:v>87501</c:v>
                </c:pt>
                <c:pt idx="126">
                  <c:v>100001</c:v>
                </c:pt>
                <c:pt idx="127">
                  <c:v>112501</c:v>
                </c:pt>
                <c:pt idx="128">
                  <c:v>125001</c:v>
                </c:pt>
                <c:pt idx="129">
                  <c:v>137501</c:v>
                </c:pt>
                <c:pt idx="130">
                  <c:v>150001</c:v>
                </c:pt>
                <c:pt idx="131">
                  <c:v>162501</c:v>
                </c:pt>
                <c:pt idx="132">
                  <c:v>175001</c:v>
                </c:pt>
                <c:pt idx="133">
                  <c:v>187501</c:v>
                </c:pt>
              </c:numCache>
            </c:numRef>
          </c:xVal>
          <c:yVal>
            <c:numRef>
              <c:f>'channelsMean'!$H$2:$H$135</c:f>
              <c:numCache>
                <c:formatCode>General</c:formatCode>
                <c:ptCount val="134"/>
                <c:pt idx="0">
                  <c:v>4.8691449800000002E-2</c:v>
                </c:pt>
                <c:pt idx="1">
                  <c:v>0.58345396100000002</c:v>
                </c:pt>
                <c:pt idx="2">
                  <c:v>0.3666788185</c:v>
                </c:pt>
                <c:pt idx="3">
                  <c:v>1.0640876995000002</c:v>
                </c:pt>
                <c:pt idx="4">
                  <c:v>1.7556954130000002</c:v>
                </c:pt>
                <c:pt idx="5">
                  <c:v>2.5610515273000005</c:v>
                </c:pt>
                <c:pt idx="6">
                  <c:v>3.1089287737000002</c:v>
                </c:pt>
                <c:pt idx="7">
                  <c:v>21.173054027500001</c:v>
                </c:pt>
                <c:pt idx="8">
                  <c:v>3.8256340136250002</c:v>
                </c:pt>
                <c:pt idx="9">
                  <c:v>4.4467420200000003</c:v>
                </c:pt>
                <c:pt idx="10">
                  <c:v>5.4098401695000007</c:v>
                </c:pt>
                <c:pt idx="11">
                  <c:v>6.1760059470000002</c:v>
                </c:pt>
                <c:pt idx="12">
                  <c:v>6.3215258800000003</c:v>
                </c:pt>
                <c:pt idx="13">
                  <c:v>39.366993221000001</c:v>
                </c:pt>
                <c:pt idx="14">
                  <c:v>7.0610705986000006</c:v>
                </c:pt>
                <c:pt idx="15">
                  <c:v>7.9391856972500001</c:v>
                </c:pt>
                <c:pt idx="16">
                  <c:v>8.3297959605000003</c:v>
                </c:pt>
                <c:pt idx="17">
                  <c:v>8.9040554492500004</c:v>
                </c:pt>
                <c:pt idx="18">
                  <c:v>9.5801290395000009</c:v>
                </c:pt>
                <c:pt idx="19">
                  <c:v>57.841135897000001</c:v>
                </c:pt>
                <c:pt idx="20">
                  <c:v>10.944110625333334</c:v>
                </c:pt>
                <c:pt idx="21">
                  <c:v>10.933307981</c:v>
                </c:pt>
                <c:pt idx="22">
                  <c:v>11.546537913333335</c:v>
                </c:pt>
                <c:pt idx="23">
                  <c:v>12.108988748000002</c:v>
                </c:pt>
                <c:pt idx="24">
                  <c:v>12.965749087666667</c:v>
                </c:pt>
                <c:pt idx="25">
                  <c:v>81.971471618999999</c:v>
                </c:pt>
                <c:pt idx="26">
                  <c:v>13.394690334333335</c:v>
                </c:pt>
                <c:pt idx="27">
                  <c:v>14.155436358333334</c:v>
                </c:pt>
                <c:pt idx="28">
                  <c:v>15.151602539000001</c:v>
                </c:pt>
                <c:pt idx="29">
                  <c:v>15.8092767265</c:v>
                </c:pt>
                <c:pt idx="30">
                  <c:v>16.700756664500002</c:v>
                </c:pt>
                <c:pt idx="31">
                  <c:v>99.983028043000004</c:v>
                </c:pt>
                <c:pt idx="32">
                  <c:v>16.861029347000002</c:v>
                </c:pt>
                <c:pt idx="33">
                  <c:v>17.461965944000003</c:v>
                </c:pt>
                <c:pt idx="34">
                  <c:v>19.405764430000001</c:v>
                </c:pt>
                <c:pt idx="35">
                  <c:v>19.407357801</c:v>
                </c:pt>
                <c:pt idx="36">
                  <c:v>20.211343833000001</c:v>
                </c:pt>
                <c:pt idx="37">
                  <c:v>114.87137202900001</c:v>
                </c:pt>
                <c:pt idx="38">
                  <c:v>20.103436708500002</c:v>
                </c:pt>
                <c:pt idx="39">
                  <c:v>22.206731066</c:v>
                </c:pt>
                <c:pt idx="40">
                  <c:v>21.241655961000003</c:v>
                </c:pt>
                <c:pt idx="41">
                  <c:v>21.769595325500003</c:v>
                </c:pt>
                <c:pt idx="42">
                  <c:v>24.327759023500001</c:v>
                </c:pt>
                <c:pt idx="43">
                  <c:v>133.79184561400001</c:v>
                </c:pt>
                <c:pt idx="44">
                  <c:v>24.270077737000001</c:v>
                </c:pt>
                <c:pt idx="45">
                  <c:v>24.6257294105</c:v>
                </c:pt>
                <c:pt idx="46">
                  <c:v>24.300670590500001</c:v>
                </c:pt>
                <c:pt idx="47">
                  <c:v>25.021134564500002</c:v>
                </c:pt>
                <c:pt idx="48">
                  <c:v>26.036181352000003</c:v>
                </c:pt>
                <c:pt idx="49">
                  <c:v>156.33380113600001</c:v>
                </c:pt>
                <c:pt idx="50">
                  <c:v>27.983385031000001</c:v>
                </c:pt>
                <c:pt idx="51">
                  <c:v>27.132202338500001</c:v>
                </c:pt>
                <c:pt idx="52">
                  <c:v>27.754484790500001</c:v>
                </c:pt>
                <c:pt idx="53">
                  <c:v>28.270365341500003</c:v>
                </c:pt>
                <c:pt idx="54">
                  <c:v>29.254533493500002</c:v>
                </c:pt>
                <c:pt idx="55">
                  <c:v>175.43866942300002</c:v>
                </c:pt>
                <c:pt idx="56">
                  <c:v>31.876494517000001</c:v>
                </c:pt>
                <c:pt idx="57">
                  <c:v>30.133430256500002</c:v>
                </c:pt>
                <c:pt idx="58">
                  <c:v>33.745844435000002</c:v>
                </c:pt>
                <c:pt idx="59">
                  <c:v>32.185428862999999</c:v>
                </c:pt>
                <c:pt idx="60">
                  <c:v>32.709947235000001</c:v>
                </c:pt>
                <c:pt idx="61">
                  <c:v>211.78621047000001</c:v>
                </c:pt>
                <c:pt idx="62">
                  <c:v>33.328011176000004</c:v>
                </c:pt>
                <c:pt idx="63">
                  <c:v>33.713458798000005</c:v>
                </c:pt>
                <c:pt idx="64">
                  <c:v>34.349484922000002</c:v>
                </c:pt>
                <c:pt idx="65">
                  <c:v>38.74068029</c:v>
                </c:pt>
                <c:pt idx="66">
                  <c:v>37.284635858000001</c:v>
                </c:pt>
                <c:pt idx="67">
                  <c:v>209.133554691</c:v>
                </c:pt>
                <c:pt idx="68">
                  <c:v>37.716172704000002</c:v>
                </c:pt>
                <c:pt idx="69">
                  <c:v>36.612033154000002</c:v>
                </c:pt>
                <c:pt idx="70">
                  <c:v>37.806110272000005</c:v>
                </c:pt>
                <c:pt idx="71">
                  <c:v>41.352106143</c:v>
                </c:pt>
                <c:pt idx="72">
                  <c:v>41.522379691000005</c:v>
                </c:pt>
                <c:pt idx="73">
                  <c:v>236.69016060500002</c:v>
                </c:pt>
                <c:pt idx="74">
                  <c:v>41.125137414000001</c:v>
                </c:pt>
                <c:pt idx="75">
                  <c:v>40.234836669000003</c:v>
                </c:pt>
                <c:pt idx="76">
                  <c:v>40.826276333999999</c:v>
                </c:pt>
                <c:pt idx="77">
                  <c:v>41.272615100000003</c:v>
                </c:pt>
                <c:pt idx="78">
                  <c:v>43.731738378999999</c:v>
                </c:pt>
                <c:pt idx="79">
                  <c:v>251.81573155100003</c:v>
                </c:pt>
                <c:pt idx="80">
                  <c:v>42.657186368000005</c:v>
                </c:pt>
                <c:pt idx="81">
                  <c:v>42.752171870000005</c:v>
                </c:pt>
                <c:pt idx="82">
                  <c:v>45.484480676000004</c:v>
                </c:pt>
                <c:pt idx="83">
                  <c:v>46.639204222000004</c:v>
                </c:pt>
                <c:pt idx="84">
                  <c:v>45.709247944000005</c:v>
                </c:pt>
                <c:pt idx="85">
                  <c:v>272.74572217600002</c:v>
                </c:pt>
                <c:pt idx="86">
                  <c:v>46.707987201000002</c:v>
                </c:pt>
                <c:pt idx="87">
                  <c:v>50.153693042</c:v>
                </c:pt>
                <c:pt idx="88">
                  <c:v>47.217803613000001</c:v>
                </c:pt>
                <c:pt idx="89">
                  <c:v>55.575067171000001</c:v>
                </c:pt>
                <c:pt idx="90">
                  <c:v>48.295936152000003</c:v>
                </c:pt>
                <c:pt idx="91">
                  <c:v>296.52189010000001</c:v>
                </c:pt>
                <c:pt idx="92">
                  <c:v>49.414864030000004</c:v>
                </c:pt>
                <c:pt idx="93">
                  <c:v>49.727375600000002</c:v>
                </c:pt>
                <c:pt idx="94">
                  <c:v>51.234583678</c:v>
                </c:pt>
                <c:pt idx="95">
                  <c:v>50.762476456000002</c:v>
                </c:pt>
                <c:pt idx="96">
                  <c:v>55.223868591000006</c:v>
                </c:pt>
                <c:pt idx="97">
                  <c:v>325.233554766</c:v>
                </c:pt>
                <c:pt idx="98">
                  <c:v>58.535626016000002</c:v>
                </c:pt>
                <c:pt idx="99">
                  <c:v>52.626564090000002</c:v>
                </c:pt>
                <c:pt idx="100">
                  <c:v>61.005513109000006</c:v>
                </c:pt>
                <c:pt idx="101">
                  <c:v>53.896423208000002</c:v>
                </c:pt>
                <c:pt idx="102">
                  <c:v>57.991151169000005</c:v>
                </c:pt>
                <c:pt idx="103">
                  <c:v>350.31354587200002</c:v>
                </c:pt>
                <c:pt idx="104">
                  <c:v>58.050387542000003</c:v>
                </c:pt>
                <c:pt idx="105">
                  <c:v>59.548649500000003</c:v>
                </c:pt>
                <c:pt idx="106">
                  <c:v>58.146222373000001</c:v>
                </c:pt>
                <c:pt idx="107">
                  <c:v>60.689096709000005</c:v>
                </c:pt>
                <c:pt idx="108">
                  <c:v>60.131708652</c:v>
                </c:pt>
                <c:pt idx="109">
                  <c:v>58.592031690000006</c:v>
                </c:pt>
                <c:pt idx="110">
                  <c:v>62.876846760000006</c:v>
                </c:pt>
                <c:pt idx="111">
                  <c:v>59.661363560000005</c:v>
                </c:pt>
                <c:pt idx="112">
                  <c:v>61.332133325000001</c:v>
                </c:pt>
                <c:pt idx="113">
                  <c:v>61.042570532000006</c:v>
                </c:pt>
                <c:pt idx="114">
                  <c:v>61.938355184000002</c:v>
                </c:pt>
                <c:pt idx="115">
                  <c:v>63.682806993000007</c:v>
                </c:pt>
                <c:pt idx="116">
                  <c:v>67.036945877000008</c:v>
                </c:pt>
                <c:pt idx="117">
                  <c:v>67.584402760000003</c:v>
                </c:pt>
                <c:pt idx="118">
                  <c:v>73.970328873</c:v>
                </c:pt>
                <c:pt idx="119">
                  <c:v>1.1437986934000002</c:v>
                </c:pt>
                <c:pt idx="120">
                  <c:v>2.2816105472000001</c:v>
                </c:pt>
                <c:pt idx="121">
                  <c:v>3.4096913674444447</c:v>
                </c:pt>
                <c:pt idx="122">
                  <c:v>4.567089178142858</c:v>
                </c:pt>
                <c:pt idx="123">
                  <c:v>5.6028478135000004</c:v>
                </c:pt>
                <c:pt idx="124">
                  <c:v>6.9166197112000001</c:v>
                </c:pt>
                <c:pt idx="125">
                  <c:v>8.0137789742500001</c:v>
                </c:pt>
                <c:pt idx="126">
                  <c:v>9.1241608742500002</c:v>
                </c:pt>
                <c:pt idx="127">
                  <c:v>10.308592877333334</c:v>
                </c:pt>
                <c:pt idx="128">
                  <c:v>11.508215314000001</c:v>
                </c:pt>
                <c:pt idx="129">
                  <c:v>12.595210400333334</c:v>
                </c:pt>
                <c:pt idx="130">
                  <c:v>13.729786210666667</c:v>
                </c:pt>
                <c:pt idx="131">
                  <c:v>14.886609508000001</c:v>
                </c:pt>
                <c:pt idx="132">
                  <c:v>16.152214832000002</c:v>
                </c:pt>
                <c:pt idx="133">
                  <c:v>17.107968688500002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C3-47E1-93B0-C1FEE53959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7296064"/>
        <c:axId val="917297024"/>
      </c:scatterChart>
      <c:valAx>
        <c:axId val="917296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17297024"/>
        <c:crosses val="autoZero"/>
        <c:crossBetween val="midCat"/>
      </c:valAx>
      <c:valAx>
        <c:axId val="91729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17296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1AD0-26C3-7D6E-BC9B-D8AA4AA42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613E3-BFFD-F4DA-DC20-C595A91F9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C796D-FD08-F6D8-1315-86CFAF40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4CF-ED4E-4A93-84F8-9DE002615F7C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687BD-03F7-E47C-8C35-378B505C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34DAE-63F9-AF21-8521-930B8FAC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71C0-4F89-4D6F-B0FD-94937E778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55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E6AE-58AD-42C4-05CF-FC2B1A5C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04484-18E9-D37B-D62E-6B62DAD60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1B30-40AC-0DA1-2E24-2A21F2F7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4CF-ED4E-4A93-84F8-9DE002615F7C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C71C1-81E8-72B0-9CD9-5E7774D6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FB2AC-9945-FB0A-C699-A8CADDA4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71C0-4F89-4D6F-B0FD-94937E778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26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F2002-C2B9-0978-F2DD-314BA2149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BE5D7-8C3C-ABCD-8111-57CBD640A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DBEBA-D8C5-4600-EFB1-4EC34116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4CF-ED4E-4A93-84F8-9DE002615F7C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5E144-C24F-8174-70EF-A95A5C27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D4D4B-EB04-6BC7-0A03-56681BF0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71C0-4F89-4D6F-B0FD-94937E778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7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BBAA-DFA7-EC9A-C642-9C77F495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216A5-AE16-5A37-80A5-6AB4DC8E6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4AB8-2FA3-5ED6-288E-372BB22A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4CF-ED4E-4A93-84F8-9DE002615F7C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89268-7897-5709-4D24-24B3796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A4BA4-0F8C-A659-8454-A7E3D9D4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71C0-4F89-4D6F-B0FD-94937E778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3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31FE-5B3A-800B-5E83-11A30195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D6AC7-FA8B-76A3-FD2C-B0D87BD6E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D0986-44C6-E34C-B161-C9F31ECD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4CF-ED4E-4A93-84F8-9DE002615F7C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0250A-272E-6CB6-C5B4-7112326F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E1352-06EC-474E-3841-1C7060E5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71C0-4F89-4D6F-B0FD-94937E778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98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F1A5-CBBB-2905-DE7F-E17ED0B9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1689-E984-18EE-6CBF-BC4C76987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A588F-8A3E-363B-4C2B-AD9912F96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5A6EE-BFA1-18B8-60A6-ED7F6CEE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4CF-ED4E-4A93-84F8-9DE002615F7C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6052C-DB78-EDA8-E404-607CBB34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74201-71A7-1FDF-05A1-E8C1154F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71C0-4F89-4D6F-B0FD-94937E778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76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A788-4CA8-568E-7380-F0B9932D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A49F-0BF5-8E4B-A533-1A48B30BB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C506E-E8BF-3BEA-2C50-D83E3102F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92890-0E2C-127E-0779-D624E35C8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9CA42-4FF7-A896-EFCE-524BA519A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F4024-B11A-CEC6-AD48-F9B9AE38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4CF-ED4E-4A93-84F8-9DE002615F7C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34AAA-8F6A-A2AB-A8B5-3A379CBD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80D95-DF96-1986-F94A-D1C9E520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71C0-4F89-4D6F-B0FD-94937E778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15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CEE9-B106-B109-48C4-407D1DBC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D734E-2D9E-6248-E41A-5593C0A5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4CF-ED4E-4A93-84F8-9DE002615F7C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6BE3E-8CF8-980B-E55B-B3D24D03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03CDE-A25D-74EB-C2D7-77473A5D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71C0-4F89-4D6F-B0FD-94937E778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75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07A8E-BDB0-5F36-2357-0C45B917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4CF-ED4E-4A93-84F8-9DE002615F7C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4460F-1EC9-8457-D829-936A8C7A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B98BB-DCD0-C2F6-52EF-731F1A1A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71C0-4F89-4D6F-B0FD-94937E778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ECFE-59D0-131F-34C6-42D9C1B2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52E8-9F7E-AE02-27EB-A2935B59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B6540-180B-A234-324A-6D5CF82D0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8C29E-E6E2-C5AA-7F17-58C89CA4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4CF-ED4E-4A93-84F8-9DE002615F7C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DA6FD-1F1B-AF77-E7CE-FF1AE1A3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A35A7-14C4-2D58-E70B-0E27CB85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71C0-4F89-4D6F-B0FD-94937E778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0B04-3DF6-FC0A-8B4F-5BFE2476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A6527-940F-E28F-6BA8-85A3EE3DF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2ACEA-FC0C-DC52-BC45-CC3BD8143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B2ADC-7235-F79B-0C3C-5A08DD2B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4CF-ED4E-4A93-84F8-9DE002615F7C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6CEEE-9761-8008-167A-D28D4C99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979BD-A52F-2703-CF65-40FE6022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71C0-4F89-4D6F-B0FD-94937E778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03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F43B89-8BA8-02D4-3601-AF06FC41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42A82-5036-154B-061E-5B0F611BA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261A2-A9B7-CFA0-4953-284AB5649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A7B4CF-ED4E-4A93-84F8-9DE002615F7C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AD67-46C2-357C-8E92-3739D41AD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041B5-B3AD-02A6-6CD7-7116238EA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5271C0-4F89-4D6F-B0FD-94937E778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4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44005CF-4C23-6469-FA79-EF25F768A3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565419"/>
              </p:ext>
            </p:extLst>
          </p:nvPr>
        </p:nvGraphicFramePr>
        <p:xfrm>
          <a:off x="12771300" y="-603000"/>
          <a:ext cx="12938400" cy="8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357BB15-D594-2438-CC97-64E16E4995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037308"/>
              </p:ext>
            </p:extLst>
          </p:nvPr>
        </p:nvGraphicFramePr>
        <p:xfrm>
          <a:off x="-746400" y="7872460"/>
          <a:ext cx="12938400" cy="8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18C5E5C-93E1-CA15-AD31-E55613182C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609699"/>
              </p:ext>
            </p:extLst>
          </p:nvPr>
        </p:nvGraphicFramePr>
        <p:xfrm>
          <a:off x="12771300" y="-8667000"/>
          <a:ext cx="12938400" cy="8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294B90-976D-7600-4B40-FA5738D4DC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008422"/>
              </p:ext>
            </p:extLst>
          </p:nvPr>
        </p:nvGraphicFramePr>
        <p:xfrm>
          <a:off x="12771300" y="7461000"/>
          <a:ext cx="12938400" cy="8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9043187-02CE-8EC9-85E0-886765DDB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965741"/>
              </p:ext>
            </p:extLst>
          </p:nvPr>
        </p:nvGraphicFramePr>
        <p:xfrm>
          <a:off x="-746400" y="-603000"/>
          <a:ext cx="12938400" cy="8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0793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Dinesh</dc:creator>
  <cp:lastModifiedBy>Aaron Dinesh</cp:lastModifiedBy>
  <cp:revision>1</cp:revision>
  <dcterms:created xsi:type="dcterms:W3CDTF">2024-04-12T11:11:52Z</dcterms:created>
  <dcterms:modified xsi:type="dcterms:W3CDTF">2024-04-12T11:29:15Z</dcterms:modified>
</cp:coreProperties>
</file>