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B1A59-A273-49A1-8914-E07E4F79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792267"/>
          </a:xfrm>
        </p:spPr>
        <p:txBody>
          <a:bodyPr/>
          <a:lstStyle/>
          <a:p>
            <a:r>
              <a:rPr lang="es-PE" dirty="0"/>
              <a:t>GESTION DE CONSULTAS OFTALMOLOGICAS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4EF2D-61F0-4BBF-9DEC-B4AF2F3D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ENZO JOSUE NINA ARAGON</a:t>
            </a:r>
          </a:p>
          <a:p>
            <a:r>
              <a:rPr lang="es-PE" dirty="0" err="1"/>
              <a:t>Giussepe</a:t>
            </a:r>
            <a:r>
              <a:rPr lang="es-PE" dirty="0"/>
              <a:t> Alexander Aguilar </a:t>
            </a:r>
            <a:r>
              <a:rPr lang="es-PE" dirty="0" err="1"/>
              <a:t>rios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055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18BA0-AB87-44FB-9D37-3FE83D37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s-PE"/>
              <a:t>Descripción del problema</a:t>
            </a:r>
            <a:endParaRPr lang="es-P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414E1-0AE6-4720-A75A-A99A7D87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962399"/>
          </a:xfrm>
        </p:spPr>
        <p:txBody>
          <a:bodyPr>
            <a:normAutofit fontScale="92500"/>
          </a:bodyPr>
          <a:lstStyle/>
          <a:p>
            <a:r>
              <a:rPr lang="es-MX" sz="3600" dirty="0"/>
              <a:t>Queremos que los pacientes encuentren al médico perfecto y programen una cita de la manera más fácil. También ayudamos a los médicos a administrar mejor su práctica y a construir su reputación en línea. </a:t>
            </a:r>
            <a:endParaRPr lang="es-PE" sz="3600" dirty="0"/>
          </a:p>
        </p:txBody>
      </p:sp>
      <p:pic>
        <p:nvPicPr>
          <p:cNvPr id="1026" name="Picture 2" descr="Oftalmología - Wikipedia, la enciclopedia libre">
            <a:extLst>
              <a:ext uri="{FF2B5EF4-FFF2-40B4-BE49-F238E27FC236}">
                <a16:creationId xmlns:a16="http://schemas.microsoft.com/office/drawing/2014/main" id="{7B6122AF-4110-405F-9098-907C3D24D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7" t="92" r="32847" b="-92"/>
          <a:stretch/>
        </p:blipFill>
        <p:spPr bwMode="auto">
          <a:xfrm>
            <a:off x="7262535" y="6349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6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0ED2A-EE9F-470F-8CD6-4AB7CFFD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E1289-D926-4F14-866A-90A9530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9309"/>
            <a:ext cx="10178322" cy="525087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419" sz="4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Implementar una aplicación de escritorio que mejore la gestión de consultas oftalmológicas.</a:t>
            </a:r>
            <a:endParaRPr lang="es-PE" sz="4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s-419" sz="4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Facilitar la búsqueda de doctores y reservar citas.</a:t>
            </a:r>
            <a:endParaRPr lang="es-PE" sz="4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419" sz="4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Aumentar el prestigio de la institución.</a:t>
            </a:r>
            <a:endParaRPr lang="es-PE" sz="4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1399C-23FE-4AC1-9DBC-3C1D904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929C3-182C-42A9-B26B-C2D84F04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9" y="1343891"/>
            <a:ext cx="6465304" cy="5237017"/>
          </a:xfrm>
        </p:spPr>
        <p:txBody>
          <a:bodyPr>
            <a:normAutofit fontScale="85000" lnSpcReduction="20000"/>
          </a:bodyPr>
          <a:lstStyle/>
          <a:p>
            <a:pPr marL="5461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419" sz="3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Mediante una aplicación de escritorio, mejoraremos los procesos que se realizan a diario en la clínica oftalmológica, por lo que utilizaremos el lenguaje Java con ayuda de la librería Swing e implementaremos una base de datos. </a:t>
            </a:r>
            <a:endParaRPr lang="es-PE" sz="3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461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419" sz="3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Mediante la aplicación desarrollada, se optimizará la administración de los recursos de la clínica oftalmológica (agregar citas, búsqueda de doctores, historia clínica).</a:t>
            </a:r>
            <a:endParaRPr lang="es-PE" sz="3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PE" dirty="0"/>
          </a:p>
        </p:txBody>
      </p:sp>
      <p:pic>
        <p:nvPicPr>
          <p:cNvPr id="4" name="Picture 2" descr="Cómo actualizar Java en tu ordenador">
            <a:extLst>
              <a:ext uri="{FF2B5EF4-FFF2-40B4-BE49-F238E27FC236}">
                <a16:creationId xmlns:a16="http://schemas.microsoft.com/office/drawing/2014/main" id="{5A578BF6-A649-44CB-8ADF-9EB50067F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3" y="1318369"/>
            <a:ext cx="4306723" cy="193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99E6B9-E0BF-4502-9BFC-1DF3701B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73" y="4193915"/>
            <a:ext cx="4737604" cy="21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16A608D-FA6D-468E-B4E3-44CFE0EE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9" y="0"/>
            <a:ext cx="10295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D1AC7-1C54-4118-9CBC-BE6DFB56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8CC3A-4A85-45C7-A582-841FF7CC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7855"/>
            <a:ext cx="10178322" cy="493776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Se implemento un Login para que las personas puedan acceder con su propia cuenta a la reservación de citas.</a:t>
            </a:r>
            <a:endParaRPr lang="es-PE" sz="3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Se implemento unos formularios para que el administrador pueda gestión a los clientes, doctores y citas.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Se implemento distintos formularios para que tanto el paciente como el administrador puedan realizar las operaciones solicitadas.</a:t>
            </a:r>
            <a:endParaRPr lang="es-PE" sz="3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04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D7FEF-4AC8-43F4-B3D8-581FE102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18A75-6BE2-4775-ADF0-066CEA31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607127"/>
            <a:ext cx="10460182" cy="486848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419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recomienda iniciar una capacitación a los doctores y al administrador para poder utilizar la aplicación de manera eficiente.</a:t>
            </a:r>
            <a:endParaRPr lang="es-PE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419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Dar seguimiento al uso de los doctores, para visualizar los posibles errores de la aplicación y posteriormente solucionar dichos errores,</a:t>
            </a:r>
            <a:endParaRPr lang="es-PE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154527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9</TotalTime>
  <Words>248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Cambria</vt:lpstr>
      <vt:lpstr>Gill Sans MT</vt:lpstr>
      <vt:lpstr>Impact</vt:lpstr>
      <vt:lpstr>Symbol</vt:lpstr>
      <vt:lpstr>Distintivo</vt:lpstr>
      <vt:lpstr>GESTION DE CONSULTAS OFTALMOLOGICAS</vt:lpstr>
      <vt:lpstr>Descripción del problema</vt:lpstr>
      <vt:lpstr>objetivos</vt:lpstr>
      <vt:lpstr>alcance</vt:lpstr>
      <vt:lpstr>Presentación de PowerPoint</vt:lpstr>
      <vt:lpstr>Conclusiones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CONSULTAS OFTALMOLOGICAS</dc:title>
  <dc:creator>ALUMNO - ENZO JOSUE NINA ARAGON</dc:creator>
  <cp:lastModifiedBy>ALUMNO - ENZO JOSUE NINA ARAGON</cp:lastModifiedBy>
  <cp:revision>1</cp:revision>
  <dcterms:created xsi:type="dcterms:W3CDTF">2021-12-09T22:57:03Z</dcterms:created>
  <dcterms:modified xsi:type="dcterms:W3CDTF">2021-12-09T23:07:01Z</dcterms:modified>
</cp:coreProperties>
</file>