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71" r:id="rId5"/>
    <p:sldId id="281" r:id="rId6"/>
    <p:sldId id="282" r:id="rId7"/>
    <p:sldId id="283" r:id="rId8"/>
    <p:sldId id="287" r:id="rId9"/>
    <p:sldId id="288" r:id="rId10"/>
    <p:sldId id="289" r:id="rId11"/>
    <p:sldId id="294" r:id="rId12"/>
    <p:sldId id="295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0FF"/>
    <a:srgbClr val="00FF7F"/>
    <a:srgbClr val="71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9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27899296024891E-2"/>
          <c:y val="0.16152834064948349"/>
          <c:w val="0.91530191929133853"/>
          <c:h val="0.7810839824628456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A7-4184-8B6C-97394304C4C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A7-4184-8B6C-97394304C4C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A7-4184-8B6C-97394304C4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0.58299999999999996</c:v>
                </c:pt>
                <c:pt idx="1">
                  <c:v>0.54200000000000004</c:v>
                </c:pt>
                <c:pt idx="2" formatCode="0.00%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A7-4184-8B6C-97394304C4C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Você seria voluntário em uma ONG?</c:v>
                </c:pt>
                <c:pt idx="1">
                  <c:v>Existe alguma ONG no seu bairro?</c:v>
                </c:pt>
                <c:pt idx="2">
                  <c:v>Você conhece alguma família em situação de vulnerabilidade social que seria beneficiado por um ONG?</c:v>
                </c:pt>
              </c:strCache>
            </c:strRef>
          </c:cat>
          <c:val>
            <c:numRef>
              <c:f>Planilha1!$C$2:$C$4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0.45800000000000002</c:v>
                </c:pt>
                <c:pt idx="2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7-4184-8B6C-97394304C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724856"/>
        <c:axId val="194724528"/>
      </c:barChart>
      <c:catAx>
        <c:axId val="19472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528"/>
        <c:crosses val="autoZero"/>
        <c:auto val="1"/>
        <c:lblAlgn val="ctr"/>
        <c:lblOffset val="100"/>
        <c:noMultiLvlLbl val="0"/>
      </c:catAx>
      <c:valAx>
        <c:axId val="1947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72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0.14443</cdr:x>
      <cdr:y>0</cdr:y>
    </cdr:from>
    <cdr:to>
      <cdr:x>1</cdr:x>
      <cdr:y>0.08313</cdr:y>
    </cdr:to>
    <cdr:sp macro="" textlink="">
      <cdr:nvSpPr>
        <cdr:cNvPr id="2" name="Título 1">
          <a:extLst xmlns:a="http://schemas.openxmlformats.org/drawingml/2006/main">
            <a:ext uri="{FF2B5EF4-FFF2-40B4-BE49-F238E27FC236}">
              <a16:creationId xmlns:a16="http://schemas.microsoft.com/office/drawing/2014/main" id="{5BF24888-A93F-4531-8303-121DAA9C978C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1214784" y="0"/>
          <a:ext cx="7195929" cy="450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t">
          <a:noAutofit/>
        </a:bodyPr>
        <a:lstStyle xmlns:a="http://schemas.openxmlformats.org/drawingml/2006/main">
          <a:lvl1pPr algn="l" defTabSz="457200" rtl="0" eaLnBrk="1" latinLnBrk="0" hangingPunct="1">
            <a:spcBef>
              <a:spcPct val="0"/>
            </a:spcBef>
            <a:buNone/>
            <a:defRPr sz="3600" kern="1200">
              <a:solidFill>
                <a:schemeClr val="accent1"/>
              </a:solidFill>
              <a:latin typeface="+mj-lt"/>
              <a:ea typeface="+mj-ea"/>
              <a:cs typeface="+mj-cs"/>
            </a:defRPr>
          </a:lvl1pPr>
          <a:lvl2pPr eaLnBrk="1" hangingPunct="1">
            <a:defRPr>
              <a:solidFill>
                <a:schemeClr val="tx2"/>
              </a:solidFill>
            </a:defRPr>
          </a:lvl2pPr>
          <a:lvl3pPr eaLnBrk="1" hangingPunct="1">
            <a:defRPr>
              <a:solidFill>
                <a:schemeClr val="tx2"/>
              </a:solidFill>
            </a:defRPr>
          </a:lvl3pPr>
          <a:lvl4pPr eaLnBrk="1" hangingPunct="1">
            <a:defRPr>
              <a:solidFill>
                <a:schemeClr val="tx2"/>
              </a:solidFill>
            </a:defRPr>
          </a:lvl4pPr>
          <a:lvl5pPr eaLnBrk="1" hangingPunct="1">
            <a:defRPr>
              <a:solidFill>
                <a:schemeClr val="tx2"/>
              </a:solidFill>
            </a:defRPr>
          </a:lvl5pPr>
          <a:lvl6pPr eaLnBrk="1" hangingPunct="1">
            <a:defRPr>
              <a:solidFill>
                <a:schemeClr val="tx2"/>
              </a:solidFill>
            </a:defRPr>
          </a:lvl6pPr>
          <a:lvl7pPr eaLnBrk="1" hangingPunct="1">
            <a:defRPr>
              <a:solidFill>
                <a:schemeClr val="tx2"/>
              </a:solidFill>
            </a:defRPr>
          </a:lvl7pPr>
          <a:lvl8pPr eaLnBrk="1" hangingPunct="1">
            <a:defRPr>
              <a:solidFill>
                <a:schemeClr val="tx2"/>
              </a:solidFill>
            </a:defRPr>
          </a:lvl8pPr>
          <a:lvl9pPr eaLnBrk="1" hangingPunct="1">
            <a:defRPr>
              <a:solidFill>
                <a:schemeClr val="tx2"/>
              </a:solidFill>
            </a:defRPr>
          </a:lvl9pPr>
        </a:lstStyle>
        <a:p xmlns:a="http://schemas.openxmlformats.org/drawingml/2006/main">
          <a:endParaRPr lang="pt-BR" sz="4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A22A-7F76-B21F-FDAA-80ECABC4D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3EDF1-6AB8-A024-3F28-12F18DFBB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E0859-0014-430F-ABB9-61E9369C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CF8DC-1AAB-27E4-752E-005576B3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34715-738F-2B38-0C77-EE9E5BE0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FA9E0-DEBC-E149-81EC-DD7C8E9D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17408C-BC39-6053-3BBF-CC047F965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FB319-746E-130B-1F81-521D648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458663-8BBD-74C5-F4E3-F577C5CF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E43E61-AF6A-EAF4-972A-DCD1C5F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776297-C41C-1540-8207-43AC7D995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F54BF-B84E-0088-213C-1A954206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C3C28-E4C3-DD9A-6B54-A0D110FC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180B6-754D-F97B-04C2-CA92D634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3FFFF-7AA0-80B4-B03B-5F7A977D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0B3AF-9205-155C-615B-A00794CC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A07B1-391E-5533-0900-8C59965D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8950B-7CF8-A23A-7EE2-FC6443CF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47F18-CDE4-21FE-9D6E-1D7DBD27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A62D4-F8C7-BA88-410B-C997B642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11AF7-C81A-F449-7B3F-0D2BD116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35F3C-F203-6AA0-2232-398421DD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6F660-5CF5-AC14-1305-E7D1132C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F0927-D542-9C55-8583-A8BB429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45955-6881-FD2D-6935-FED576D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4F44-F846-9E4D-3FD7-ECB79FCE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A4B9B-5FEE-7A1E-A180-ACC421A4E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279FFE-3185-909C-C654-18C27D78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D883-76E4-FF55-4A93-4B1D264E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3B379-006C-E3F6-3388-CF58F106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5C2057-FCEA-626B-8B3D-B3328F1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CCE46-2944-0CBA-51C4-90CC6600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8F06B3-67B7-29C2-AD56-0639A00F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46EE8-F8EF-4540-B3ED-5AE35E97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236D06-E092-72B6-82E7-59C2AB716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028D26-024D-3391-2E7F-FF422E233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5A1E90-DE44-60A6-F670-6D3A10F6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196C2-8FB7-2D28-E867-0ED917CA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D08491-6C16-D4CA-3224-862D06AF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CCFE1-8A9B-5847-E77B-9FFFE1AB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ADCE81-37C9-1003-4430-C7C15044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62B0CB-4C46-B2BA-4A80-2B617CAC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836D73-425F-4983-1E91-3C82B09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9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FFAF9A-DAF0-B298-8E78-9183FDD2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16576-1207-8FD0-D684-B6285760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5AC887-567B-03E7-84E0-9C57FA42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86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03018-B2B1-6506-F80A-5E731892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03BE7-E651-8DCB-67D3-8B91FDAC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B40FE3-2B33-F440-8AC3-5F039089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FD8249-464C-8F66-88CC-155905A2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3D15E-2B78-B1AC-38BD-AE6E3499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AFB20-5E4F-FC2D-B365-156D6156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6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F8A39-2E72-82C1-C5F0-8D6E1EB3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D0DF0D-8BF7-7A00-562E-E773373C1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086F16-B9F1-339D-D109-4490B9BA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4BC07-7F81-9A71-C2FD-6C9FEE48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2B5B9-C02F-8985-0FC8-B1977744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4D1D01-85FB-87EF-7C9A-E7331BB2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5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315A50-C583-E780-2205-A5B531EC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A046DB-BF15-2BF7-EB04-66E16C61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24CF1-62A5-79C9-2BB6-5A24FEFCC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2B4-C1F6-49E0-A574-BD447E8B918C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1EC57-0EC4-3A38-A40F-9E8B03814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30C3A-2FA7-1A67-58BD-43A1079A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5093-0434-488D-B441-F4C4A933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5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1.xml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chart" Target="../charts/chart10.xml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chart" Target="../charts/chart11.xml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chart" Target="../charts/chart12.xml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3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4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6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7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hart" Target="../charts/chart8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chart" Target="../charts/chart9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5DE60E0-E069-5F34-3D64-80F39E118680}"/>
              </a:ext>
            </a:extLst>
          </p:cNvPr>
          <p:cNvGrpSpPr/>
          <p:nvPr/>
        </p:nvGrpSpPr>
        <p:grpSpPr>
          <a:xfrm>
            <a:off x="-6965870" y="9003"/>
            <a:ext cx="12265842" cy="6858000"/>
            <a:chOff x="0" y="0"/>
            <a:chExt cx="12265842" cy="6858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F7ABAAA-E623-62EB-3BAB-F1C5E37917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Imagem 60" descr="Logotipo, PSH&#10;&#10;&#10;Descrição gerada automaticamente">
              <a:extLst>
                <a:ext uri="{FF2B5EF4-FFF2-40B4-BE49-F238E27FC236}">
                  <a16:creationId xmlns:a16="http://schemas.microsoft.com/office/drawing/2014/main" id="{B042455B-C6DD-57F1-607B-90BB09896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-54"/>
            <a:stretch/>
          </p:blipFill>
          <p:spPr>
            <a:xfrm>
              <a:off x="3089703" y="258964"/>
              <a:ext cx="2424940" cy="3646138"/>
            </a:xfrm>
            <a:prstGeom prst="rect">
              <a:avLst/>
            </a:prstGeom>
          </p:spPr>
        </p:pic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D3B88253-0E20-EFD6-1EDE-B528A905B3F5}"/>
                </a:ext>
              </a:extLst>
            </p:cNvPr>
            <p:cNvSpPr/>
            <p:nvPr/>
          </p:nvSpPr>
          <p:spPr>
            <a:xfrm>
              <a:off x="10578126" y="1543872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14F5C869-B95E-DDBA-5789-8DA5F48BAC36}"/>
                </a:ext>
              </a:extLst>
            </p:cNvPr>
            <p:cNvSpPr txBox="1"/>
            <p:nvPr/>
          </p:nvSpPr>
          <p:spPr>
            <a:xfrm rot="16200000">
              <a:off x="10142507" y="2811887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Identidade Visual</a:t>
              </a:r>
            </a:p>
          </p:txBody>
        </p:sp>
        <p:pic>
          <p:nvPicPr>
            <p:cNvPr id="64" name="Imagem 63" descr="Ícone&#10;&#10;Descrição gerada automaticamente">
              <a:extLst>
                <a:ext uri="{FF2B5EF4-FFF2-40B4-BE49-F238E27FC236}">
                  <a16:creationId xmlns:a16="http://schemas.microsoft.com/office/drawing/2014/main" id="{D09C6E3A-E15B-4929-935A-C2BE84D0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9966" y="3148523"/>
              <a:ext cx="527056" cy="527056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FA255A39-B206-1D74-F710-ED2596CC5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2624" r="19377" b="1284"/>
            <a:stretch/>
          </p:blipFill>
          <p:spPr>
            <a:xfrm>
              <a:off x="6086779" y="258964"/>
              <a:ext cx="2369445" cy="3646800"/>
            </a:xfrm>
            <a:prstGeom prst="rect">
              <a:avLst/>
            </a:prstGeom>
          </p:spPr>
        </p:pic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448CE1B3-E65B-4977-FDB8-6EB1A96176B5}"/>
                </a:ext>
              </a:extLst>
            </p:cNvPr>
            <p:cNvSpPr/>
            <p:nvPr/>
          </p:nvSpPr>
          <p:spPr>
            <a:xfrm>
              <a:off x="3704577" y="4775967"/>
              <a:ext cx="1076302" cy="1076302"/>
            </a:xfrm>
            <a:prstGeom prst="rect">
              <a:avLst/>
            </a:prstGeom>
            <a:solidFill>
              <a:srgbClr val="1E90FF"/>
            </a:solidFill>
            <a:ln>
              <a:solidFill>
                <a:srgbClr val="1E9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E67BD0D8-4074-4A5B-78FA-F66B8D359710}"/>
                </a:ext>
              </a:extLst>
            </p:cNvPr>
            <p:cNvSpPr/>
            <p:nvPr/>
          </p:nvSpPr>
          <p:spPr>
            <a:xfrm>
              <a:off x="5326062" y="4775967"/>
              <a:ext cx="1076302" cy="1076302"/>
            </a:xfrm>
            <a:prstGeom prst="rect">
              <a:avLst/>
            </a:prstGeom>
            <a:solidFill>
              <a:srgbClr val="00FF7F"/>
            </a:solidFill>
            <a:ln>
              <a:solidFill>
                <a:srgbClr val="00F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C92BF1C-E1AA-38FA-AC25-5A6B46305456}"/>
                </a:ext>
              </a:extLst>
            </p:cNvPr>
            <p:cNvSpPr/>
            <p:nvPr/>
          </p:nvSpPr>
          <p:spPr>
            <a:xfrm>
              <a:off x="6827961" y="4775967"/>
              <a:ext cx="1076302" cy="1076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7427355F-CB49-4FB0-1066-2ABEB43F8B1A}"/>
                </a:ext>
              </a:extLst>
            </p:cNvPr>
            <p:cNvSpPr txBox="1"/>
            <p:nvPr/>
          </p:nvSpPr>
          <p:spPr>
            <a:xfrm>
              <a:off x="3704577" y="5847077"/>
              <a:ext cx="1076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>
                  <a:effectLst/>
                </a:rPr>
                <a:t>#1E90FF</a:t>
              </a:r>
              <a:endParaRPr lang="pt-BR" b="1" dirty="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7BBBB86-E750-4ABA-AE84-522C1B75421B}"/>
                </a:ext>
              </a:extLst>
            </p:cNvPr>
            <p:cNvSpPr txBox="1"/>
            <p:nvPr/>
          </p:nvSpPr>
          <p:spPr>
            <a:xfrm>
              <a:off x="5326062" y="5847077"/>
              <a:ext cx="1076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>
                  <a:effectLst/>
                </a:rPr>
                <a:t>#00FF7F</a:t>
              </a:r>
              <a:endParaRPr lang="pt-BR" b="1" dirty="0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7D8B7506-485D-B342-A5D5-691DB2D05BF2}"/>
                </a:ext>
              </a:extLst>
            </p:cNvPr>
            <p:cNvSpPr txBox="1"/>
            <p:nvPr/>
          </p:nvSpPr>
          <p:spPr>
            <a:xfrm>
              <a:off x="6827961" y="5847077"/>
              <a:ext cx="10763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>
                  <a:effectLst/>
                </a:rPr>
                <a:t>#FFFFFF</a:t>
              </a:r>
              <a:endParaRPr lang="pt-BR" b="1" dirty="0"/>
            </a:p>
          </p:txBody>
        </p:sp>
        <p:pic>
          <p:nvPicPr>
            <p:cNvPr id="72" name="Imagem 71" descr="Logotipo, PSH&#10;&#10;&#10;Descrição gerada automaticamente">
              <a:extLst>
                <a:ext uri="{FF2B5EF4-FFF2-40B4-BE49-F238E27FC236}">
                  <a16:creationId xmlns:a16="http://schemas.microsoft.com/office/drawing/2014/main" id="{48C5CB99-A66D-7C9A-A1E2-92EFFCFE7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26932"/>
              <a:ext cx="1312294" cy="1331068"/>
            </a:xfrm>
            <a:prstGeom prst="rect">
              <a:avLst/>
            </a:prstGeom>
          </p:spPr>
        </p:pic>
      </p:grpSp>
      <p:sp>
        <p:nvSpPr>
          <p:cNvPr id="98" name="Listra Diagonal 97">
            <a:extLst>
              <a:ext uri="{FF2B5EF4-FFF2-40B4-BE49-F238E27FC236}">
                <a16:creationId xmlns:a16="http://schemas.microsoft.com/office/drawing/2014/main" id="{42456580-7325-27A4-24A5-708C2043AAD7}"/>
              </a:ext>
            </a:extLst>
          </p:cNvPr>
          <p:cNvSpPr/>
          <p:nvPr/>
        </p:nvSpPr>
        <p:spPr>
          <a:xfrm>
            <a:off x="-6965870" y="0"/>
            <a:ext cx="2382636" cy="1147179"/>
          </a:xfrm>
          <a:prstGeom prst="diagStripe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Listra Diagonal 98">
            <a:extLst>
              <a:ext uri="{FF2B5EF4-FFF2-40B4-BE49-F238E27FC236}">
                <a16:creationId xmlns:a16="http://schemas.microsoft.com/office/drawing/2014/main" id="{46A49AA5-61AB-F220-DC3B-0BFF1C4553C9}"/>
              </a:ext>
            </a:extLst>
          </p:cNvPr>
          <p:cNvSpPr/>
          <p:nvPr/>
        </p:nvSpPr>
        <p:spPr>
          <a:xfrm flipH="1">
            <a:off x="2843494" y="0"/>
            <a:ext cx="2382636" cy="115676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-7492192" y="8993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7653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1684693" y="1147179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00" y="5354945"/>
                <a:ext cx="1399490" cy="13875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-8009596" y="13648"/>
            <a:ext cx="12308677" cy="7242909"/>
            <a:chOff x="-13649" y="0"/>
            <a:chExt cx="12308677" cy="7242909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9" y="0"/>
              <a:ext cx="12308677" cy="7242909"/>
              <a:chOff x="-1" y="0"/>
              <a:chExt cx="12308677" cy="7242909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7345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7845" y="430428"/>
                <a:ext cx="8976310" cy="214387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-1" y="2718594"/>
                <a:ext cx="10476395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8549085" y="8993"/>
            <a:ext cx="12194890" cy="6858010"/>
            <a:chOff x="0" y="-10"/>
            <a:chExt cx="1219489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52278" cy="5794755"/>
              <a:chOff x="1742612" y="1063245"/>
              <a:chExt cx="1045227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78126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1785618"/>
                  </p:ext>
                </p:extLst>
              </p:nvPr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4634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9119077" y="15842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81264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670579" y="1136986"/>
              <a:ext cx="9833112" cy="52698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387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9649290" y="11454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305697" y="1805293"/>
              <a:ext cx="10035358" cy="38593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7150652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7150652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F73B280-B991-BE30-07DB-989AAAA15B75}"/>
              </a:ext>
            </a:extLst>
          </p:cNvPr>
          <p:cNvSpPr/>
          <p:nvPr/>
        </p:nvSpPr>
        <p:spPr>
          <a:xfrm>
            <a:off x="-10172528" y="9003"/>
            <a:ext cx="12192000" cy="6858000"/>
          </a:xfrm>
          <a:prstGeom prst="rect">
            <a:avLst/>
          </a:prstGeom>
          <a:solidFill>
            <a:srgbClr val="1E90FF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2E1A33E-8066-39AC-97AF-08CC1E5FD4E2}"/>
              </a:ext>
            </a:extLst>
          </p:cNvPr>
          <p:cNvSpPr/>
          <p:nvPr/>
        </p:nvSpPr>
        <p:spPr>
          <a:xfrm>
            <a:off x="404613" y="1546882"/>
            <a:ext cx="1616764" cy="3770246"/>
          </a:xfrm>
          <a:custGeom>
            <a:avLst/>
            <a:gdLst>
              <a:gd name="connsiteX0" fmla="*/ 2040835 w 2040835"/>
              <a:gd name="connsiteY0" fmla="*/ 0 h 4081670"/>
              <a:gd name="connsiteX1" fmla="*/ 2040835 w 2040835"/>
              <a:gd name="connsiteY1" fmla="*/ 4081670 h 4081670"/>
              <a:gd name="connsiteX2" fmla="*/ 0 w 2040835"/>
              <a:gd name="connsiteY2" fmla="*/ 2040835 h 4081670"/>
              <a:gd name="connsiteX3" fmla="*/ 2040835 w 2040835"/>
              <a:gd name="connsiteY3" fmla="*/ 0 h 408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835" h="4081670">
                <a:moveTo>
                  <a:pt x="2040835" y="0"/>
                </a:moveTo>
                <a:lnTo>
                  <a:pt x="2040835" y="4081670"/>
                </a:lnTo>
                <a:cubicBezTo>
                  <a:pt x="913713" y="4081670"/>
                  <a:pt x="0" y="3167957"/>
                  <a:pt x="0" y="2040835"/>
                </a:cubicBezTo>
                <a:cubicBezTo>
                  <a:pt x="0" y="913713"/>
                  <a:pt x="913713" y="0"/>
                  <a:pt x="2040835" y="0"/>
                </a:cubicBezTo>
                <a:close/>
              </a:path>
            </a:pathLst>
          </a:cu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36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CFE0AC2-C653-197C-1337-A6AB3AC80803}"/>
              </a:ext>
            </a:extLst>
          </p:cNvPr>
          <p:cNvSpPr txBox="1"/>
          <p:nvPr/>
        </p:nvSpPr>
        <p:spPr>
          <a:xfrm rot="16200000">
            <a:off x="607410" y="3153524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pic>
        <p:nvPicPr>
          <p:cNvPr id="156" name="Espaço Reservado para Conteúdo 15" descr="Forma&#10;&#10;Descrição gerada automaticamente com confiança baixa">
            <a:extLst>
              <a:ext uri="{FF2B5EF4-FFF2-40B4-BE49-F238E27FC236}">
                <a16:creationId xmlns:a16="http://schemas.microsoft.com/office/drawing/2014/main" id="{B7B66261-F289-54E8-3831-CB6B9AE34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402" y="3120835"/>
            <a:ext cx="711710" cy="711710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8E08F984-FF02-60DE-77AF-A0EB91714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2624" r="19377" b="32616"/>
          <a:stretch/>
        </p:blipFill>
        <p:spPr>
          <a:xfrm>
            <a:off x="708023" y="5521751"/>
            <a:ext cx="1284153" cy="1332000"/>
          </a:xfrm>
          <a:prstGeom prst="rect">
            <a:avLst/>
          </a:prstGeom>
        </p:spPr>
      </p:pic>
      <p:sp>
        <p:nvSpPr>
          <p:cNvPr id="158" name="Listra Diagonal 157">
            <a:extLst>
              <a:ext uri="{FF2B5EF4-FFF2-40B4-BE49-F238E27FC236}">
                <a16:creationId xmlns:a16="http://schemas.microsoft.com/office/drawing/2014/main" id="{1F045111-F47E-B47F-C139-3BE813077D7F}"/>
              </a:ext>
            </a:extLst>
          </p:cNvPr>
          <p:cNvSpPr/>
          <p:nvPr/>
        </p:nvSpPr>
        <p:spPr>
          <a:xfrm>
            <a:off x="-10199824" y="9003"/>
            <a:ext cx="2382636" cy="1147179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9" name="Listra Diagonal 158">
            <a:extLst>
              <a:ext uri="{FF2B5EF4-FFF2-40B4-BE49-F238E27FC236}">
                <a16:creationId xmlns:a16="http://schemas.microsoft.com/office/drawing/2014/main" id="{F3BFCAC8-9801-94EA-A54C-3AE8137A124F}"/>
              </a:ext>
            </a:extLst>
          </p:cNvPr>
          <p:cNvSpPr/>
          <p:nvPr/>
        </p:nvSpPr>
        <p:spPr>
          <a:xfrm flipH="1">
            <a:off x="-367894" y="8993"/>
            <a:ext cx="2382636" cy="114717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A263F610-C8D8-C497-B6BB-1CE828CDA9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796574" y="1042391"/>
            <a:ext cx="8606936" cy="5015554"/>
          </a:xfrm>
          <a:prstGeom prst="rect">
            <a:avLst/>
          </a:prstGeom>
        </p:spPr>
      </p:pic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0708479" y="11955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6308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1273713" y="0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185" name="Imagem 184" descr="Logotipo, PSH&#10;&#10;&#10;Descrição gerada automaticamente">
            <a:extLst>
              <a:ext uri="{FF2B5EF4-FFF2-40B4-BE49-F238E27FC236}">
                <a16:creationId xmlns:a16="http://schemas.microsoft.com/office/drawing/2014/main" id="{76DD4802-DC71-91A2-D62E-AA1C2056E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4" t="1855" r="17296" b="-54"/>
          <a:stretch/>
        </p:blipFill>
        <p:spPr>
          <a:xfrm>
            <a:off x="5740575" y="0"/>
            <a:ext cx="4567098" cy="6867086"/>
          </a:xfrm>
          <a:prstGeom prst="rect">
            <a:avLst/>
          </a:prstGeom>
        </p:spPr>
      </p:pic>
      <p:sp>
        <p:nvSpPr>
          <p:cNvPr id="186" name="Listra Diagonal 185">
            <a:extLst>
              <a:ext uri="{FF2B5EF4-FFF2-40B4-BE49-F238E27FC236}">
                <a16:creationId xmlns:a16="http://schemas.microsoft.com/office/drawing/2014/main" id="{324037EF-0717-0A4D-6074-9FF93D5EBCE4}"/>
              </a:ext>
            </a:extLst>
          </p:cNvPr>
          <p:cNvSpPr/>
          <p:nvPr/>
        </p:nvSpPr>
        <p:spPr>
          <a:xfrm flipH="1">
            <a:off x="9814094" y="-9003"/>
            <a:ext cx="2382636" cy="114717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CF9AC6B1-E7F9-4C53-B069-A95FDE886B60}"/>
              </a:ext>
            </a:extLst>
          </p:cNvPr>
          <p:cNvSpPr txBox="1"/>
          <p:nvPr/>
        </p:nvSpPr>
        <p:spPr>
          <a:xfrm>
            <a:off x="10474226" y="5898200"/>
            <a:ext cx="1748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B0F0"/>
                </a:solidFill>
                <a:latin typeface="Tw Cen MT" panose="020B0602020104020603" pitchFamily="34" charset="0"/>
              </a:rPr>
              <a:t>Enzo Rafael</a:t>
            </a:r>
          </a:p>
          <a:p>
            <a:r>
              <a:rPr lang="pt-BR" sz="1800" dirty="0">
                <a:solidFill>
                  <a:srgbClr val="00B0F0"/>
                </a:solidFill>
                <a:latin typeface="Tw Cen MT" panose="020B0602020104020603" pitchFamily="34" charset="0"/>
              </a:rPr>
              <a:t>Régis Teixeira </a:t>
            </a:r>
          </a:p>
          <a:p>
            <a:r>
              <a:rPr lang="pt-BR" sz="1800" dirty="0">
                <a:solidFill>
                  <a:srgbClr val="00B0F0"/>
                </a:solidFill>
                <a:latin typeface="Tw Cen MT" panose="020B0602020104020603" pitchFamily="34" charset="0"/>
              </a:rPr>
              <a:t>Vinicius Sampaio</a:t>
            </a:r>
          </a:p>
        </p:txBody>
      </p:sp>
    </p:spTree>
    <p:extLst>
      <p:ext uri="{BB962C8B-B14F-4D97-AF65-F5344CB8AC3E}">
        <p14:creationId xmlns:p14="http://schemas.microsoft.com/office/powerpoint/2010/main" val="601800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3615583" y="2629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3137556" y="14576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2629821" y="14840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2117403" y="12093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1505686" y="0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2369453" y="1136986"/>
              <a:ext cx="8134238" cy="43593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960650" y="12093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2405273" y="1805294"/>
              <a:ext cx="7935782" cy="305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5972409" y="323339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5972409" y="323339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0B175958-7D94-C407-4A9E-71C8A7CB6D89}"/>
              </a:ext>
            </a:extLst>
          </p:cNvPr>
          <p:cNvGrpSpPr/>
          <p:nvPr/>
        </p:nvGrpSpPr>
        <p:grpSpPr>
          <a:xfrm>
            <a:off x="388109" y="24948"/>
            <a:ext cx="12223550" cy="6858010"/>
            <a:chOff x="-11582453" y="14578"/>
            <a:chExt cx="12223550" cy="6858010"/>
          </a:xfrm>
        </p:grpSpPr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E70FA64C-FC35-BE68-9F44-FCADDAF13D50}"/>
                </a:ext>
              </a:extLst>
            </p:cNvPr>
            <p:cNvGrpSpPr/>
            <p:nvPr/>
          </p:nvGrpSpPr>
          <p:grpSpPr>
            <a:xfrm>
              <a:off x="-11582453" y="14578"/>
              <a:ext cx="12219296" cy="6858010"/>
              <a:chOff x="-11582453" y="14578"/>
              <a:chExt cx="12219296" cy="6858010"/>
            </a:xfrm>
          </p:grpSpPr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E46DE40A-C386-3D11-EB5A-E0D521C03B2A}"/>
                  </a:ext>
                </a:extLst>
              </p:cNvPr>
              <p:cNvSpPr/>
              <p:nvPr/>
            </p:nvSpPr>
            <p:spPr>
              <a:xfrm>
                <a:off x="-11555157" y="14588"/>
                <a:ext cx="12192000" cy="685800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85" name="Imagem 184">
                <a:extLst>
                  <a:ext uri="{FF2B5EF4-FFF2-40B4-BE49-F238E27FC236}">
                    <a16:creationId xmlns:a16="http://schemas.microsoft.com/office/drawing/2014/main" id="{89D92EE4-51FA-9645-EFDB-92FBFEF53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32616"/>
              <a:stretch/>
            </p:blipFill>
            <p:spPr>
              <a:xfrm>
                <a:off x="-674606" y="5527336"/>
                <a:ext cx="1284153" cy="1332000"/>
              </a:xfrm>
              <a:prstGeom prst="rect">
                <a:avLst/>
              </a:prstGeom>
            </p:spPr>
          </p:pic>
          <p:sp>
            <p:nvSpPr>
              <p:cNvPr id="186" name="Listra Diagonal 185">
                <a:extLst>
                  <a:ext uri="{FF2B5EF4-FFF2-40B4-BE49-F238E27FC236}">
                    <a16:creationId xmlns:a16="http://schemas.microsoft.com/office/drawing/2014/main" id="{05AF9493-B1EE-A89C-5356-C772804ECCB7}"/>
                  </a:ext>
                </a:extLst>
              </p:cNvPr>
              <p:cNvSpPr/>
              <p:nvPr/>
            </p:nvSpPr>
            <p:spPr>
              <a:xfrm>
                <a:off x="-11582453" y="14588"/>
                <a:ext cx="2382636" cy="1147179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stra Diagonal 186">
                <a:extLst>
                  <a:ext uri="{FF2B5EF4-FFF2-40B4-BE49-F238E27FC236}">
                    <a16:creationId xmlns:a16="http://schemas.microsoft.com/office/drawing/2014/main" id="{0131CBF7-59BF-CEB3-2077-934AC9A23414}"/>
                  </a:ext>
                </a:extLst>
              </p:cNvPr>
              <p:cNvSpPr/>
              <p:nvPr/>
            </p:nvSpPr>
            <p:spPr>
              <a:xfrm flipH="1">
                <a:off x="-1750523" y="14578"/>
                <a:ext cx="2382636" cy="114717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88" name="Imagem 187">
                <a:extLst>
                  <a:ext uri="{FF2B5EF4-FFF2-40B4-BE49-F238E27FC236}">
                    <a16:creationId xmlns:a16="http://schemas.microsoft.com/office/drawing/2014/main" id="{4892E865-F6B7-866D-AE66-A499676B1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9007173" y="1114605"/>
                <a:ext cx="7976686" cy="4648286"/>
              </a:xfrm>
              <a:prstGeom prst="rect">
                <a:avLst/>
              </a:prstGeom>
            </p:spPr>
          </p:pic>
        </p:grp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ED5BF79F-81A1-C8E0-118C-74BFA90D6251}"/>
                </a:ext>
              </a:extLst>
            </p:cNvPr>
            <p:cNvSpPr/>
            <p:nvPr/>
          </p:nvSpPr>
          <p:spPr>
            <a:xfrm>
              <a:off x="-975667" y="155633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E8E4B300-AC92-D519-0367-852CB45589D9}"/>
                </a:ext>
              </a:extLst>
            </p:cNvPr>
            <p:cNvSpPr txBox="1"/>
            <p:nvPr/>
          </p:nvSpPr>
          <p:spPr>
            <a:xfrm rot="16200000">
              <a:off x="-775219" y="3159109"/>
              <a:ext cx="214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Requisitos</a:t>
              </a:r>
            </a:p>
          </p:txBody>
        </p:sp>
        <p:pic>
          <p:nvPicPr>
            <p:cNvPr id="183" name="Espaço Reservado para Conteúdo 1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191E2A-0DDC-A26F-1591-5AFBD071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944227" y="3126420"/>
              <a:ext cx="711710" cy="711710"/>
            </a:xfrm>
            <a:prstGeom prst="rect">
              <a:avLst/>
            </a:prstGeom>
          </p:spPr>
        </p:pic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70726" y="17323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5CB89B9-A254-F868-2517-2BBCADF0BF94}"/>
              </a:ext>
            </a:extLst>
          </p:cNvPr>
          <p:cNvGrpSpPr/>
          <p:nvPr/>
        </p:nvGrpSpPr>
        <p:grpSpPr>
          <a:xfrm>
            <a:off x="-716476" y="17800"/>
            <a:ext cx="12354268" cy="8977773"/>
            <a:chOff x="-716476" y="17800"/>
            <a:chExt cx="12354268" cy="8977773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702498" y="1780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9872738" y="1570676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187137" y="2890266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158500" y="5544732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568863" y="3177350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580947" y="39275"/>
              <a:ext cx="8205278" cy="8956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Missão: </a:t>
              </a: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Auxiliar pessoas necessitadas a terem uma vida melhor, promovendo desenvolvimento através de ações, buscando erradicar a fome e a miséria. 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Visão: </a:t>
              </a:r>
              <a:r>
                <a:rPr lang="pt-BR" sz="28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Sermos reconhecidos nacionalmente e sermos referência no incentivo ao trabalho voluntário e ajuda humanitária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Valores:</a:t>
              </a:r>
            </a:p>
            <a:p>
              <a:pPr marL="571500" indent="-5715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Inovação.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Integridade.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Responsabilidade.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Colaboração.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Diversidade.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716476" y="1781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101690" y="1780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627D48C-6047-3A4B-3E4C-D29C16336255}"/>
              </a:ext>
            </a:extLst>
          </p:cNvPr>
          <p:cNvGrpSpPr/>
          <p:nvPr/>
        </p:nvGrpSpPr>
        <p:grpSpPr>
          <a:xfrm>
            <a:off x="-10832855" y="24948"/>
            <a:ext cx="12232784" cy="6858000"/>
            <a:chOff x="-1649200" y="9464"/>
            <a:chExt cx="12232784" cy="6858000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59FE539E-38BB-777C-27EB-DACE10540EF1}"/>
                </a:ext>
              </a:extLst>
            </p:cNvPr>
            <p:cNvGrpSpPr/>
            <p:nvPr/>
          </p:nvGrpSpPr>
          <p:grpSpPr>
            <a:xfrm>
              <a:off x="-1649200" y="9464"/>
              <a:ext cx="12232784" cy="6858000"/>
              <a:chOff x="-23316" y="-9003"/>
              <a:chExt cx="12232784" cy="6858000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43BD9605-5F29-90C7-F83A-C6F5D180700D}"/>
                  </a:ext>
                </a:extLst>
              </p:cNvPr>
              <p:cNvSpPr/>
              <p:nvPr/>
            </p:nvSpPr>
            <p:spPr>
              <a:xfrm>
                <a:off x="-9338" y="-9003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: Forma 192">
                <a:extLst>
                  <a:ext uri="{FF2B5EF4-FFF2-40B4-BE49-F238E27FC236}">
                    <a16:creationId xmlns:a16="http://schemas.microsoft.com/office/drawing/2014/main" id="{8EC22594-7592-95E9-6C3C-DF855A04068D}"/>
                  </a:ext>
                </a:extLst>
              </p:cNvPr>
              <p:cNvSpPr/>
              <p:nvPr/>
            </p:nvSpPr>
            <p:spPr>
              <a:xfrm>
                <a:off x="10570700" y="1543873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94" name="CaixaDeTexto 193">
                <a:extLst>
                  <a:ext uri="{FF2B5EF4-FFF2-40B4-BE49-F238E27FC236}">
                    <a16:creationId xmlns:a16="http://schemas.microsoft.com/office/drawing/2014/main" id="{D2B77B19-8867-DB05-55C1-5E7EBC923941}"/>
                  </a:ext>
                </a:extLst>
              </p:cNvPr>
              <p:cNvSpPr txBox="1"/>
              <p:nvPr/>
            </p:nvSpPr>
            <p:spPr>
              <a:xfrm rot="16200000">
                <a:off x="10363132" y="3105829"/>
                <a:ext cx="3046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Modelo Lógico</a:t>
                </a:r>
              </a:p>
            </p:txBody>
          </p:sp>
          <p:pic>
            <p:nvPicPr>
              <p:cNvPr id="195" name="Imagem 194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D465E2D-E00D-C019-13A2-946423D22E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0368" y="5517929"/>
                <a:ext cx="1312294" cy="1331068"/>
              </a:xfrm>
              <a:prstGeom prst="rect">
                <a:avLst/>
              </a:prstGeom>
            </p:spPr>
          </p:pic>
          <p:sp>
            <p:nvSpPr>
              <p:cNvPr id="196" name="Listra Diagonal 195">
                <a:extLst>
                  <a:ext uri="{FF2B5EF4-FFF2-40B4-BE49-F238E27FC236}">
                    <a16:creationId xmlns:a16="http://schemas.microsoft.com/office/drawing/2014/main" id="{78FDC23A-84AA-5357-37DA-AA132E380E59}"/>
                  </a:ext>
                </a:extLst>
              </p:cNvPr>
              <p:cNvSpPr/>
              <p:nvPr/>
            </p:nvSpPr>
            <p:spPr>
              <a:xfrm>
                <a:off x="-23316" y="-8993"/>
                <a:ext cx="2382636" cy="1147179"/>
              </a:xfrm>
              <a:prstGeom prst="diagStripe">
                <a:avLst/>
              </a:prstGeom>
              <a:solidFill>
                <a:srgbClr val="1E9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Listra Diagonal 196">
                <a:extLst>
                  <a:ext uri="{FF2B5EF4-FFF2-40B4-BE49-F238E27FC236}">
                    <a16:creationId xmlns:a16="http://schemas.microsoft.com/office/drawing/2014/main" id="{7B271DCC-26AC-6C1C-EFF7-0C557CC09413}"/>
                  </a:ext>
                </a:extLst>
              </p:cNvPr>
              <p:cNvSpPr/>
              <p:nvPr/>
            </p:nvSpPr>
            <p:spPr>
              <a:xfrm flipH="1">
                <a:off x="9804828" y="-9003"/>
                <a:ext cx="2382636" cy="115676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0" name="Imagem 189" descr="Ícone&#10;&#10;Descrição gerada automaticamente">
              <a:extLst>
                <a:ext uri="{FF2B5EF4-FFF2-40B4-BE49-F238E27FC236}">
                  <a16:creationId xmlns:a16="http://schemas.microsoft.com/office/drawing/2014/main" id="{FD12A62C-E18A-7B9C-FCB2-366112B99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3666" y="3081774"/>
              <a:ext cx="731374" cy="731374"/>
            </a:xfrm>
            <a:prstGeom prst="rect">
              <a:avLst/>
            </a:prstGeom>
          </p:spPr>
        </p:pic>
        <p:pic>
          <p:nvPicPr>
            <p:cNvPr id="191" name="Imagem 190" descr="Diagrama&#10;&#10;Descrição gerada automaticamente">
              <a:extLst>
                <a:ext uri="{FF2B5EF4-FFF2-40B4-BE49-F238E27FC236}">
                  <a16:creationId xmlns:a16="http://schemas.microsoft.com/office/drawing/2014/main" id="{289AE693-F60F-3354-8FDE-E66C58E43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8" y="1053348"/>
              <a:ext cx="8348446" cy="4751304"/>
            </a:xfrm>
            <a:prstGeom prst="rect">
              <a:avLst/>
            </a:prstGeom>
          </p:spPr>
        </p:pic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6C23B213-E4A5-EABA-0459-294F910C0178}"/>
              </a:ext>
            </a:extLst>
          </p:cNvPr>
          <p:cNvGrpSpPr/>
          <p:nvPr/>
        </p:nvGrpSpPr>
        <p:grpSpPr>
          <a:xfrm>
            <a:off x="-11432818" y="6647"/>
            <a:ext cx="12309679" cy="6858000"/>
            <a:chOff x="-6213679" y="-219136"/>
            <a:chExt cx="12309679" cy="6858000"/>
          </a:xfrm>
        </p:grpSpPr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88C53FCA-B0B4-AEB9-58B7-E9B9DAFC085A}"/>
                </a:ext>
              </a:extLst>
            </p:cNvPr>
            <p:cNvSpPr/>
            <p:nvPr/>
          </p:nvSpPr>
          <p:spPr>
            <a:xfrm>
              <a:off x="-6199701" y="-219136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Forma Livre: Forma 199">
              <a:extLst>
                <a:ext uri="{FF2B5EF4-FFF2-40B4-BE49-F238E27FC236}">
                  <a16:creationId xmlns:a16="http://schemas.microsoft.com/office/drawing/2014/main" id="{B42734BE-235B-E198-5322-4EF7EC9393EB}"/>
                </a:ext>
              </a:extLst>
            </p:cNvPr>
            <p:cNvSpPr/>
            <p:nvPr/>
          </p:nvSpPr>
          <p:spPr>
            <a:xfrm>
              <a:off x="4380337" y="133374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9B738872-D258-46DF-47BC-0371A72904B4}"/>
                </a:ext>
              </a:extLst>
            </p:cNvPr>
            <p:cNvSpPr txBox="1"/>
            <p:nvPr/>
          </p:nvSpPr>
          <p:spPr>
            <a:xfrm rot="16200000">
              <a:off x="3972665" y="2577181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Protótipos de tela</a:t>
              </a:r>
            </a:p>
          </p:txBody>
        </p:sp>
        <p:pic>
          <p:nvPicPr>
            <p:cNvPr id="202" name="Imagem 201" descr="Logotipo, PSH&#10;&#10;&#10;Descrição gerada automaticamente">
              <a:extLst>
                <a:ext uri="{FF2B5EF4-FFF2-40B4-BE49-F238E27FC236}">
                  <a16:creationId xmlns:a16="http://schemas.microsoft.com/office/drawing/2014/main" id="{D03A966B-4416-FC1E-24F0-2C91FDFE8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4680005" y="5307796"/>
              <a:ext cx="1312294" cy="1331068"/>
            </a:xfrm>
            <a:prstGeom prst="rect">
              <a:avLst/>
            </a:prstGeom>
          </p:spPr>
        </p:pic>
        <p:sp>
          <p:nvSpPr>
            <p:cNvPr id="203" name="Listra Diagonal 202">
              <a:extLst>
                <a:ext uri="{FF2B5EF4-FFF2-40B4-BE49-F238E27FC236}">
                  <a16:creationId xmlns:a16="http://schemas.microsoft.com/office/drawing/2014/main" id="{EE416AF9-8082-9E64-62C4-00D5BF275951}"/>
                </a:ext>
              </a:extLst>
            </p:cNvPr>
            <p:cNvSpPr/>
            <p:nvPr/>
          </p:nvSpPr>
          <p:spPr>
            <a:xfrm>
              <a:off x="-6213679" y="-219126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4" name="Listra Diagonal 203">
              <a:extLst>
                <a:ext uri="{FF2B5EF4-FFF2-40B4-BE49-F238E27FC236}">
                  <a16:creationId xmlns:a16="http://schemas.microsoft.com/office/drawing/2014/main" id="{8451AB8B-574E-4843-DC3C-163D8BBCCE53}"/>
                </a:ext>
              </a:extLst>
            </p:cNvPr>
            <p:cNvSpPr/>
            <p:nvPr/>
          </p:nvSpPr>
          <p:spPr>
            <a:xfrm flipH="1">
              <a:off x="3614465" y="-219136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205" name="Imagem 204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1C6FC5B7-434D-9E0D-E72F-5596A6F5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3730" y="1244542"/>
              <a:ext cx="3808282" cy="3808282"/>
            </a:xfrm>
            <a:prstGeom prst="rect">
              <a:avLst/>
            </a:prstGeom>
          </p:spPr>
        </p:pic>
        <p:pic>
          <p:nvPicPr>
            <p:cNvPr id="206" name="Imagem 205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0B4760DE-8C73-1664-0B97-D9720B345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" y="1333740"/>
              <a:ext cx="3855812" cy="3629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611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2453533" y="16282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1975506" y="28229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1467771" y="28493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955353" y="25746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343636" y="13653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2369453" y="1136986"/>
              <a:ext cx="8134238" cy="43593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201400" y="25746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2405273" y="1805294"/>
              <a:ext cx="7935782" cy="305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7134459" y="324705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7134459" y="324705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0B175958-7D94-C407-4A9E-71C8A7CB6D89}"/>
              </a:ext>
            </a:extLst>
          </p:cNvPr>
          <p:cNvGrpSpPr/>
          <p:nvPr/>
        </p:nvGrpSpPr>
        <p:grpSpPr>
          <a:xfrm>
            <a:off x="-773941" y="38601"/>
            <a:ext cx="12223550" cy="6858010"/>
            <a:chOff x="-11582453" y="14578"/>
            <a:chExt cx="12223550" cy="6858010"/>
          </a:xfrm>
        </p:grpSpPr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E70FA64C-FC35-BE68-9F44-FCADDAF13D50}"/>
                </a:ext>
              </a:extLst>
            </p:cNvPr>
            <p:cNvGrpSpPr/>
            <p:nvPr/>
          </p:nvGrpSpPr>
          <p:grpSpPr>
            <a:xfrm>
              <a:off x="-11582453" y="14578"/>
              <a:ext cx="12219296" cy="6858010"/>
              <a:chOff x="-11582453" y="14578"/>
              <a:chExt cx="12219296" cy="6858010"/>
            </a:xfrm>
          </p:grpSpPr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E46DE40A-C386-3D11-EB5A-E0D521C03B2A}"/>
                  </a:ext>
                </a:extLst>
              </p:cNvPr>
              <p:cNvSpPr/>
              <p:nvPr/>
            </p:nvSpPr>
            <p:spPr>
              <a:xfrm>
                <a:off x="-11555157" y="14588"/>
                <a:ext cx="12192000" cy="685800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85" name="Imagem 184">
                <a:extLst>
                  <a:ext uri="{FF2B5EF4-FFF2-40B4-BE49-F238E27FC236}">
                    <a16:creationId xmlns:a16="http://schemas.microsoft.com/office/drawing/2014/main" id="{89D92EE4-51FA-9645-EFDB-92FBFEF53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32616"/>
              <a:stretch/>
            </p:blipFill>
            <p:spPr>
              <a:xfrm>
                <a:off x="-674606" y="5527336"/>
                <a:ext cx="1284153" cy="1332000"/>
              </a:xfrm>
              <a:prstGeom prst="rect">
                <a:avLst/>
              </a:prstGeom>
            </p:spPr>
          </p:pic>
          <p:sp>
            <p:nvSpPr>
              <p:cNvPr id="186" name="Listra Diagonal 185">
                <a:extLst>
                  <a:ext uri="{FF2B5EF4-FFF2-40B4-BE49-F238E27FC236}">
                    <a16:creationId xmlns:a16="http://schemas.microsoft.com/office/drawing/2014/main" id="{05AF9493-B1EE-A89C-5356-C772804ECCB7}"/>
                  </a:ext>
                </a:extLst>
              </p:cNvPr>
              <p:cNvSpPr/>
              <p:nvPr/>
            </p:nvSpPr>
            <p:spPr>
              <a:xfrm>
                <a:off x="-11582453" y="14588"/>
                <a:ext cx="2382636" cy="1147179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stra Diagonal 186">
                <a:extLst>
                  <a:ext uri="{FF2B5EF4-FFF2-40B4-BE49-F238E27FC236}">
                    <a16:creationId xmlns:a16="http://schemas.microsoft.com/office/drawing/2014/main" id="{0131CBF7-59BF-CEB3-2077-934AC9A23414}"/>
                  </a:ext>
                </a:extLst>
              </p:cNvPr>
              <p:cNvSpPr/>
              <p:nvPr/>
            </p:nvSpPr>
            <p:spPr>
              <a:xfrm flipH="1">
                <a:off x="-1750523" y="14578"/>
                <a:ext cx="2382636" cy="114717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88" name="Imagem 187">
                <a:extLst>
                  <a:ext uri="{FF2B5EF4-FFF2-40B4-BE49-F238E27FC236}">
                    <a16:creationId xmlns:a16="http://schemas.microsoft.com/office/drawing/2014/main" id="{4892E865-F6B7-866D-AE66-A499676B1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9007173" y="1114605"/>
                <a:ext cx="7976686" cy="4648286"/>
              </a:xfrm>
              <a:prstGeom prst="rect">
                <a:avLst/>
              </a:prstGeom>
            </p:spPr>
          </p:pic>
        </p:grp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ED5BF79F-81A1-C8E0-118C-74BFA90D6251}"/>
                </a:ext>
              </a:extLst>
            </p:cNvPr>
            <p:cNvSpPr/>
            <p:nvPr/>
          </p:nvSpPr>
          <p:spPr>
            <a:xfrm>
              <a:off x="-975667" y="155633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E8E4B300-AC92-D519-0367-852CB45589D9}"/>
                </a:ext>
              </a:extLst>
            </p:cNvPr>
            <p:cNvSpPr txBox="1"/>
            <p:nvPr/>
          </p:nvSpPr>
          <p:spPr>
            <a:xfrm rot="16200000">
              <a:off x="-775219" y="3159109"/>
              <a:ext cx="214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Requisitos</a:t>
              </a:r>
            </a:p>
          </p:txBody>
        </p:sp>
        <p:pic>
          <p:nvPicPr>
            <p:cNvPr id="183" name="Espaço Reservado para Conteúdo 1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191E2A-0DDC-A26F-1591-5AFBD071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944227" y="3126420"/>
              <a:ext cx="711710" cy="711710"/>
            </a:xfrm>
            <a:prstGeom prst="rect">
              <a:avLst/>
            </a:prstGeom>
          </p:spPr>
        </p:pic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332776" y="30976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878526" y="31453"/>
            <a:ext cx="12354268" cy="8977773"/>
            <a:chOff x="-23316" y="-9003"/>
            <a:chExt cx="12354268" cy="8977773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2274107" y="12472"/>
              <a:ext cx="8205278" cy="8956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Missão: </a:t>
              </a: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Auxiliar pessoas necessitadas a terem uma vida melhor, promovendo desenvolvimento através de ações, buscando erradicar a fome e a miséria. 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Visão: </a:t>
              </a:r>
              <a:r>
                <a:rPr lang="pt-BR" sz="28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Sermos reconhecidos nacionalmente e sermos referência no incentivo ao trabalho voluntário e ajuda humanitária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Valores:</a:t>
              </a:r>
            </a:p>
            <a:p>
              <a:pPr marL="571500" indent="-5715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Inovação.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Integridade.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Responsabilidade.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Colaboração.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Diversidade.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A73F361C-3545-DA29-5B25-E12BDAA95BEB}"/>
              </a:ext>
            </a:extLst>
          </p:cNvPr>
          <p:cNvGrpSpPr/>
          <p:nvPr/>
        </p:nvGrpSpPr>
        <p:grpSpPr>
          <a:xfrm>
            <a:off x="-2374133" y="39973"/>
            <a:ext cx="12232784" cy="6858000"/>
            <a:chOff x="-1649200" y="9464"/>
            <a:chExt cx="12232784" cy="6858000"/>
          </a:xfrm>
        </p:grpSpPr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67B4016-3EA6-A2A3-CD75-2E71CB4BC6C2}"/>
                </a:ext>
              </a:extLst>
            </p:cNvPr>
            <p:cNvGrpSpPr/>
            <p:nvPr/>
          </p:nvGrpSpPr>
          <p:grpSpPr>
            <a:xfrm>
              <a:off x="-1649200" y="9464"/>
              <a:ext cx="12232784" cy="6858000"/>
              <a:chOff x="-23316" y="-9003"/>
              <a:chExt cx="12232784" cy="6858000"/>
            </a:xfrm>
          </p:grpSpPr>
          <p:sp>
            <p:nvSpPr>
              <p:cNvPr id="157" name="Retângulo 156">
                <a:extLst>
                  <a:ext uri="{FF2B5EF4-FFF2-40B4-BE49-F238E27FC236}">
                    <a16:creationId xmlns:a16="http://schemas.microsoft.com/office/drawing/2014/main" id="{811087F0-8C5A-B424-C478-B2F3642FFC7D}"/>
                  </a:ext>
                </a:extLst>
              </p:cNvPr>
              <p:cNvSpPr/>
              <p:nvPr/>
            </p:nvSpPr>
            <p:spPr>
              <a:xfrm>
                <a:off x="-9338" y="-9003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orma Livre: Forma 157">
                <a:extLst>
                  <a:ext uri="{FF2B5EF4-FFF2-40B4-BE49-F238E27FC236}">
                    <a16:creationId xmlns:a16="http://schemas.microsoft.com/office/drawing/2014/main" id="{3B3FD373-2A1E-06D3-5CEE-953F0E0F3EDA}"/>
                  </a:ext>
                </a:extLst>
              </p:cNvPr>
              <p:cNvSpPr/>
              <p:nvPr/>
            </p:nvSpPr>
            <p:spPr>
              <a:xfrm>
                <a:off x="10570700" y="1543873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59" name="CaixaDeTexto 158">
                <a:extLst>
                  <a:ext uri="{FF2B5EF4-FFF2-40B4-BE49-F238E27FC236}">
                    <a16:creationId xmlns:a16="http://schemas.microsoft.com/office/drawing/2014/main" id="{8E57252C-D871-BFD1-A4EB-DFD45DAAD91C}"/>
                  </a:ext>
                </a:extLst>
              </p:cNvPr>
              <p:cNvSpPr txBox="1"/>
              <p:nvPr/>
            </p:nvSpPr>
            <p:spPr>
              <a:xfrm rot="16200000">
                <a:off x="10363132" y="3105829"/>
                <a:ext cx="3046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Modelo Lógico</a:t>
                </a:r>
              </a:p>
            </p:txBody>
          </p:sp>
          <p:pic>
            <p:nvPicPr>
              <p:cNvPr id="160" name="Imagem 159" descr="Logotipo, PSH&#10;&#10;&#10;Descrição gerada automaticamente">
                <a:extLst>
                  <a:ext uri="{FF2B5EF4-FFF2-40B4-BE49-F238E27FC236}">
                    <a16:creationId xmlns:a16="http://schemas.microsoft.com/office/drawing/2014/main" id="{094083E7-2D73-402C-1D9B-896C552FE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0368" y="5517929"/>
                <a:ext cx="1312294" cy="1331068"/>
              </a:xfrm>
              <a:prstGeom prst="rect">
                <a:avLst/>
              </a:prstGeom>
            </p:spPr>
          </p:pic>
          <p:sp>
            <p:nvSpPr>
              <p:cNvPr id="189" name="Listra Diagonal 188">
                <a:extLst>
                  <a:ext uri="{FF2B5EF4-FFF2-40B4-BE49-F238E27FC236}">
                    <a16:creationId xmlns:a16="http://schemas.microsoft.com/office/drawing/2014/main" id="{0694E96E-5824-0F54-EAAF-89919E80BE0F}"/>
                  </a:ext>
                </a:extLst>
              </p:cNvPr>
              <p:cNvSpPr/>
              <p:nvPr/>
            </p:nvSpPr>
            <p:spPr>
              <a:xfrm>
                <a:off x="-23316" y="-8993"/>
                <a:ext cx="2382636" cy="1147179"/>
              </a:xfrm>
              <a:prstGeom prst="diagStripe">
                <a:avLst/>
              </a:prstGeom>
              <a:solidFill>
                <a:srgbClr val="1E9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Listra Diagonal 189">
                <a:extLst>
                  <a:ext uri="{FF2B5EF4-FFF2-40B4-BE49-F238E27FC236}">
                    <a16:creationId xmlns:a16="http://schemas.microsoft.com/office/drawing/2014/main" id="{8FCEA409-C701-05A8-5678-79ABF989DEE2}"/>
                  </a:ext>
                </a:extLst>
              </p:cNvPr>
              <p:cNvSpPr/>
              <p:nvPr/>
            </p:nvSpPr>
            <p:spPr>
              <a:xfrm flipH="1">
                <a:off x="9804828" y="-9003"/>
                <a:ext cx="2382636" cy="115676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5" name="Imagem 154" descr="Ícone&#10;&#10;Descrição gerada automaticamente">
              <a:extLst>
                <a:ext uri="{FF2B5EF4-FFF2-40B4-BE49-F238E27FC236}">
                  <a16:creationId xmlns:a16="http://schemas.microsoft.com/office/drawing/2014/main" id="{B0C3F3EE-95BF-57D6-AE3B-867C135AA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3666" y="3081774"/>
              <a:ext cx="731374" cy="731374"/>
            </a:xfrm>
            <a:prstGeom prst="rect">
              <a:avLst/>
            </a:prstGeom>
          </p:spPr>
        </p:pic>
        <p:pic>
          <p:nvPicPr>
            <p:cNvPr id="156" name="Imagem 155" descr="Diagrama&#10;&#10;Descrição gerada automaticamente">
              <a:extLst>
                <a:ext uri="{FF2B5EF4-FFF2-40B4-BE49-F238E27FC236}">
                  <a16:creationId xmlns:a16="http://schemas.microsoft.com/office/drawing/2014/main" id="{1D445B49-6667-0157-AEF7-435AC49F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89" y="1368572"/>
              <a:ext cx="6972844" cy="3968416"/>
            </a:xfrm>
            <a:prstGeom prst="rect">
              <a:avLst/>
            </a:prstGeom>
          </p:spPr>
        </p:pic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16CB51E2-6FBA-D6BF-419B-65CC054D913D}"/>
              </a:ext>
            </a:extLst>
          </p:cNvPr>
          <p:cNvGrpSpPr/>
          <p:nvPr/>
        </p:nvGrpSpPr>
        <p:grpSpPr>
          <a:xfrm>
            <a:off x="-11128018" y="0"/>
            <a:ext cx="12309679" cy="6858000"/>
            <a:chOff x="-6213679" y="-219136"/>
            <a:chExt cx="12309679" cy="6858000"/>
          </a:xfrm>
        </p:grpSpPr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1C196A75-C57E-B587-4A58-56CCF69C608E}"/>
                </a:ext>
              </a:extLst>
            </p:cNvPr>
            <p:cNvSpPr/>
            <p:nvPr/>
          </p:nvSpPr>
          <p:spPr>
            <a:xfrm>
              <a:off x="-6199701" y="-219136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88F6B9B9-E99F-6EFE-B9B2-AA74A2796E5B}"/>
                </a:ext>
              </a:extLst>
            </p:cNvPr>
            <p:cNvSpPr/>
            <p:nvPr/>
          </p:nvSpPr>
          <p:spPr>
            <a:xfrm>
              <a:off x="4380337" y="133374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BC429757-BD73-6AB6-3EA1-4EC83C9FAB19}"/>
                </a:ext>
              </a:extLst>
            </p:cNvPr>
            <p:cNvSpPr txBox="1"/>
            <p:nvPr/>
          </p:nvSpPr>
          <p:spPr>
            <a:xfrm rot="16200000">
              <a:off x="3972665" y="2577181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Protótipos de tela</a:t>
              </a:r>
            </a:p>
          </p:txBody>
        </p:sp>
        <p:pic>
          <p:nvPicPr>
            <p:cNvPr id="195" name="Imagem 194" descr="Logotipo, PSH&#10;&#10;&#10;Descrição gerada automaticamente">
              <a:extLst>
                <a:ext uri="{FF2B5EF4-FFF2-40B4-BE49-F238E27FC236}">
                  <a16:creationId xmlns:a16="http://schemas.microsoft.com/office/drawing/2014/main" id="{E3A0EC80-5E09-E7CF-1887-D2A415F114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4680005" y="5307796"/>
              <a:ext cx="1312294" cy="1331068"/>
            </a:xfrm>
            <a:prstGeom prst="rect">
              <a:avLst/>
            </a:prstGeom>
          </p:spPr>
        </p:pic>
        <p:sp>
          <p:nvSpPr>
            <p:cNvPr id="196" name="Listra Diagonal 195">
              <a:extLst>
                <a:ext uri="{FF2B5EF4-FFF2-40B4-BE49-F238E27FC236}">
                  <a16:creationId xmlns:a16="http://schemas.microsoft.com/office/drawing/2014/main" id="{AC9817A2-362C-58D3-3146-168E113D3247}"/>
                </a:ext>
              </a:extLst>
            </p:cNvPr>
            <p:cNvSpPr/>
            <p:nvPr/>
          </p:nvSpPr>
          <p:spPr>
            <a:xfrm>
              <a:off x="-6213679" y="-219126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7" name="Listra Diagonal 196">
              <a:extLst>
                <a:ext uri="{FF2B5EF4-FFF2-40B4-BE49-F238E27FC236}">
                  <a16:creationId xmlns:a16="http://schemas.microsoft.com/office/drawing/2014/main" id="{FEAE6C19-46AD-611F-59FC-93F13A3B4DCB}"/>
                </a:ext>
              </a:extLst>
            </p:cNvPr>
            <p:cNvSpPr/>
            <p:nvPr/>
          </p:nvSpPr>
          <p:spPr>
            <a:xfrm flipH="1">
              <a:off x="3614465" y="-219136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198" name="Imagem 197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B6F81E05-B558-0219-767E-7E67EEB4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3730" y="1244542"/>
              <a:ext cx="3808282" cy="3808282"/>
            </a:xfrm>
            <a:prstGeom prst="rect">
              <a:avLst/>
            </a:prstGeom>
          </p:spPr>
        </p:pic>
        <p:pic>
          <p:nvPicPr>
            <p:cNvPr id="199" name="Imagem 198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0577171-193A-B596-6905-DA5EAB3C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" y="1333740"/>
              <a:ext cx="3855812" cy="3629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42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2148733" y="2629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1670706" y="14576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1162971" y="14840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650553" y="12093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38836" y="0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2369453" y="1136986"/>
              <a:ext cx="8134238" cy="43593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506200" y="12093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2405273" y="1805294"/>
              <a:ext cx="7935782" cy="305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7439259" y="323339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7439259" y="323339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0B175958-7D94-C407-4A9E-71C8A7CB6D89}"/>
              </a:ext>
            </a:extLst>
          </p:cNvPr>
          <p:cNvGrpSpPr/>
          <p:nvPr/>
        </p:nvGrpSpPr>
        <p:grpSpPr>
          <a:xfrm>
            <a:off x="-1078741" y="24948"/>
            <a:ext cx="12223550" cy="6858010"/>
            <a:chOff x="-11582453" y="14578"/>
            <a:chExt cx="12223550" cy="6858010"/>
          </a:xfrm>
        </p:grpSpPr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E70FA64C-FC35-BE68-9F44-FCADDAF13D50}"/>
                </a:ext>
              </a:extLst>
            </p:cNvPr>
            <p:cNvGrpSpPr/>
            <p:nvPr/>
          </p:nvGrpSpPr>
          <p:grpSpPr>
            <a:xfrm>
              <a:off x="-11582453" y="14578"/>
              <a:ext cx="12219296" cy="6858010"/>
              <a:chOff x="-11582453" y="14578"/>
              <a:chExt cx="12219296" cy="6858010"/>
            </a:xfrm>
          </p:grpSpPr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E46DE40A-C386-3D11-EB5A-E0D521C03B2A}"/>
                  </a:ext>
                </a:extLst>
              </p:cNvPr>
              <p:cNvSpPr/>
              <p:nvPr/>
            </p:nvSpPr>
            <p:spPr>
              <a:xfrm>
                <a:off x="-11555157" y="14588"/>
                <a:ext cx="12192000" cy="685800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85" name="Imagem 184">
                <a:extLst>
                  <a:ext uri="{FF2B5EF4-FFF2-40B4-BE49-F238E27FC236}">
                    <a16:creationId xmlns:a16="http://schemas.microsoft.com/office/drawing/2014/main" id="{89D92EE4-51FA-9645-EFDB-92FBFEF53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32616"/>
              <a:stretch/>
            </p:blipFill>
            <p:spPr>
              <a:xfrm>
                <a:off x="-674606" y="5527336"/>
                <a:ext cx="1284153" cy="1332000"/>
              </a:xfrm>
              <a:prstGeom prst="rect">
                <a:avLst/>
              </a:prstGeom>
            </p:spPr>
          </p:pic>
          <p:sp>
            <p:nvSpPr>
              <p:cNvPr id="186" name="Listra Diagonal 185">
                <a:extLst>
                  <a:ext uri="{FF2B5EF4-FFF2-40B4-BE49-F238E27FC236}">
                    <a16:creationId xmlns:a16="http://schemas.microsoft.com/office/drawing/2014/main" id="{05AF9493-B1EE-A89C-5356-C772804ECCB7}"/>
                  </a:ext>
                </a:extLst>
              </p:cNvPr>
              <p:cNvSpPr/>
              <p:nvPr/>
            </p:nvSpPr>
            <p:spPr>
              <a:xfrm>
                <a:off x="-11582453" y="14588"/>
                <a:ext cx="2382636" cy="1147179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stra Diagonal 186">
                <a:extLst>
                  <a:ext uri="{FF2B5EF4-FFF2-40B4-BE49-F238E27FC236}">
                    <a16:creationId xmlns:a16="http://schemas.microsoft.com/office/drawing/2014/main" id="{0131CBF7-59BF-CEB3-2077-934AC9A23414}"/>
                  </a:ext>
                </a:extLst>
              </p:cNvPr>
              <p:cNvSpPr/>
              <p:nvPr/>
            </p:nvSpPr>
            <p:spPr>
              <a:xfrm flipH="1">
                <a:off x="-1750523" y="14578"/>
                <a:ext cx="2382636" cy="114717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88" name="Imagem 187">
                <a:extLst>
                  <a:ext uri="{FF2B5EF4-FFF2-40B4-BE49-F238E27FC236}">
                    <a16:creationId xmlns:a16="http://schemas.microsoft.com/office/drawing/2014/main" id="{4892E865-F6B7-866D-AE66-A499676B1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9007173" y="1114605"/>
                <a:ext cx="7976686" cy="4648286"/>
              </a:xfrm>
              <a:prstGeom prst="rect">
                <a:avLst/>
              </a:prstGeom>
            </p:spPr>
          </p:pic>
        </p:grp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ED5BF79F-81A1-C8E0-118C-74BFA90D6251}"/>
                </a:ext>
              </a:extLst>
            </p:cNvPr>
            <p:cNvSpPr/>
            <p:nvPr/>
          </p:nvSpPr>
          <p:spPr>
            <a:xfrm>
              <a:off x="-975667" y="155633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E8E4B300-AC92-D519-0367-852CB45589D9}"/>
                </a:ext>
              </a:extLst>
            </p:cNvPr>
            <p:cNvSpPr txBox="1"/>
            <p:nvPr/>
          </p:nvSpPr>
          <p:spPr>
            <a:xfrm rot="16200000">
              <a:off x="-775219" y="3159109"/>
              <a:ext cx="214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Requisitos</a:t>
              </a:r>
            </a:p>
          </p:txBody>
        </p:sp>
        <p:pic>
          <p:nvPicPr>
            <p:cNvPr id="183" name="Espaço Reservado para Conteúdo 1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191E2A-0DDC-A26F-1591-5AFBD071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944227" y="3126420"/>
              <a:ext cx="711710" cy="711710"/>
            </a:xfrm>
            <a:prstGeom prst="rect">
              <a:avLst/>
            </a:prstGeom>
          </p:spPr>
        </p:pic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637576" y="17323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2183326" y="17800"/>
            <a:ext cx="12354268" cy="8977773"/>
            <a:chOff x="-23316" y="-9003"/>
            <a:chExt cx="12354268" cy="8977773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2274107" y="12472"/>
              <a:ext cx="8205278" cy="8956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Missão: </a:t>
              </a: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Auxiliar pessoas necessitadas a terem uma vida melhor, promovendo desenvolvimento através de ações, buscando erradicar a fome e a miséria. 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Visão: </a:t>
              </a:r>
              <a:r>
                <a:rPr lang="pt-BR" sz="28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Sermos reconhecidos nacionalmente e sermos referência no incentivo ao trabalho voluntário e ajuda humanitária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Valores:</a:t>
              </a:r>
            </a:p>
            <a:p>
              <a:pPr marL="571500" indent="-5715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Inovação.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Integridade.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Responsabilidade.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Colaboração.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Diversidade.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A73F361C-3545-DA29-5B25-E12BDAA95BEB}"/>
              </a:ext>
            </a:extLst>
          </p:cNvPr>
          <p:cNvGrpSpPr/>
          <p:nvPr/>
        </p:nvGrpSpPr>
        <p:grpSpPr>
          <a:xfrm>
            <a:off x="-2678933" y="26320"/>
            <a:ext cx="12232784" cy="6858000"/>
            <a:chOff x="-1649200" y="9464"/>
            <a:chExt cx="12232784" cy="6858000"/>
          </a:xfrm>
        </p:grpSpPr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67B4016-3EA6-A2A3-CD75-2E71CB4BC6C2}"/>
                </a:ext>
              </a:extLst>
            </p:cNvPr>
            <p:cNvGrpSpPr/>
            <p:nvPr/>
          </p:nvGrpSpPr>
          <p:grpSpPr>
            <a:xfrm>
              <a:off x="-1649200" y="9464"/>
              <a:ext cx="12232784" cy="6858000"/>
              <a:chOff x="-23316" y="-9003"/>
              <a:chExt cx="12232784" cy="6858000"/>
            </a:xfrm>
          </p:grpSpPr>
          <p:sp>
            <p:nvSpPr>
              <p:cNvPr id="157" name="Retângulo 156">
                <a:extLst>
                  <a:ext uri="{FF2B5EF4-FFF2-40B4-BE49-F238E27FC236}">
                    <a16:creationId xmlns:a16="http://schemas.microsoft.com/office/drawing/2014/main" id="{811087F0-8C5A-B424-C478-B2F3642FFC7D}"/>
                  </a:ext>
                </a:extLst>
              </p:cNvPr>
              <p:cNvSpPr/>
              <p:nvPr/>
            </p:nvSpPr>
            <p:spPr>
              <a:xfrm>
                <a:off x="-9338" y="-9003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orma Livre: Forma 157">
                <a:extLst>
                  <a:ext uri="{FF2B5EF4-FFF2-40B4-BE49-F238E27FC236}">
                    <a16:creationId xmlns:a16="http://schemas.microsoft.com/office/drawing/2014/main" id="{3B3FD373-2A1E-06D3-5CEE-953F0E0F3EDA}"/>
                  </a:ext>
                </a:extLst>
              </p:cNvPr>
              <p:cNvSpPr/>
              <p:nvPr/>
            </p:nvSpPr>
            <p:spPr>
              <a:xfrm>
                <a:off x="10570700" y="1543873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59" name="CaixaDeTexto 158">
                <a:extLst>
                  <a:ext uri="{FF2B5EF4-FFF2-40B4-BE49-F238E27FC236}">
                    <a16:creationId xmlns:a16="http://schemas.microsoft.com/office/drawing/2014/main" id="{8E57252C-D871-BFD1-A4EB-DFD45DAAD91C}"/>
                  </a:ext>
                </a:extLst>
              </p:cNvPr>
              <p:cNvSpPr txBox="1"/>
              <p:nvPr/>
            </p:nvSpPr>
            <p:spPr>
              <a:xfrm rot="16200000">
                <a:off x="10363132" y="3105829"/>
                <a:ext cx="3046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Modelo Lógico</a:t>
                </a:r>
              </a:p>
            </p:txBody>
          </p:sp>
          <p:pic>
            <p:nvPicPr>
              <p:cNvPr id="160" name="Imagem 159" descr="Logotipo, PSH&#10;&#10;&#10;Descrição gerada automaticamente">
                <a:extLst>
                  <a:ext uri="{FF2B5EF4-FFF2-40B4-BE49-F238E27FC236}">
                    <a16:creationId xmlns:a16="http://schemas.microsoft.com/office/drawing/2014/main" id="{094083E7-2D73-402C-1D9B-896C552FE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0368" y="5517929"/>
                <a:ext cx="1312294" cy="1331068"/>
              </a:xfrm>
              <a:prstGeom prst="rect">
                <a:avLst/>
              </a:prstGeom>
            </p:spPr>
          </p:pic>
          <p:sp>
            <p:nvSpPr>
              <p:cNvPr id="189" name="Listra Diagonal 188">
                <a:extLst>
                  <a:ext uri="{FF2B5EF4-FFF2-40B4-BE49-F238E27FC236}">
                    <a16:creationId xmlns:a16="http://schemas.microsoft.com/office/drawing/2014/main" id="{0694E96E-5824-0F54-EAAF-89919E80BE0F}"/>
                  </a:ext>
                </a:extLst>
              </p:cNvPr>
              <p:cNvSpPr/>
              <p:nvPr/>
            </p:nvSpPr>
            <p:spPr>
              <a:xfrm>
                <a:off x="-23316" y="-8993"/>
                <a:ext cx="2382636" cy="1147179"/>
              </a:xfrm>
              <a:prstGeom prst="diagStripe">
                <a:avLst/>
              </a:prstGeom>
              <a:solidFill>
                <a:srgbClr val="1E9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Listra Diagonal 189">
                <a:extLst>
                  <a:ext uri="{FF2B5EF4-FFF2-40B4-BE49-F238E27FC236}">
                    <a16:creationId xmlns:a16="http://schemas.microsoft.com/office/drawing/2014/main" id="{8FCEA409-C701-05A8-5678-79ABF989DEE2}"/>
                  </a:ext>
                </a:extLst>
              </p:cNvPr>
              <p:cNvSpPr/>
              <p:nvPr/>
            </p:nvSpPr>
            <p:spPr>
              <a:xfrm flipH="1">
                <a:off x="9804828" y="-9003"/>
                <a:ext cx="2382636" cy="115676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5" name="Imagem 154" descr="Ícone&#10;&#10;Descrição gerada automaticamente">
              <a:extLst>
                <a:ext uri="{FF2B5EF4-FFF2-40B4-BE49-F238E27FC236}">
                  <a16:creationId xmlns:a16="http://schemas.microsoft.com/office/drawing/2014/main" id="{B0C3F3EE-95BF-57D6-AE3B-867C135AA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3666" y="3081774"/>
              <a:ext cx="731374" cy="731374"/>
            </a:xfrm>
            <a:prstGeom prst="rect">
              <a:avLst/>
            </a:prstGeom>
          </p:spPr>
        </p:pic>
        <p:pic>
          <p:nvPicPr>
            <p:cNvPr id="156" name="Imagem 155" descr="Diagrama&#10;&#10;Descrição gerada automaticamente">
              <a:extLst>
                <a:ext uri="{FF2B5EF4-FFF2-40B4-BE49-F238E27FC236}">
                  <a16:creationId xmlns:a16="http://schemas.microsoft.com/office/drawing/2014/main" id="{1D445B49-6667-0157-AEF7-435AC49F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89" y="1368572"/>
              <a:ext cx="6972844" cy="3968416"/>
            </a:xfrm>
            <a:prstGeom prst="rect">
              <a:avLst/>
            </a:prstGeom>
          </p:spPr>
        </p:pic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16CB51E2-6FBA-D6BF-419B-65CC054D913D}"/>
              </a:ext>
            </a:extLst>
          </p:cNvPr>
          <p:cNvGrpSpPr/>
          <p:nvPr/>
        </p:nvGrpSpPr>
        <p:grpSpPr>
          <a:xfrm>
            <a:off x="-3239486" y="26102"/>
            <a:ext cx="12309679" cy="6858000"/>
            <a:chOff x="-6213679" y="-219136"/>
            <a:chExt cx="12309679" cy="6858000"/>
          </a:xfrm>
        </p:grpSpPr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1C196A75-C57E-B587-4A58-56CCF69C608E}"/>
                </a:ext>
              </a:extLst>
            </p:cNvPr>
            <p:cNvSpPr/>
            <p:nvPr/>
          </p:nvSpPr>
          <p:spPr>
            <a:xfrm>
              <a:off x="-6199701" y="-219136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88F6B9B9-E99F-6EFE-B9B2-AA74A2796E5B}"/>
                </a:ext>
              </a:extLst>
            </p:cNvPr>
            <p:cNvSpPr/>
            <p:nvPr/>
          </p:nvSpPr>
          <p:spPr>
            <a:xfrm>
              <a:off x="4380337" y="133374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BC429757-BD73-6AB6-3EA1-4EC83C9FAB19}"/>
                </a:ext>
              </a:extLst>
            </p:cNvPr>
            <p:cNvSpPr txBox="1"/>
            <p:nvPr/>
          </p:nvSpPr>
          <p:spPr>
            <a:xfrm rot="16200000">
              <a:off x="3972665" y="2577181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Protótipos de tela</a:t>
              </a:r>
            </a:p>
          </p:txBody>
        </p:sp>
        <p:pic>
          <p:nvPicPr>
            <p:cNvPr id="195" name="Imagem 194" descr="Logotipo, PSH&#10;&#10;&#10;Descrição gerada automaticamente">
              <a:extLst>
                <a:ext uri="{FF2B5EF4-FFF2-40B4-BE49-F238E27FC236}">
                  <a16:creationId xmlns:a16="http://schemas.microsoft.com/office/drawing/2014/main" id="{E3A0EC80-5E09-E7CF-1887-D2A415F114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4680005" y="5307796"/>
              <a:ext cx="1312294" cy="1331068"/>
            </a:xfrm>
            <a:prstGeom prst="rect">
              <a:avLst/>
            </a:prstGeom>
          </p:spPr>
        </p:pic>
        <p:sp>
          <p:nvSpPr>
            <p:cNvPr id="196" name="Listra Diagonal 195">
              <a:extLst>
                <a:ext uri="{FF2B5EF4-FFF2-40B4-BE49-F238E27FC236}">
                  <a16:creationId xmlns:a16="http://schemas.microsoft.com/office/drawing/2014/main" id="{AC9817A2-362C-58D3-3146-168E113D3247}"/>
                </a:ext>
              </a:extLst>
            </p:cNvPr>
            <p:cNvSpPr/>
            <p:nvPr/>
          </p:nvSpPr>
          <p:spPr>
            <a:xfrm>
              <a:off x="-6213679" y="-219126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7" name="Listra Diagonal 196">
              <a:extLst>
                <a:ext uri="{FF2B5EF4-FFF2-40B4-BE49-F238E27FC236}">
                  <a16:creationId xmlns:a16="http://schemas.microsoft.com/office/drawing/2014/main" id="{FEAE6C19-46AD-611F-59FC-93F13A3B4DCB}"/>
                </a:ext>
              </a:extLst>
            </p:cNvPr>
            <p:cNvSpPr/>
            <p:nvPr/>
          </p:nvSpPr>
          <p:spPr>
            <a:xfrm flipH="1">
              <a:off x="3614465" y="-219136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198" name="Imagem 197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B6F81E05-B558-0219-767E-7E67EEB4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3730" y="1244542"/>
              <a:ext cx="3808282" cy="3808282"/>
            </a:xfrm>
            <a:prstGeom prst="rect">
              <a:avLst/>
            </a:prstGeom>
          </p:spPr>
        </p:pic>
        <p:pic>
          <p:nvPicPr>
            <p:cNvPr id="199" name="Imagem 198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0577171-193A-B596-6905-DA5EAB3C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" y="1333740"/>
              <a:ext cx="3855812" cy="3629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9293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CC71A39-FD2B-70A1-4119-01E1CBE4F8D3}"/>
              </a:ext>
            </a:extLst>
          </p:cNvPr>
          <p:cNvGrpSpPr/>
          <p:nvPr/>
        </p:nvGrpSpPr>
        <p:grpSpPr>
          <a:xfrm>
            <a:off x="-1649200" y="9464"/>
            <a:ext cx="12232784" cy="6858000"/>
            <a:chOff x="-1649200" y="9464"/>
            <a:chExt cx="12232784" cy="6858000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F5DD130A-1FAB-07F2-8DE0-27F526D990DF}"/>
                </a:ext>
              </a:extLst>
            </p:cNvPr>
            <p:cNvGrpSpPr/>
            <p:nvPr/>
          </p:nvGrpSpPr>
          <p:grpSpPr>
            <a:xfrm>
              <a:off x="-1649200" y="9464"/>
              <a:ext cx="12232784" cy="6858000"/>
              <a:chOff x="-23316" y="-9003"/>
              <a:chExt cx="12232784" cy="6858000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A95C44A-CB47-4C43-6B96-9881D8C1F3E7}"/>
                  </a:ext>
                </a:extLst>
              </p:cNvPr>
              <p:cNvSpPr/>
              <p:nvPr/>
            </p:nvSpPr>
            <p:spPr>
              <a:xfrm>
                <a:off x="-9338" y="-9003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7A87D187-720C-7772-EED4-B023648E7FB7}"/>
                  </a:ext>
                </a:extLst>
              </p:cNvPr>
              <p:cNvSpPr/>
              <p:nvPr/>
            </p:nvSpPr>
            <p:spPr>
              <a:xfrm>
                <a:off x="10570700" y="1543873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29FF653-D804-3AF5-923F-2CB079448466}"/>
                  </a:ext>
                </a:extLst>
              </p:cNvPr>
              <p:cNvSpPr txBox="1"/>
              <p:nvPr/>
            </p:nvSpPr>
            <p:spPr>
              <a:xfrm rot="16200000">
                <a:off x="10363132" y="3105829"/>
                <a:ext cx="3046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Modelo Lógico</a:t>
                </a:r>
              </a:p>
            </p:txBody>
          </p:sp>
          <p:pic>
            <p:nvPicPr>
              <p:cNvPr id="21" name="Imagem 2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CD6A8611-11F0-09BA-49D9-329F52CC9E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0368" y="5517929"/>
                <a:ext cx="1312294" cy="1331068"/>
              </a:xfrm>
              <a:prstGeom prst="rect">
                <a:avLst/>
              </a:prstGeom>
            </p:spPr>
          </p:pic>
          <p:sp>
            <p:nvSpPr>
              <p:cNvPr id="22" name="Listra Diagonal 21">
                <a:extLst>
                  <a:ext uri="{FF2B5EF4-FFF2-40B4-BE49-F238E27FC236}">
                    <a16:creationId xmlns:a16="http://schemas.microsoft.com/office/drawing/2014/main" id="{D54E19DE-CE04-9E71-60C1-5559FD80A965}"/>
                  </a:ext>
                </a:extLst>
              </p:cNvPr>
              <p:cNvSpPr/>
              <p:nvPr/>
            </p:nvSpPr>
            <p:spPr>
              <a:xfrm>
                <a:off x="-23316" y="-8993"/>
                <a:ext cx="2382636" cy="1147179"/>
              </a:xfrm>
              <a:prstGeom prst="diagStripe">
                <a:avLst/>
              </a:prstGeom>
              <a:solidFill>
                <a:srgbClr val="1E9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stra Diagonal 22">
                <a:extLst>
                  <a:ext uri="{FF2B5EF4-FFF2-40B4-BE49-F238E27FC236}">
                    <a16:creationId xmlns:a16="http://schemas.microsoft.com/office/drawing/2014/main" id="{9112A07D-0C25-5AC6-DF72-105C04DADFF8}"/>
                  </a:ext>
                </a:extLst>
              </p:cNvPr>
              <p:cNvSpPr/>
              <p:nvPr/>
            </p:nvSpPr>
            <p:spPr>
              <a:xfrm flipH="1">
                <a:off x="9804828" y="-9003"/>
                <a:ext cx="2382636" cy="115676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Imagem 25" descr="Ícone&#10;&#10;Descrição gerada automaticamente">
              <a:extLst>
                <a:ext uri="{FF2B5EF4-FFF2-40B4-BE49-F238E27FC236}">
                  <a16:creationId xmlns:a16="http://schemas.microsoft.com/office/drawing/2014/main" id="{86D419DB-3148-FE72-8DC3-CD18C49D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3666" y="3081774"/>
              <a:ext cx="731374" cy="731374"/>
            </a:xfrm>
            <a:prstGeom prst="rect">
              <a:avLst/>
            </a:prstGeom>
          </p:spPr>
        </p:pic>
        <p:pic>
          <p:nvPicPr>
            <p:cNvPr id="28" name="Imagem 27" descr="Diagrama&#10;&#10;Descrição gerada automaticamente">
              <a:extLst>
                <a:ext uri="{FF2B5EF4-FFF2-40B4-BE49-F238E27FC236}">
                  <a16:creationId xmlns:a16="http://schemas.microsoft.com/office/drawing/2014/main" id="{D67F7371-9A20-5F7E-CAAF-6457E9DF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8" y="1053348"/>
              <a:ext cx="8348446" cy="4751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04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Conteúdo 17" descr="Ícone&#10;&#10;Descrição gerada automaticamente">
            <a:extLst>
              <a:ext uri="{FF2B5EF4-FFF2-40B4-BE49-F238E27FC236}">
                <a16:creationId xmlns:a16="http://schemas.microsoft.com/office/drawing/2014/main" id="{3579726D-C703-5703-569E-29B1354D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1437" y="2765017"/>
            <a:ext cx="824656" cy="824656"/>
          </a:xfr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A72A1F-7427-526A-B0EA-893ACD1F0520}"/>
              </a:ext>
            </a:extLst>
          </p:cNvPr>
          <p:cNvGrpSpPr/>
          <p:nvPr/>
        </p:nvGrpSpPr>
        <p:grpSpPr>
          <a:xfrm>
            <a:off x="-1873403" y="0"/>
            <a:ext cx="12309679" cy="6858000"/>
            <a:chOff x="-6213679" y="-219136"/>
            <a:chExt cx="12309679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BD49758-0D6A-0A09-567D-B405DC2A1247}"/>
                </a:ext>
              </a:extLst>
            </p:cNvPr>
            <p:cNvSpPr/>
            <p:nvPr/>
          </p:nvSpPr>
          <p:spPr>
            <a:xfrm>
              <a:off x="-6199701" y="-219136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65FF4FA-AB84-CC25-BA94-FD1FB35E2EC9}"/>
                </a:ext>
              </a:extLst>
            </p:cNvPr>
            <p:cNvSpPr/>
            <p:nvPr/>
          </p:nvSpPr>
          <p:spPr>
            <a:xfrm>
              <a:off x="4380337" y="133374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1DCF18A-8B50-C2FB-EA85-42C4F1B4A527}"/>
                </a:ext>
              </a:extLst>
            </p:cNvPr>
            <p:cNvSpPr txBox="1"/>
            <p:nvPr/>
          </p:nvSpPr>
          <p:spPr>
            <a:xfrm rot="16200000">
              <a:off x="3972665" y="2577181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Protótipos de tela</a:t>
              </a:r>
            </a:p>
          </p:txBody>
        </p:sp>
        <p:pic>
          <p:nvPicPr>
            <p:cNvPr id="10" name="Imagem 9" descr="Logotipo, PSH&#10;&#10;&#10;Descrição gerada automaticamente">
              <a:extLst>
                <a:ext uri="{FF2B5EF4-FFF2-40B4-BE49-F238E27FC236}">
                  <a16:creationId xmlns:a16="http://schemas.microsoft.com/office/drawing/2014/main" id="{20626C86-2C43-75A7-B0B1-10CCE189A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4680005" y="5307796"/>
              <a:ext cx="1312294" cy="1331068"/>
            </a:xfrm>
            <a:prstGeom prst="rect">
              <a:avLst/>
            </a:prstGeom>
          </p:spPr>
        </p:pic>
        <p:sp>
          <p:nvSpPr>
            <p:cNvPr id="11" name="Listra Diagonal 10">
              <a:extLst>
                <a:ext uri="{FF2B5EF4-FFF2-40B4-BE49-F238E27FC236}">
                  <a16:creationId xmlns:a16="http://schemas.microsoft.com/office/drawing/2014/main" id="{9E63EBAA-D8BC-E367-505D-3AD24347DA40}"/>
                </a:ext>
              </a:extLst>
            </p:cNvPr>
            <p:cNvSpPr/>
            <p:nvPr/>
          </p:nvSpPr>
          <p:spPr>
            <a:xfrm>
              <a:off x="-6213679" y="-219126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Listra Diagonal 11">
              <a:extLst>
                <a:ext uri="{FF2B5EF4-FFF2-40B4-BE49-F238E27FC236}">
                  <a16:creationId xmlns:a16="http://schemas.microsoft.com/office/drawing/2014/main" id="{2A102EFE-B3B0-69F3-CBD2-C6F0D14A9F80}"/>
                </a:ext>
              </a:extLst>
            </p:cNvPr>
            <p:cNvSpPr/>
            <p:nvPr/>
          </p:nvSpPr>
          <p:spPr>
            <a:xfrm flipH="1">
              <a:off x="3614465" y="-219136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20" name="Imagem 19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E2FA8D18-6D2C-190A-7C95-C755A78F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3730" y="1244542"/>
              <a:ext cx="3808282" cy="3808282"/>
            </a:xfrm>
            <a:prstGeom prst="rect">
              <a:avLst/>
            </a:prstGeom>
          </p:spPr>
        </p:pic>
        <p:pic>
          <p:nvPicPr>
            <p:cNvPr id="23" name="Imagem 2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19BB6F0-DC32-C425-FC67-D71F1837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" y="1333740"/>
              <a:ext cx="3855812" cy="3629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556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74E42-F6D0-B2B0-79C8-5ED76D03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0D295-16B5-FF33-2C6E-48C0DBAD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727B32-E2C3-D8C5-E77C-1F2DC954576B}"/>
              </a:ext>
            </a:extLst>
          </p:cNvPr>
          <p:cNvGrpSpPr/>
          <p:nvPr/>
        </p:nvGrpSpPr>
        <p:grpSpPr>
          <a:xfrm>
            <a:off x="-1649200" y="9464"/>
            <a:ext cx="12232784" cy="6858000"/>
            <a:chOff x="-1649200" y="9464"/>
            <a:chExt cx="12232784" cy="685800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2E9D3AB-A8F3-4B4B-1FB4-C678FD7FDAAB}"/>
                </a:ext>
              </a:extLst>
            </p:cNvPr>
            <p:cNvGrpSpPr/>
            <p:nvPr/>
          </p:nvGrpSpPr>
          <p:grpSpPr>
            <a:xfrm>
              <a:off x="-1649200" y="9464"/>
              <a:ext cx="12232784" cy="6858000"/>
              <a:chOff x="-23316" y="-9003"/>
              <a:chExt cx="12232784" cy="685800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AFFF41D-4DE4-C64D-63B7-CF764C08103A}"/>
                  </a:ext>
                </a:extLst>
              </p:cNvPr>
              <p:cNvSpPr/>
              <p:nvPr/>
            </p:nvSpPr>
            <p:spPr>
              <a:xfrm>
                <a:off x="-9338" y="-9003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CF8CDC0C-D4D6-2966-FF68-93A1D80C013D}"/>
                  </a:ext>
                </a:extLst>
              </p:cNvPr>
              <p:cNvSpPr/>
              <p:nvPr/>
            </p:nvSpPr>
            <p:spPr>
              <a:xfrm>
                <a:off x="10570700" y="1543873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D0567DC-7578-6642-659D-38FD27F353AB}"/>
                  </a:ext>
                </a:extLst>
              </p:cNvPr>
              <p:cNvSpPr txBox="1"/>
              <p:nvPr/>
            </p:nvSpPr>
            <p:spPr>
              <a:xfrm rot="16200000">
                <a:off x="10363132" y="3105829"/>
                <a:ext cx="3046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Diagrama</a:t>
                </a:r>
              </a:p>
            </p:txBody>
          </p:sp>
          <p:pic>
            <p:nvPicPr>
              <p:cNvPr id="10" name="Imagem 9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1A43EFA-9DFB-11C1-B146-1182A684E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0368" y="5517929"/>
                <a:ext cx="1312294" cy="1331068"/>
              </a:xfrm>
              <a:prstGeom prst="rect">
                <a:avLst/>
              </a:prstGeom>
            </p:spPr>
          </p:pic>
          <p:sp>
            <p:nvSpPr>
              <p:cNvPr id="11" name="Listra Diagonal 10">
                <a:extLst>
                  <a:ext uri="{FF2B5EF4-FFF2-40B4-BE49-F238E27FC236}">
                    <a16:creationId xmlns:a16="http://schemas.microsoft.com/office/drawing/2014/main" id="{96BDB93D-FF39-A0BD-E321-D9DD321C7651}"/>
                  </a:ext>
                </a:extLst>
              </p:cNvPr>
              <p:cNvSpPr/>
              <p:nvPr/>
            </p:nvSpPr>
            <p:spPr>
              <a:xfrm>
                <a:off x="-23316" y="-8993"/>
                <a:ext cx="2382636" cy="1147179"/>
              </a:xfrm>
              <a:prstGeom prst="diagStripe">
                <a:avLst/>
              </a:prstGeom>
              <a:solidFill>
                <a:srgbClr val="1E9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Listra Diagonal 11">
                <a:extLst>
                  <a:ext uri="{FF2B5EF4-FFF2-40B4-BE49-F238E27FC236}">
                    <a16:creationId xmlns:a16="http://schemas.microsoft.com/office/drawing/2014/main" id="{D82219FF-9692-4EDE-D6EA-C313964B2288}"/>
                  </a:ext>
                </a:extLst>
              </p:cNvPr>
              <p:cNvSpPr/>
              <p:nvPr/>
            </p:nvSpPr>
            <p:spPr>
              <a:xfrm flipH="1">
                <a:off x="9804828" y="-9003"/>
                <a:ext cx="2382636" cy="115676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C8FC99D4-3052-526A-C712-EBD7ABB75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024273" y="3039965"/>
              <a:ext cx="691978" cy="814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87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8E3A4-E012-B8BD-03E2-353E31BB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1AC28-A388-2AB6-5EAF-B1F409E2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83A9B64-031B-EB41-BDB5-0A24BFEB8D42}"/>
              </a:ext>
            </a:extLst>
          </p:cNvPr>
          <p:cNvGrpSpPr/>
          <p:nvPr/>
        </p:nvGrpSpPr>
        <p:grpSpPr>
          <a:xfrm>
            <a:off x="-1649200" y="9464"/>
            <a:ext cx="12232784" cy="6858000"/>
            <a:chOff x="-1649200" y="9464"/>
            <a:chExt cx="12232784" cy="685800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F59821D-A474-70DF-AD94-3AE5DEFCE845}"/>
                </a:ext>
              </a:extLst>
            </p:cNvPr>
            <p:cNvGrpSpPr/>
            <p:nvPr/>
          </p:nvGrpSpPr>
          <p:grpSpPr>
            <a:xfrm>
              <a:off x="-1649200" y="9464"/>
              <a:ext cx="12232784" cy="6858000"/>
              <a:chOff x="-23316" y="-9003"/>
              <a:chExt cx="12232784" cy="685800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5BA2318-1F75-21E0-E7F1-C99E31321A2C}"/>
                  </a:ext>
                </a:extLst>
              </p:cNvPr>
              <p:cNvSpPr/>
              <p:nvPr/>
            </p:nvSpPr>
            <p:spPr>
              <a:xfrm>
                <a:off x="-9338" y="-9003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A248B810-503B-5DA8-BFFE-2FD4027E249A}"/>
                  </a:ext>
                </a:extLst>
              </p:cNvPr>
              <p:cNvSpPr/>
              <p:nvPr/>
            </p:nvSpPr>
            <p:spPr>
              <a:xfrm>
                <a:off x="10570700" y="1543873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531CE0D-9A26-D2E6-15B3-7F84F21B0E1B}"/>
                  </a:ext>
                </a:extLst>
              </p:cNvPr>
              <p:cNvSpPr txBox="1"/>
              <p:nvPr/>
            </p:nvSpPr>
            <p:spPr>
              <a:xfrm rot="16200000">
                <a:off x="10363132" y="3105829"/>
                <a:ext cx="3046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Diagrama</a:t>
                </a:r>
              </a:p>
            </p:txBody>
          </p:sp>
          <p:pic>
            <p:nvPicPr>
              <p:cNvPr id="10" name="Imagem 9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75DE3E3-FF54-D17F-D8B9-667FE3E30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0368" y="5517929"/>
                <a:ext cx="1312294" cy="1331068"/>
              </a:xfrm>
              <a:prstGeom prst="rect">
                <a:avLst/>
              </a:prstGeom>
            </p:spPr>
          </p:pic>
          <p:sp>
            <p:nvSpPr>
              <p:cNvPr id="11" name="Listra Diagonal 10">
                <a:extLst>
                  <a:ext uri="{FF2B5EF4-FFF2-40B4-BE49-F238E27FC236}">
                    <a16:creationId xmlns:a16="http://schemas.microsoft.com/office/drawing/2014/main" id="{27145F27-4AC0-FC2B-DBFD-084514026E8D}"/>
                  </a:ext>
                </a:extLst>
              </p:cNvPr>
              <p:cNvSpPr/>
              <p:nvPr/>
            </p:nvSpPr>
            <p:spPr>
              <a:xfrm>
                <a:off x="-23316" y="-8993"/>
                <a:ext cx="2382636" cy="1147179"/>
              </a:xfrm>
              <a:prstGeom prst="diagStripe">
                <a:avLst/>
              </a:prstGeom>
              <a:solidFill>
                <a:srgbClr val="1E9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Listra Diagonal 11">
                <a:extLst>
                  <a:ext uri="{FF2B5EF4-FFF2-40B4-BE49-F238E27FC236}">
                    <a16:creationId xmlns:a16="http://schemas.microsoft.com/office/drawing/2014/main" id="{455A6DE0-EE8A-86C4-EDA3-E967D65FD102}"/>
                  </a:ext>
                </a:extLst>
              </p:cNvPr>
              <p:cNvSpPr/>
              <p:nvPr/>
            </p:nvSpPr>
            <p:spPr>
              <a:xfrm flipH="1">
                <a:off x="9804828" y="-9003"/>
                <a:ext cx="2382636" cy="115676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9475010E-1B07-1BB8-B54B-416673DA3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024273" y="3039965"/>
              <a:ext cx="691978" cy="814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991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stra Diagonal 97">
            <a:extLst>
              <a:ext uri="{FF2B5EF4-FFF2-40B4-BE49-F238E27FC236}">
                <a16:creationId xmlns:a16="http://schemas.microsoft.com/office/drawing/2014/main" id="{42456580-7325-27A4-24A5-708C2043AAD7}"/>
              </a:ext>
            </a:extLst>
          </p:cNvPr>
          <p:cNvSpPr/>
          <p:nvPr/>
        </p:nvSpPr>
        <p:spPr>
          <a:xfrm>
            <a:off x="-9030660" y="0"/>
            <a:ext cx="2382636" cy="1147179"/>
          </a:xfrm>
          <a:prstGeom prst="diagStripe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53233" y="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-9556982" y="8993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1684693" y="1147179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00" y="5354945"/>
                <a:ext cx="1399490" cy="13875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-10074386" y="13648"/>
            <a:ext cx="12308677" cy="7242909"/>
            <a:chOff x="-13649" y="0"/>
            <a:chExt cx="12308677" cy="7242909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9" y="0"/>
              <a:ext cx="12308677" cy="7242909"/>
              <a:chOff x="-1" y="0"/>
              <a:chExt cx="12308677" cy="7242909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7845" y="430428"/>
                <a:ext cx="8976310" cy="214387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-1" y="2718594"/>
                <a:ext cx="10476395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10613875" y="8993"/>
            <a:ext cx="12201784" cy="6858010"/>
            <a:chOff x="0" y="-10"/>
            <a:chExt cx="12201784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59172" cy="5794755"/>
              <a:chOff x="1742612" y="1063245"/>
              <a:chExt cx="10459172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8502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1914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11183867" y="15842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7437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670579" y="1136986"/>
              <a:ext cx="9833112" cy="52698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0936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11714080" y="11454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305697" y="1805293"/>
              <a:ext cx="10035358" cy="38593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9215442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9215442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F73B280-B991-BE30-07DB-989AAAA15B75}"/>
              </a:ext>
            </a:extLst>
          </p:cNvPr>
          <p:cNvSpPr/>
          <p:nvPr/>
        </p:nvSpPr>
        <p:spPr>
          <a:xfrm>
            <a:off x="-12237318" y="9003"/>
            <a:ext cx="12192000" cy="6858000"/>
          </a:xfrm>
          <a:prstGeom prst="rect">
            <a:avLst/>
          </a:prstGeom>
          <a:solidFill>
            <a:srgbClr val="1E90FF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2E1A33E-8066-39AC-97AF-08CC1E5FD4E2}"/>
              </a:ext>
            </a:extLst>
          </p:cNvPr>
          <p:cNvSpPr/>
          <p:nvPr/>
        </p:nvSpPr>
        <p:spPr>
          <a:xfrm>
            <a:off x="-1660177" y="1546882"/>
            <a:ext cx="1616764" cy="3770246"/>
          </a:xfrm>
          <a:custGeom>
            <a:avLst/>
            <a:gdLst>
              <a:gd name="connsiteX0" fmla="*/ 2040835 w 2040835"/>
              <a:gd name="connsiteY0" fmla="*/ 0 h 4081670"/>
              <a:gd name="connsiteX1" fmla="*/ 2040835 w 2040835"/>
              <a:gd name="connsiteY1" fmla="*/ 4081670 h 4081670"/>
              <a:gd name="connsiteX2" fmla="*/ 0 w 2040835"/>
              <a:gd name="connsiteY2" fmla="*/ 2040835 h 4081670"/>
              <a:gd name="connsiteX3" fmla="*/ 2040835 w 2040835"/>
              <a:gd name="connsiteY3" fmla="*/ 0 h 408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835" h="4081670">
                <a:moveTo>
                  <a:pt x="2040835" y="0"/>
                </a:moveTo>
                <a:lnTo>
                  <a:pt x="2040835" y="4081670"/>
                </a:lnTo>
                <a:cubicBezTo>
                  <a:pt x="913713" y="4081670"/>
                  <a:pt x="0" y="3167957"/>
                  <a:pt x="0" y="2040835"/>
                </a:cubicBezTo>
                <a:cubicBezTo>
                  <a:pt x="0" y="913713"/>
                  <a:pt x="913713" y="0"/>
                  <a:pt x="2040835" y="0"/>
                </a:cubicBezTo>
                <a:close/>
              </a:path>
            </a:pathLst>
          </a:cu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36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CFE0AC2-C653-197C-1337-A6AB3AC80803}"/>
              </a:ext>
            </a:extLst>
          </p:cNvPr>
          <p:cNvSpPr txBox="1"/>
          <p:nvPr/>
        </p:nvSpPr>
        <p:spPr>
          <a:xfrm rot="16200000">
            <a:off x="-1457380" y="3153524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pic>
        <p:nvPicPr>
          <p:cNvPr id="156" name="Espaço Reservado para Conteúdo 15" descr="Forma&#10;&#10;Descrição gerada automaticamente com confiança baixa">
            <a:extLst>
              <a:ext uri="{FF2B5EF4-FFF2-40B4-BE49-F238E27FC236}">
                <a16:creationId xmlns:a16="http://schemas.microsoft.com/office/drawing/2014/main" id="{B7B66261-F289-54E8-3831-CB6B9AE34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26388" y="3120835"/>
            <a:ext cx="711710" cy="711710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8E08F984-FF02-60DE-77AF-A0EB91714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2624" r="19377" b="32616"/>
          <a:stretch/>
        </p:blipFill>
        <p:spPr>
          <a:xfrm>
            <a:off x="-1356767" y="5521751"/>
            <a:ext cx="1284153" cy="1332000"/>
          </a:xfrm>
          <a:prstGeom prst="rect">
            <a:avLst/>
          </a:prstGeom>
        </p:spPr>
      </p:pic>
      <p:sp>
        <p:nvSpPr>
          <p:cNvPr id="158" name="Listra Diagonal 157">
            <a:extLst>
              <a:ext uri="{FF2B5EF4-FFF2-40B4-BE49-F238E27FC236}">
                <a16:creationId xmlns:a16="http://schemas.microsoft.com/office/drawing/2014/main" id="{1F045111-F47E-B47F-C139-3BE813077D7F}"/>
              </a:ext>
            </a:extLst>
          </p:cNvPr>
          <p:cNvSpPr/>
          <p:nvPr/>
        </p:nvSpPr>
        <p:spPr>
          <a:xfrm>
            <a:off x="-12264614" y="9003"/>
            <a:ext cx="2382636" cy="1147179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9" name="Listra Diagonal 158">
            <a:extLst>
              <a:ext uri="{FF2B5EF4-FFF2-40B4-BE49-F238E27FC236}">
                <a16:creationId xmlns:a16="http://schemas.microsoft.com/office/drawing/2014/main" id="{F3BFCAC8-9801-94EA-A54C-3AE8137A124F}"/>
              </a:ext>
            </a:extLst>
          </p:cNvPr>
          <p:cNvSpPr/>
          <p:nvPr/>
        </p:nvSpPr>
        <p:spPr>
          <a:xfrm flipH="1">
            <a:off x="-2432684" y="8993"/>
            <a:ext cx="2382636" cy="114717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A263F610-C8D8-C497-B6BB-1CE828CDA9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0861364" y="1042391"/>
            <a:ext cx="8606936" cy="5015554"/>
          </a:xfrm>
          <a:prstGeom prst="rect">
            <a:avLst/>
          </a:prstGeom>
        </p:spPr>
      </p:pic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2773269" y="11955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3338503" y="0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499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stra Diagonal 97">
            <a:extLst>
              <a:ext uri="{FF2B5EF4-FFF2-40B4-BE49-F238E27FC236}">
                <a16:creationId xmlns:a16="http://schemas.microsoft.com/office/drawing/2014/main" id="{42456580-7325-27A4-24A5-708C2043AAD7}"/>
              </a:ext>
            </a:extLst>
          </p:cNvPr>
          <p:cNvSpPr/>
          <p:nvPr/>
        </p:nvSpPr>
        <p:spPr>
          <a:xfrm>
            <a:off x="-9349977" y="-38100"/>
            <a:ext cx="2382636" cy="1147179"/>
          </a:xfrm>
          <a:prstGeom prst="diagStripe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53233" y="-1905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-424794" y="-26153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-10393703" y="-24452"/>
            <a:ext cx="12308677" cy="7242909"/>
            <a:chOff x="-13649" y="0"/>
            <a:chExt cx="12308677" cy="7242909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9" y="0"/>
              <a:ext cx="12308677" cy="7242909"/>
              <a:chOff x="-1" y="0"/>
              <a:chExt cx="12308677" cy="7242909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7845" y="430428"/>
                <a:ext cx="8976310" cy="214387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-1" y="2718594"/>
                <a:ext cx="10476395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10933192" y="-10057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11503184" y="-22258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670579" y="1136986"/>
              <a:ext cx="9833112" cy="52698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12033397" y="-26646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305697" y="1805293"/>
              <a:ext cx="10035358" cy="38593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9534759" y="32117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9534759" y="32117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F73B280-B991-BE30-07DB-989AAAA15B75}"/>
              </a:ext>
            </a:extLst>
          </p:cNvPr>
          <p:cNvSpPr/>
          <p:nvPr/>
        </p:nvSpPr>
        <p:spPr>
          <a:xfrm>
            <a:off x="-12556635" y="-10047"/>
            <a:ext cx="12192000" cy="6858000"/>
          </a:xfrm>
          <a:prstGeom prst="rect">
            <a:avLst/>
          </a:prstGeom>
          <a:solidFill>
            <a:srgbClr val="1E90FF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2E1A33E-8066-39AC-97AF-08CC1E5FD4E2}"/>
              </a:ext>
            </a:extLst>
          </p:cNvPr>
          <p:cNvSpPr/>
          <p:nvPr/>
        </p:nvSpPr>
        <p:spPr>
          <a:xfrm>
            <a:off x="-1979494" y="1508782"/>
            <a:ext cx="1616764" cy="3770246"/>
          </a:xfrm>
          <a:custGeom>
            <a:avLst/>
            <a:gdLst>
              <a:gd name="connsiteX0" fmla="*/ 2040835 w 2040835"/>
              <a:gd name="connsiteY0" fmla="*/ 0 h 4081670"/>
              <a:gd name="connsiteX1" fmla="*/ 2040835 w 2040835"/>
              <a:gd name="connsiteY1" fmla="*/ 4081670 h 4081670"/>
              <a:gd name="connsiteX2" fmla="*/ 0 w 2040835"/>
              <a:gd name="connsiteY2" fmla="*/ 2040835 h 4081670"/>
              <a:gd name="connsiteX3" fmla="*/ 2040835 w 2040835"/>
              <a:gd name="connsiteY3" fmla="*/ 0 h 408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835" h="4081670">
                <a:moveTo>
                  <a:pt x="2040835" y="0"/>
                </a:moveTo>
                <a:lnTo>
                  <a:pt x="2040835" y="4081670"/>
                </a:lnTo>
                <a:cubicBezTo>
                  <a:pt x="913713" y="4081670"/>
                  <a:pt x="0" y="3167957"/>
                  <a:pt x="0" y="2040835"/>
                </a:cubicBezTo>
                <a:cubicBezTo>
                  <a:pt x="0" y="913713"/>
                  <a:pt x="913713" y="0"/>
                  <a:pt x="2040835" y="0"/>
                </a:cubicBezTo>
                <a:close/>
              </a:path>
            </a:pathLst>
          </a:cu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36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CFE0AC2-C653-197C-1337-A6AB3AC80803}"/>
              </a:ext>
            </a:extLst>
          </p:cNvPr>
          <p:cNvSpPr txBox="1"/>
          <p:nvPr/>
        </p:nvSpPr>
        <p:spPr>
          <a:xfrm rot="16200000">
            <a:off x="-1776697" y="3115424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pic>
        <p:nvPicPr>
          <p:cNvPr id="156" name="Espaço Reservado para Conteúdo 15" descr="Forma&#10;&#10;Descrição gerada automaticamente com confiança baixa">
            <a:extLst>
              <a:ext uri="{FF2B5EF4-FFF2-40B4-BE49-F238E27FC236}">
                <a16:creationId xmlns:a16="http://schemas.microsoft.com/office/drawing/2014/main" id="{B7B66261-F289-54E8-3831-CB6B9AE34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45705" y="3082735"/>
            <a:ext cx="711710" cy="711710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8E08F984-FF02-60DE-77AF-A0EB91714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2624" r="19377" b="32616"/>
          <a:stretch/>
        </p:blipFill>
        <p:spPr>
          <a:xfrm>
            <a:off x="-1676084" y="5483651"/>
            <a:ext cx="1284153" cy="1332000"/>
          </a:xfrm>
          <a:prstGeom prst="rect">
            <a:avLst/>
          </a:prstGeom>
        </p:spPr>
      </p:pic>
      <p:sp>
        <p:nvSpPr>
          <p:cNvPr id="158" name="Listra Diagonal 157">
            <a:extLst>
              <a:ext uri="{FF2B5EF4-FFF2-40B4-BE49-F238E27FC236}">
                <a16:creationId xmlns:a16="http://schemas.microsoft.com/office/drawing/2014/main" id="{1F045111-F47E-B47F-C139-3BE813077D7F}"/>
              </a:ext>
            </a:extLst>
          </p:cNvPr>
          <p:cNvSpPr/>
          <p:nvPr/>
        </p:nvSpPr>
        <p:spPr>
          <a:xfrm>
            <a:off x="-12583931" y="-29097"/>
            <a:ext cx="2382636" cy="1147179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9" name="Listra Diagonal 158">
            <a:extLst>
              <a:ext uri="{FF2B5EF4-FFF2-40B4-BE49-F238E27FC236}">
                <a16:creationId xmlns:a16="http://schemas.microsoft.com/office/drawing/2014/main" id="{F3BFCAC8-9801-94EA-A54C-3AE8137A124F}"/>
              </a:ext>
            </a:extLst>
          </p:cNvPr>
          <p:cNvSpPr/>
          <p:nvPr/>
        </p:nvSpPr>
        <p:spPr>
          <a:xfrm flipH="1">
            <a:off x="-2752001" y="-10057"/>
            <a:ext cx="2382636" cy="114717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A263F610-C8D8-C497-B6BB-1CE828CDA9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1180681" y="1004291"/>
            <a:ext cx="8606936" cy="5015554"/>
          </a:xfrm>
          <a:prstGeom prst="rect">
            <a:avLst/>
          </a:prstGeom>
        </p:spPr>
      </p:pic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3092586" y="-26145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3657820" y="-19050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730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stra Diagonal 97">
            <a:extLst>
              <a:ext uri="{FF2B5EF4-FFF2-40B4-BE49-F238E27FC236}">
                <a16:creationId xmlns:a16="http://schemas.microsoft.com/office/drawing/2014/main" id="{42456580-7325-27A4-24A5-708C2043AAD7}"/>
              </a:ext>
            </a:extLst>
          </p:cNvPr>
          <p:cNvSpPr/>
          <p:nvPr/>
        </p:nvSpPr>
        <p:spPr>
          <a:xfrm>
            <a:off x="-9258020" y="0"/>
            <a:ext cx="2382636" cy="1147179"/>
          </a:xfrm>
          <a:prstGeom prst="diagStripe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319933" y="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-158094" y="-7103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-665829" y="-6839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10841235" y="8993"/>
            <a:ext cx="12201784" cy="6858010"/>
            <a:chOff x="0" y="-10"/>
            <a:chExt cx="12201784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59172" cy="5794755"/>
              <a:chOff x="1742612" y="1063245"/>
              <a:chExt cx="10459172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8502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1914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11411227" y="-3208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7437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670579" y="1136986"/>
              <a:ext cx="9833112" cy="52698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0936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11941440" y="-7596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305697" y="1805293"/>
              <a:ext cx="10035358" cy="38593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9442802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9442802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F73B280-B991-BE30-07DB-989AAAA15B75}"/>
              </a:ext>
            </a:extLst>
          </p:cNvPr>
          <p:cNvSpPr/>
          <p:nvPr/>
        </p:nvSpPr>
        <p:spPr>
          <a:xfrm>
            <a:off x="-12464678" y="9003"/>
            <a:ext cx="12192000" cy="6858000"/>
          </a:xfrm>
          <a:prstGeom prst="rect">
            <a:avLst/>
          </a:prstGeom>
          <a:solidFill>
            <a:srgbClr val="1E90FF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2E1A33E-8066-39AC-97AF-08CC1E5FD4E2}"/>
              </a:ext>
            </a:extLst>
          </p:cNvPr>
          <p:cNvSpPr/>
          <p:nvPr/>
        </p:nvSpPr>
        <p:spPr>
          <a:xfrm>
            <a:off x="-1887537" y="1546882"/>
            <a:ext cx="1616764" cy="3770246"/>
          </a:xfrm>
          <a:custGeom>
            <a:avLst/>
            <a:gdLst>
              <a:gd name="connsiteX0" fmla="*/ 2040835 w 2040835"/>
              <a:gd name="connsiteY0" fmla="*/ 0 h 4081670"/>
              <a:gd name="connsiteX1" fmla="*/ 2040835 w 2040835"/>
              <a:gd name="connsiteY1" fmla="*/ 4081670 h 4081670"/>
              <a:gd name="connsiteX2" fmla="*/ 0 w 2040835"/>
              <a:gd name="connsiteY2" fmla="*/ 2040835 h 4081670"/>
              <a:gd name="connsiteX3" fmla="*/ 2040835 w 2040835"/>
              <a:gd name="connsiteY3" fmla="*/ 0 h 408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835" h="4081670">
                <a:moveTo>
                  <a:pt x="2040835" y="0"/>
                </a:moveTo>
                <a:lnTo>
                  <a:pt x="2040835" y="4081670"/>
                </a:lnTo>
                <a:cubicBezTo>
                  <a:pt x="913713" y="4081670"/>
                  <a:pt x="0" y="3167957"/>
                  <a:pt x="0" y="2040835"/>
                </a:cubicBezTo>
                <a:cubicBezTo>
                  <a:pt x="0" y="913713"/>
                  <a:pt x="913713" y="0"/>
                  <a:pt x="2040835" y="0"/>
                </a:cubicBezTo>
                <a:close/>
              </a:path>
            </a:pathLst>
          </a:cu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36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CFE0AC2-C653-197C-1337-A6AB3AC80803}"/>
              </a:ext>
            </a:extLst>
          </p:cNvPr>
          <p:cNvSpPr txBox="1"/>
          <p:nvPr/>
        </p:nvSpPr>
        <p:spPr>
          <a:xfrm rot="16200000">
            <a:off x="-1684740" y="3153524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pic>
        <p:nvPicPr>
          <p:cNvPr id="156" name="Espaço Reservado para Conteúdo 15" descr="Forma&#10;&#10;Descrição gerada automaticamente com confiança baixa">
            <a:extLst>
              <a:ext uri="{FF2B5EF4-FFF2-40B4-BE49-F238E27FC236}">
                <a16:creationId xmlns:a16="http://schemas.microsoft.com/office/drawing/2014/main" id="{B7B66261-F289-54E8-3831-CB6B9AE34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53748" y="3120835"/>
            <a:ext cx="711710" cy="711710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8E08F984-FF02-60DE-77AF-A0EB91714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2624" r="19377" b="32616"/>
          <a:stretch/>
        </p:blipFill>
        <p:spPr>
          <a:xfrm>
            <a:off x="-1584127" y="5521751"/>
            <a:ext cx="1284153" cy="1332000"/>
          </a:xfrm>
          <a:prstGeom prst="rect">
            <a:avLst/>
          </a:prstGeom>
        </p:spPr>
      </p:pic>
      <p:sp>
        <p:nvSpPr>
          <p:cNvPr id="158" name="Listra Diagonal 157">
            <a:extLst>
              <a:ext uri="{FF2B5EF4-FFF2-40B4-BE49-F238E27FC236}">
                <a16:creationId xmlns:a16="http://schemas.microsoft.com/office/drawing/2014/main" id="{1F045111-F47E-B47F-C139-3BE813077D7F}"/>
              </a:ext>
            </a:extLst>
          </p:cNvPr>
          <p:cNvSpPr/>
          <p:nvPr/>
        </p:nvSpPr>
        <p:spPr>
          <a:xfrm>
            <a:off x="-12491974" y="9003"/>
            <a:ext cx="2382636" cy="1147179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9" name="Listra Diagonal 158">
            <a:extLst>
              <a:ext uri="{FF2B5EF4-FFF2-40B4-BE49-F238E27FC236}">
                <a16:creationId xmlns:a16="http://schemas.microsoft.com/office/drawing/2014/main" id="{F3BFCAC8-9801-94EA-A54C-3AE8137A124F}"/>
              </a:ext>
            </a:extLst>
          </p:cNvPr>
          <p:cNvSpPr/>
          <p:nvPr/>
        </p:nvSpPr>
        <p:spPr>
          <a:xfrm flipH="1">
            <a:off x="-2660044" y="8993"/>
            <a:ext cx="2382636" cy="114717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A263F610-C8D8-C497-B6BB-1CE828CDA9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1088724" y="1042391"/>
            <a:ext cx="8606936" cy="5015554"/>
          </a:xfrm>
          <a:prstGeom prst="rect">
            <a:avLst/>
          </a:prstGeom>
        </p:spPr>
      </p:pic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3000629" y="-7095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3565863" y="0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81390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483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stra Diagonal 97">
            <a:extLst>
              <a:ext uri="{FF2B5EF4-FFF2-40B4-BE49-F238E27FC236}">
                <a16:creationId xmlns:a16="http://schemas.microsoft.com/office/drawing/2014/main" id="{42456580-7325-27A4-24A5-708C2043AAD7}"/>
              </a:ext>
            </a:extLst>
          </p:cNvPr>
          <p:cNvSpPr/>
          <p:nvPr/>
        </p:nvSpPr>
        <p:spPr>
          <a:xfrm>
            <a:off x="-9349977" y="0"/>
            <a:ext cx="2382636" cy="1147179"/>
          </a:xfrm>
          <a:prstGeom prst="diagStripe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53233" y="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-424794" y="-7103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-932529" y="-6839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1444947" y="9464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11503184" y="-3208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670579" y="1136986"/>
              <a:ext cx="9833112" cy="52698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12033397" y="-7596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305697" y="1805293"/>
              <a:ext cx="10035358" cy="38593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95347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95347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F73B280-B991-BE30-07DB-989AAAA15B75}"/>
              </a:ext>
            </a:extLst>
          </p:cNvPr>
          <p:cNvSpPr/>
          <p:nvPr/>
        </p:nvSpPr>
        <p:spPr>
          <a:xfrm>
            <a:off x="-12556635" y="9003"/>
            <a:ext cx="12192000" cy="6858000"/>
          </a:xfrm>
          <a:prstGeom prst="rect">
            <a:avLst/>
          </a:prstGeom>
          <a:solidFill>
            <a:srgbClr val="1E90FF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2E1A33E-8066-39AC-97AF-08CC1E5FD4E2}"/>
              </a:ext>
            </a:extLst>
          </p:cNvPr>
          <p:cNvSpPr/>
          <p:nvPr/>
        </p:nvSpPr>
        <p:spPr>
          <a:xfrm>
            <a:off x="-1979494" y="1546882"/>
            <a:ext cx="1616764" cy="3770246"/>
          </a:xfrm>
          <a:custGeom>
            <a:avLst/>
            <a:gdLst>
              <a:gd name="connsiteX0" fmla="*/ 2040835 w 2040835"/>
              <a:gd name="connsiteY0" fmla="*/ 0 h 4081670"/>
              <a:gd name="connsiteX1" fmla="*/ 2040835 w 2040835"/>
              <a:gd name="connsiteY1" fmla="*/ 4081670 h 4081670"/>
              <a:gd name="connsiteX2" fmla="*/ 0 w 2040835"/>
              <a:gd name="connsiteY2" fmla="*/ 2040835 h 4081670"/>
              <a:gd name="connsiteX3" fmla="*/ 2040835 w 2040835"/>
              <a:gd name="connsiteY3" fmla="*/ 0 h 408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835" h="4081670">
                <a:moveTo>
                  <a:pt x="2040835" y="0"/>
                </a:moveTo>
                <a:lnTo>
                  <a:pt x="2040835" y="4081670"/>
                </a:lnTo>
                <a:cubicBezTo>
                  <a:pt x="913713" y="4081670"/>
                  <a:pt x="0" y="3167957"/>
                  <a:pt x="0" y="2040835"/>
                </a:cubicBezTo>
                <a:cubicBezTo>
                  <a:pt x="0" y="913713"/>
                  <a:pt x="913713" y="0"/>
                  <a:pt x="2040835" y="0"/>
                </a:cubicBezTo>
                <a:close/>
              </a:path>
            </a:pathLst>
          </a:cu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36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CFE0AC2-C653-197C-1337-A6AB3AC80803}"/>
              </a:ext>
            </a:extLst>
          </p:cNvPr>
          <p:cNvSpPr txBox="1"/>
          <p:nvPr/>
        </p:nvSpPr>
        <p:spPr>
          <a:xfrm rot="16200000">
            <a:off x="-1776697" y="3153524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pic>
        <p:nvPicPr>
          <p:cNvPr id="156" name="Espaço Reservado para Conteúdo 15" descr="Forma&#10;&#10;Descrição gerada automaticamente com confiança baixa">
            <a:extLst>
              <a:ext uri="{FF2B5EF4-FFF2-40B4-BE49-F238E27FC236}">
                <a16:creationId xmlns:a16="http://schemas.microsoft.com/office/drawing/2014/main" id="{B7B66261-F289-54E8-3831-CB6B9AE34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45705" y="3120835"/>
            <a:ext cx="711710" cy="711710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8E08F984-FF02-60DE-77AF-A0EB91714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2624" r="19377" b="32616"/>
          <a:stretch/>
        </p:blipFill>
        <p:spPr>
          <a:xfrm>
            <a:off x="-1676084" y="5521751"/>
            <a:ext cx="1284153" cy="1332000"/>
          </a:xfrm>
          <a:prstGeom prst="rect">
            <a:avLst/>
          </a:prstGeom>
        </p:spPr>
      </p:pic>
      <p:sp>
        <p:nvSpPr>
          <p:cNvPr id="158" name="Listra Diagonal 157">
            <a:extLst>
              <a:ext uri="{FF2B5EF4-FFF2-40B4-BE49-F238E27FC236}">
                <a16:creationId xmlns:a16="http://schemas.microsoft.com/office/drawing/2014/main" id="{1F045111-F47E-B47F-C139-3BE813077D7F}"/>
              </a:ext>
            </a:extLst>
          </p:cNvPr>
          <p:cNvSpPr/>
          <p:nvPr/>
        </p:nvSpPr>
        <p:spPr>
          <a:xfrm>
            <a:off x="-12583931" y="9003"/>
            <a:ext cx="2382636" cy="1147179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9" name="Listra Diagonal 158">
            <a:extLst>
              <a:ext uri="{FF2B5EF4-FFF2-40B4-BE49-F238E27FC236}">
                <a16:creationId xmlns:a16="http://schemas.microsoft.com/office/drawing/2014/main" id="{F3BFCAC8-9801-94EA-A54C-3AE8137A124F}"/>
              </a:ext>
            </a:extLst>
          </p:cNvPr>
          <p:cNvSpPr/>
          <p:nvPr/>
        </p:nvSpPr>
        <p:spPr>
          <a:xfrm flipH="1">
            <a:off x="-2752001" y="8993"/>
            <a:ext cx="2382636" cy="114717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A263F610-C8D8-C497-B6BB-1CE828CDA9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1180681" y="1042391"/>
            <a:ext cx="8606936" cy="5015554"/>
          </a:xfrm>
          <a:prstGeom prst="rect">
            <a:avLst/>
          </a:prstGeom>
        </p:spPr>
      </p:pic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3092586" y="-7095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3657820" y="0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013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stra Diagonal 97">
            <a:extLst>
              <a:ext uri="{FF2B5EF4-FFF2-40B4-BE49-F238E27FC236}">
                <a16:creationId xmlns:a16="http://schemas.microsoft.com/office/drawing/2014/main" id="{42456580-7325-27A4-24A5-708C2043AAD7}"/>
              </a:ext>
            </a:extLst>
          </p:cNvPr>
          <p:cNvSpPr/>
          <p:nvPr/>
        </p:nvSpPr>
        <p:spPr>
          <a:xfrm>
            <a:off x="-8435577" y="0"/>
            <a:ext cx="2382636" cy="1147179"/>
          </a:xfrm>
          <a:prstGeom prst="diagStripe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967633" y="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489606" y="-7103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-18129" y="-6839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530547" y="9464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1142264" y="-2629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2369453" y="1136986"/>
              <a:ext cx="8134238" cy="43593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11118997" y="-7596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305697" y="1805293"/>
              <a:ext cx="10035358" cy="38593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86203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86203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F73B280-B991-BE30-07DB-989AAAA15B75}"/>
              </a:ext>
            </a:extLst>
          </p:cNvPr>
          <p:cNvSpPr/>
          <p:nvPr/>
        </p:nvSpPr>
        <p:spPr>
          <a:xfrm>
            <a:off x="-11642235" y="9003"/>
            <a:ext cx="12192000" cy="6858000"/>
          </a:xfrm>
          <a:prstGeom prst="rect">
            <a:avLst/>
          </a:prstGeom>
          <a:solidFill>
            <a:srgbClr val="1E90FF"/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F2E1A33E-8066-39AC-97AF-08CC1E5FD4E2}"/>
              </a:ext>
            </a:extLst>
          </p:cNvPr>
          <p:cNvSpPr/>
          <p:nvPr/>
        </p:nvSpPr>
        <p:spPr>
          <a:xfrm>
            <a:off x="-1065094" y="1546882"/>
            <a:ext cx="1616764" cy="3770246"/>
          </a:xfrm>
          <a:custGeom>
            <a:avLst/>
            <a:gdLst>
              <a:gd name="connsiteX0" fmla="*/ 2040835 w 2040835"/>
              <a:gd name="connsiteY0" fmla="*/ 0 h 4081670"/>
              <a:gd name="connsiteX1" fmla="*/ 2040835 w 2040835"/>
              <a:gd name="connsiteY1" fmla="*/ 4081670 h 4081670"/>
              <a:gd name="connsiteX2" fmla="*/ 0 w 2040835"/>
              <a:gd name="connsiteY2" fmla="*/ 2040835 h 4081670"/>
              <a:gd name="connsiteX3" fmla="*/ 2040835 w 2040835"/>
              <a:gd name="connsiteY3" fmla="*/ 0 h 408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835" h="4081670">
                <a:moveTo>
                  <a:pt x="2040835" y="0"/>
                </a:moveTo>
                <a:lnTo>
                  <a:pt x="2040835" y="4081670"/>
                </a:lnTo>
                <a:cubicBezTo>
                  <a:pt x="913713" y="4081670"/>
                  <a:pt x="0" y="3167957"/>
                  <a:pt x="0" y="2040835"/>
                </a:cubicBezTo>
                <a:cubicBezTo>
                  <a:pt x="0" y="913713"/>
                  <a:pt x="913713" y="0"/>
                  <a:pt x="2040835" y="0"/>
                </a:cubicBezTo>
                <a:close/>
              </a:path>
            </a:pathLst>
          </a:cu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3600" b="1" dirty="0">
              <a:solidFill>
                <a:schemeClr val="bg2"/>
              </a:solidFill>
              <a:latin typeface="Tw Cen MT" panose="020B0602020104020603" pitchFamily="34" charset="0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CFE0AC2-C653-197C-1337-A6AB3AC80803}"/>
              </a:ext>
            </a:extLst>
          </p:cNvPr>
          <p:cNvSpPr txBox="1"/>
          <p:nvPr/>
        </p:nvSpPr>
        <p:spPr>
          <a:xfrm rot="16200000">
            <a:off x="-862297" y="3153524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pic>
        <p:nvPicPr>
          <p:cNvPr id="156" name="Espaço Reservado para Conteúdo 15" descr="Forma&#10;&#10;Descrição gerada automaticamente com confiança baixa">
            <a:extLst>
              <a:ext uri="{FF2B5EF4-FFF2-40B4-BE49-F238E27FC236}">
                <a16:creationId xmlns:a16="http://schemas.microsoft.com/office/drawing/2014/main" id="{B7B66261-F289-54E8-3831-CB6B9AE34A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31305" y="3120835"/>
            <a:ext cx="711710" cy="711710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8E08F984-FF02-60DE-77AF-A0EB91714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2624" r="19377" b="32616"/>
          <a:stretch/>
        </p:blipFill>
        <p:spPr>
          <a:xfrm>
            <a:off x="-761684" y="5521751"/>
            <a:ext cx="1284153" cy="1332000"/>
          </a:xfrm>
          <a:prstGeom prst="rect">
            <a:avLst/>
          </a:prstGeom>
        </p:spPr>
      </p:pic>
      <p:sp>
        <p:nvSpPr>
          <p:cNvPr id="158" name="Listra Diagonal 157">
            <a:extLst>
              <a:ext uri="{FF2B5EF4-FFF2-40B4-BE49-F238E27FC236}">
                <a16:creationId xmlns:a16="http://schemas.microsoft.com/office/drawing/2014/main" id="{1F045111-F47E-B47F-C139-3BE813077D7F}"/>
              </a:ext>
            </a:extLst>
          </p:cNvPr>
          <p:cNvSpPr/>
          <p:nvPr/>
        </p:nvSpPr>
        <p:spPr>
          <a:xfrm>
            <a:off x="-11669531" y="9003"/>
            <a:ext cx="2382636" cy="1147179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9" name="Listra Diagonal 158">
            <a:extLst>
              <a:ext uri="{FF2B5EF4-FFF2-40B4-BE49-F238E27FC236}">
                <a16:creationId xmlns:a16="http://schemas.microsoft.com/office/drawing/2014/main" id="{F3BFCAC8-9801-94EA-A54C-3AE8137A124F}"/>
              </a:ext>
            </a:extLst>
          </p:cNvPr>
          <p:cNvSpPr/>
          <p:nvPr/>
        </p:nvSpPr>
        <p:spPr>
          <a:xfrm flipH="1">
            <a:off x="-1837601" y="8993"/>
            <a:ext cx="2382636" cy="1147179"/>
          </a:xfrm>
          <a:prstGeom prst="diagStripe">
            <a:avLst/>
          </a:prstGeom>
          <a:solidFill>
            <a:srgbClr val="00F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A263F610-C8D8-C497-B6BB-1CE828CDA9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0266281" y="1042391"/>
            <a:ext cx="8606936" cy="5015554"/>
          </a:xfrm>
          <a:prstGeom prst="rect">
            <a:avLst/>
          </a:prstGeom>
        </p:spPr>
      </p:pic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2178186" y="-7095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2743420" y="0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299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1005733" y="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527706" y="-7103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19971" y="-6839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492447" y="9464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1104164" y="-2629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2369453" y="1136986"/>
              <a:ext cx="8134238" cy="43593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1649200" y="9464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2500523" y="1805294"/>
              <a:ext cx="7935782" cy="305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85822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85822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CFE0AC2-C653-197C-1337-A6AB3AC80803}"/>
              </a:ext>
            </a:extLst>
          </p:cNvPr>
          <p:cNvSpPr txBox="1"/>
          <p:nvPr/>
        </p:nvSpPr>
        <p:spPr>
          <a:xfrm rot="16200000">
            <a:off x="-824197" y="3153524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Requisitos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AAAC8A6A-9BA5-8B67-D150-C7DA6D9A2F69}"/>
              </a:ext>
            </a:extLst>
          </p:cNvPr>
          <p:cNvGrpSpPr/>
          <p:nvPr/>
        </p:nvGrpSpPr>
        <p:grpSpPr>
          <a:xfrm>
            <a:off x="-11518616" y="-2934"/>
            <a:ext cx="12223550" cy="6858010"/>
            <a:chOff x="-11582453" y="14578"/>
            <a:chExt cx="12223550" cy="6858010"/>
          </a:xfrm>
        </p:grpSpPr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FA105212-BC8B-E966-9A79-4E365A436493}"/>
                </a:ext>
              </a:extLst>
            </p:cNvPr>
            <p:cNvGrpSpPr/>
            <p:nvPr/>
          </p:nvGrpSpPr>
          <p:grpSpPr>
            <a:xfrm>
              <a:off x="-11582453" y="14578"/>
              <a:ext cx="12219296" cy="6858010"/>
              <a:chOff x="-11582453" y="14578"/>
              <a:chExt cx="12219296" cy="6858010"/>
            </a:xfrm>
          </p:grpSpPr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D26D310-FEF9-670F-117E-35C2AA6195DB}"/>
                  </a:ext>
                </a:extLst>
              </p:cNvPr>
              <p:cNvSpPr/>
              <p:nvPr/>
            </p:nvSpPr>
            <p:spPr>
              <a:xfrm>
                <a:off x="-11555157" y="14588"/>
                <a:ext cx="12192000" cy="685800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85" name="Imagem 184">
                <a:extLst>
                  <a:ext uri="{FF2B5EF4-FFF2-40B4-BE49-F238E27FC236}">
                    <a16:creationId xmlns:a16="http://schemas.microsoft.com/office/drawing/2014/main" id="{C879D2F1-588F-9C97-6803-6477120AB7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32616"/>
              <a:stretch/>
            </p:blipFill>
            <p:spPr>
              <a:xfrm>
                <a:off x="-674606" y="5527336"/>
                <a:ext cx="1284153" cy="1332000"/>
              </a:xfrm>
              <a:prstGeom prst="rect">
                <a:avLst/>
              </a:prstGeom>
            </p:spPr>
          </p:pic>
          <p:sp>
            <p:nvSpPr>
              <p:cNvPr id="186" name="Listra Diagonal 185">
                <a:extLst>
                  <a:ext uri="{FF2B5EF4-FFF2-40B4-BE49-F238E27FC236}">
                    <a16:creationId xmlns:a16="http://schemas.microsoft.com/office/drawing/2014/main" id="{1320B61A-0D9C-11B9-9F90-DEF9FC03B4EB}"/>
                  </a:ext>
                </a:extLst>
              </p:cNvPr>
              <p:cNvSpPr/>
              <p:nvPr/>
            </p:nvSpPr>
            <p:spPr>
              <a:xfrm>
                <a:off x="-11582453" y="14588"/>
                <a:ext cx="2382636" cy="1147179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stra Diagonal 186">
                <a:extLst>
                  <a:ext uri="{FF2B5EF4-FFF2-40B4-BE49-F238E27FC236}">
                    <a16:creationId xmlns:a16="http://schemas.microsoft.com/office/drawing/2014/main" id="{65DB76F9-BC74-D4C1-210F-29E8D219C19D}"/>
                  </a:ext>
                </a:extLst>
              </p:cNvPr>
              <p:cNvSpPr/>
              <p:nvPr/>
            </p:nvSpPr>
            <p:spPr>
              <a:xfrm flipH="1">
                <a:off x="-1750523" y="14578"/>
                <a:ext cx="2382636" cy="114717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88" name="Imagem 187">
                <a:extLst>
                  <a:ext uri="{FF2B5EF4-FFF2-40B4-BE49-F238E27FC236}">
                    <a16:creationId xmlns:a16="http://schemas.microsoft.com/office/drawing/2014/main" id="{EEF8DEA8-DE43-CECD-D117-0E58E60FE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9007173" y="1114605"/>
                <a:ext cx="7976686" cy="4648286"/>
              </a:xfrm>
              <a:prstGeom prst="rect">
                <a:avLst/>
              </a:prstGeom>
            </p:spPr>
          </p:pic>
        </p:grp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81C35C3C-AD95-ACC6-EA75-253D70996495}"/>
                </a:ext>
              </a:extLst>
            </p:cNvPr>
            <p:cNvSpPr/>
            <p:nvPr/>
          </p:nvSpPr>
          <p:spPr>
            <a:xfrm>
              <a:off x="-975667" y="157538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0586ACAA-294A-3BEC-885D-90F1E0D3FBFB}"/>
                </a:ext>
              </a:extLst>
            </p:cNvPr>
            <p:cNvSpPr txBox="1"/>
            <p:nvPr/>
          </p:nvSpPr>
          <p:spPr>
            <a:xfrm rot="16200000">
              <a:off x="-775219" y="3159109"/>
              <a:ext cx="214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Requisitos</a:t>
              </a:r>
            </a:p>
          </p:txBody>
        </p:sp>
        <p:pic>
          <p:nvPicPr>
            <p:cNvPr id="183" name="Espaço Reservado para Conteúdo 1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4670068B-9E14-9A7B-558A-81ACF060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944227" y="3126420"/>
              <a:ext cx="711710" cy="711710"/>
            </a:xfrm>
            <a:prstGeom prst="rect">
              <a:avLst/>
            </a:prstGeom>
          </p:spPr>
        </p:pic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2006721" y="8219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2571955" y="-3736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68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1424833" y="-822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946806" y="3727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439071" y="3991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-73347" y="1244"/>
            <a:ext cx="12192000" cy="6858010"/>
            <a:chOff x="0" y="-10"/>
            <a:chExt cx="12192000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49388" cy="5794755"/>
              <a:chOff x="1742612" y="1063245"/>
              <a:chExt cx="10449388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6597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0009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-685064" y="8201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2369453" y="1136986"/>
              <a:ext cx="8134238" cy="43593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2841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1230100" y="1244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2405273" y="1805294"/>
              <a:ext cx="7935782" cy="305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8163159" y="324160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8163159" y="324160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0B175958-7D94-C407-4A9E-71C8A7CB6D89}"/>
              </a:ext>
            </a:extLst>
          </p:cNvPr>
          <p:cNvGrpSpPr/>
          <p:nvPr/>
        </p:nvGrpSpPr>
        <p:grpSpPr>
          <a:xfrm>
            <a:off x="-1802641" y="-4951"/>
            <a:ext cx="12223550" cy="6858010"/>
            <a:chOff x="-11582453" y="14578"/>
            <a:chExt cx="12223550" cy="6858010"/>
          </a:xfrm>
        </p:grpSpPr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E70FA64C-FC35-BE68-9F44-FCADDAF13D50}"/>
                </a:ext>
              </a:extLst>
            </p:cNvPr>
            <p:cNvGrpSpPr/>
            <p:nvPr/>
          </p:nvGrpSpPr>
          <p:grpSpPr>
            <a:xfrm>
              <a:off x="-11582453" y="14578"/>
              <a:ext cx="12219296" cy="6858010"/>
              <a:chOff x="-11582453" y="14578"/>
              <a:chExt cx="12219296" cy="6858010"/>
            </a:xfrm>
          </p:grpSpPr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E46DE40A-C386-3D11-EB5A-E0D521C03B2A}"/>
                  </a:ext>
                </a:extLst>
              </p:cNvPr>
              <p:cNvSpPr/>
              <p:nvPr/>
            </p:nvSpPr>
            <p:spPr>
              <a:xfrm>
                <a:off x="-11555157" y="14588"/>
                <a:ext cx="12192000" cy="685800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85" name="Imagem 184">
                <a:extLst>
                  <a:ext uri="{FF2B5EF4-FFF2-40B4-BE49-F238E27FC236}">
                    <a16:creationId xmlns:a16="http://schemas.microsoft.com/office/drawing/2014/main" id="{89D92EE4-51FA-9645-EFDB-92FBFEF53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32616"/>
              <a:stretch/>
            </p:blipFill>
            <p:spPr>
              <a:xfrm>
                <a:off x="-674606" y="5527336"/>
                <a:ext cx="1284153" cy="1332000"/>
              </a:xfrm>
              <a:prstGeom prst="rect">
                <a:avLst/>
              </a:prstGeom>
            </p:spPr>
          </p:pic>
          <p:sp>
            <p:nvSpPr>
              <p:cNvPr id="186" name="Listra Diagonal 185">
                <a:extLst>
                  <a:ext uri="{FF2B5EF4-FFF2-40B4-BE49-F238E27FC236}">
                    <a16:creationId xmlns:a16="http://schemas.microsoft.com/office/drawing/2014/main" id="{05AF9493-B1EE-A89C-5356-C772804ECCB7}"/>
                  </a:ext>
                </a:extLst>
              </p:cNvPr>
              <p:cNvSpPr/>
              <p:nvPr/>
            </p:nvSpPr>
            <p:spPr>
              <a:xfrm>
                <a:off x="-11582453" y="14588"/>
                <a:ext cx="2382636" cy="1147179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stra Diagonal 186">
                <a:extLst>
                  <a:ext uri="{FF2B5EF4-FFF2-40B4-BE49-F238E27FC236}">
                    <a16:creationId xmlns:a16="http://schemas.microsoft.com/office/drawing/2014/main" id="{0131CBF7-59BF-CEB3-2077-934AC9A23414}"/>
                  </a:ext>
                </a:extLst>
              </p:cNvPr>
              <p:cNvSpPr/>
              <p:nvPr/>
            </p:nvSpPr>
            <p:spPr>
              <a:xfrm flipH="1">
                <a:off x="-1750523" y="14578"/>
                <a:ext cx="2382636" cy="114717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88" name="Imagem 187">
                <a:extLst>
                  <a:ext uri="{FF2B5EF4-FFF2-40B4-BE49-F238E27FC236}">
                    <a16:creationId xmlns:a16="http://schemas.microsoft.com/office/drawing/2014/main" id="{4892E865-F6B7-866D-AE66-A499676B1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9007173" y="1114605"/>
                <a:ext cx="7976686" cy="4648286"/>
              </a:xfrm>
              <a:prstGeom prst="rect">
                <a:avLst/>
              </a:prstGeom>
            </p:spPr>
          </p:pic>
        </p:grp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ED5BF79F-81A1-C8E0-118C-74BFA90D6251}"/>
                </a:ext>
              </a:extLst>
            </p:cNvPr>
            <p:cNvSpPr/>
            <p:nvPr/>
          </p:nvSpPr>
          <p:spPr>
            <a:xfrm>
              <a:off x="-975667" y="167063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E8E4B300-AC92-D519-0367-852CB45589D9}"/>
                </a:ext>
              </a:extLst>
            </p:cNvPr>
            <p:cNvSpPr txBox="1"/>
            <p:nvPr/>
          </p:nvSpPr>
          <p:spPr>
            <a:xfrm rot="16200000">
              <a:off x="-775219" y="3159109"/>
              <a:ext cx="214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Requisitos</a:t>
              </a:r>
            </a:p>
          </p:txBody>
        </p:sp>
        <p:pic>
          <p:nvPicPr>
            <p:cNvPr id="183" name="Espaço Reservado para Conteúdo 1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191E2A-0DDC-A26F-1591-5AFBD071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944227" y="3126420"/>
              <a:ext cx="711710" cy="711710"/>
            </a:xfrm>
            <a:prstGeom prst="rect">
              <a:avLst/>
            </a:prstGeom>
          </p:spPr>
        </p:pic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1542875" y="8201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65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72214079-6E62-7F48-A47F-0C4FD3B4CD28}"/>
              </a:ext>
            </a:extLst>
          </p:cNvPr>
          <p:cNvGrpSpPr/>
          <p:nvPr/>
        </p:nvGrpSpPr>
        <p:grpSpPr>
          <a:xfrm>
            <a:off x="-12108109" y="-3754"/>
            <a:ext cx="12354268" cy="7134745"/>
            <a:chOff x="-23316" y="-9003"/>
            <a:chExt cx="12354268" cy="7134745"/>
          </a:xfrm>
        </p:grpSpPr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F00E9CE5-2897-04B1-EA6F-57AE0B8C364F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B354FD0B-0A04-FBAD-7101-8A408C7EEA6C}"/>
                </a:ext>
              </a:extLst>
            </p:cNvPr>
            <p:cNvSpPr/>
            <p:nvPr/>
          </p:nvSpPr>
          <p:spPr>
            <a:xfrm>
              <a:off x="10565898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9673D64C-AEF6-5FAC-F7DB-C2F4912F0205}"/>
                </a:ext>
              </a:extLst>
            </p:cNvPr>
            <p:cNvSpPr txBox="1"/>
            <p:nvPr/>
          </p:nvSpPr>
          <p:spPr>
            <a:xfrm rot="16200000">
              <a:off x="9880297" y="2863463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74" name="Imagem 173" descr="Logotipo, PSH&#10;&#10;&#10;Descrição gerada automaticamente">
              <a:extLst>
                <a:ext uri="{FF2B5EF4-FFF2-40B4-BE49-F238E27FC236}">
                  <a16:creationId xmlns:a16="http://schemas.microsoft.com/office/drawing/2014/main" id="{02F3B48A-66D9-4E23-99B7-73255B4D1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1660" y="5517929"/>
              <a:ext cx="1312294" cy="1331068"/>
            </a:xfrm>
            <a:prstGeom prst="rect">
              <a:avLst/>
            </a:prstGeom>
          </p:spPr>
        </p:pic>
        <p:pic>
          <p:nvPicPr>
            <p:cNvPr id="175" name="Imagem 174" descr="Ícone&#10;&#10;Descrição gerada automaticamente">
              <a:extLst>
                <a:ext uri="{FF2B5EF4-FFF2-40B4-BE49-F238E27FC236}">
                  <a16:creationId xmlns:a16="http://schemas.microsoft.com/office/drawing/2014/main" id="{C9AC0129-AB35-7278-D798-236BE721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62023" y="3150547"/>
              <a:ext cx="1554138" cy="556898"/>
            </a:xfrm>
            <a:prstGeom prst="rect">
              <a:avLst/>
            </a:prstGeom>
          </p:spPr>
        </p:pic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0C09E8B1-7250-F884-CBAE-3556FDCB5B64}"/>
                </a:ext>
              </a:extLst>
            </p:cNvPr>
            <p:cNvSpPr txBox="1"/>
            <p:nvPr/>
          </p:nvSpPr>
          <p:spPr>
            <a:xfrm>
              <a:off x="182964" y="1493431"/>
              <a:ext cx="10476395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</a:t>
              </a: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</a:t>
              </a: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7" name="Listra Diagonal 176">
              <a:extLst>
                <a:ext uri="{FF2B5EF4-FFF2-40B4-BE49-F238E27FC236}">
                  <a16:creationId xmlns:a16="http://schemas.microsoft.com/office/drawing/2014/main" id="{1C363AEC-578E-4B50-0ECA-43EF55C8DC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Listra Diagonal 177">
              <a:extLst>
                <a:ext uri="{FF2B5EF4-FFF2-40B4-BE49-F238E27FC236}">
                  <a16:creationId xmlns:a16="http://schemas.microsoft.com/office/drawing/2014/main" id="{0330E699-9C91-959E-26DE-F50AC980D08E}"/>
                </a:ext>
              </a:extLst>
            </p:cNvPr>
            <p:cNvSpPr/>
            <p:nvPr/>
          </p:nvSpPr>
          <p:spPr>
            <a:xfrm flipH="1">
              <a:off x="9794850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800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1FE644B-9F21-A223-C774-AF3B1ECEF85F}"/>
              </a:ext>
            </a:extLst>
          </p:cNvPr>
          <p:cNvGrpSpPr/>
          <p:nvPr/>
        </p:nvGrpSpPr>
        <p:grpSpPr>
          <a:xfrm>
            <a:off x="2263033" y="0"/>
            <a:ext cx="12265842" cy="6866220"/>
            <a:chOff x="53233" y="0"/>
            <a:chExt cx="12265842" cy="68662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5DE60E0-E069-5F34-3D64-80F39E118680}"/>
                </a:ext>
              </a:extLst>
            </p:cNvPr>
            <p:cNvGrpSpPr/>
            <p:nvPr/>
          </p:nvGrpSpPr>
          <p:grpSpPr>
            <a:xfrm>
              <a:off x="53233" y="8220"/>
              <a:ext cx="12265842" cy="6858000"/>
              <a:chOff x="0" y="0"/>
              <a:chExt cx="12265842" cy="68580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F7ABAAA-E623-62EB-3BAB-F1C5E379178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1" name="Imagem 6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B042455B-C6DD-57F1-607B-90BB09896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-54"/>
              <a:stretch/>
            </p:blipFill>
            <p:spPr>
              <a:xfrm>
                <a:off x="3089703" y="258964"/>
                <a:ext cx="2424940" cy="3646138"/>
              </a:xfrm>
              <a:prstGeom prst="rect">
                <a:avLst/>
              </a:prstGeom>
            </p:spPr>
          </p:pic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3B88253-0E20-EFD6-1EDE-B528A905B3F5}"/>
                  </a:ext>
                </a:extLst>
              </p:cNvPr>
              <p:cNvSpPr/>
              <p:nvPr/>
            </p:nvSpPr>
            <p:spPr>
              <a:xfrm>
                <a:off x="1058502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14F5C869-B95E-DDBA-5789-8DA5F48BAC36}"/>
                  </a:ext>
                </a:extLst>
              </p:cNvPr>
              <p:cNvSpPr txBox="1"/>
              <p:nvPr/>
            </p:nvSpPr>
            <p:spPr>
              <a:xfrm rot="16200000">
                <a:off x="10142507" y="2811887"/>
                <a:ext cx="3046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Identidade Visual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D09C6E3A-E15B-4929-935A-C2BE84D06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79966" y="3148523"/>
                <a:ext cx="527056" cy="52705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A255A39-B206-1D74-F710-ED2596CC5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1284"/>
              <a:stretch/>
            </p:blipFill>
            <p:spPr>
              <a:xfrm>
                <a:off x="6576311" y="258302"/>
                <a:ext cx="2369445" cy="3646800"/>
              </a:xfrm>
              <a:prstGeom prst="rect">
                <a:avLst/>
              </a:prstGeom>
            </p:spPr>
          </p:pic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448CE1B3-E65B-4977-FDB8-6EB1A96176B5}"/>
                  </a:ext>
                </a:extLst>
              </p:cNvPr>
              <p:cNvSpPr/>
              <p:nvPr/>
            </p:nvSpPr>
            <p:spPr>
              <a:xfrm>
                <a:off x="3704577" y="4775967"/>
                <a:ext cx="1076302" cy="1076302"/>
              </a:xfrm>
              <a:prstGeom prst="rect">
                <a:avLst/>
              </a:prstGeom>
              <a:solidFill>
                <a:srgbClr val="1E90FF"/>
              </a:solidFill>
              <a:ln>
                <a:solidFill>
                  <a:srgbClr val="1E9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67BD0D8-4074-4A5B-78FA-F66B8D359710}"/>
                  </a:ext>
                </a:extLst>
              </p:cNvPr>
              <p:cNvSpPr/>
              <p:nvPr/>
            </p:nvSpPr>
            <p:spPr>
              <a:xfrm>
                <a:off x="5326062" y="4775967"/>
                <a:ext cx="1076302" cy="1076302"/>
              </a:xfrm>
              <a:prstGeom prst="rect">
                <a:avLst/>
              </a:prstGeom>
              <a:solidFill>
                <a:srgbClr val="00FF7F"/>
              </a:solidFill>
              <a:ln>
                <a:solidFill>
                  <a:srgbClr val="00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4C92BF1C-E1AA-38FA-AC25-5A6B46305456}"/>
                  </a:ext>
                </a:extLst>
              </p:cNvPr>
              <p:cNvSpPr/>
              <p:nvPr/>
            </p:nvSpPr>
            <p:spPr>
              <a:xfrm>
                <a:off x="6827961" y="4775967"/>
                <a:ext cx="1076302" cy="1076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7427355F-CB49-4FB0-1066-2ABEB43F8B1A}"/>
                  </a:ext>
                </a:extLst>
              </p:cNvPr>
              <p:cNvSpPr txBox="1"/>
              <p:nvPr/>
            </p:nvSpPr>
            <p:spPr>
              <a:xfrm>
                <a:off x="3704577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#1E90FF</a:t>
                </a:r>
                <a:endParaRPr lang="pt-BR" b="1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B7BBBB86-E750-4ABA-AE84-522C1B75421B}"/>
                  </a:ext>
                </a:extLst>
              </p:cNvPr>
              <p:cNvSpPr txBox="1"/>
              <p:nvPr/>
            </p:nvSpPr>
            <p:spPr>
              <a:xfrm>
                <a:off x="5326062" y="5847077"/>
                <a:ext cx="1076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#00FF7F</a:t>
                </a:r>
                <a:endParaRPr lang="pt-BR" b="1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D8B7506-485D-B342-A5D5-691DB2D05BF2}"/>
                  </a:ext>
                </a:extLst>
              </p:cNvPr>
              <p:cNvSpPr txBox="1"/>
              <p:nvPr/>
            </p:nvSpPr>
            <p:spPr>
              <a:xfrm>
                <a:off x="6827961" y="5847077"/>
                <a:ext cx="1076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effectLst/>
                  </a:rPr>
                  <a:t>#FFFFFF</a:t>
                </a:r>
                <a:endParaRPr lang="pt-BR" b="1" dirty="0"/>
              </a:p>
            </p:txBody>
          </p:sp>
          <p:pic>
            <p:nvPicPr>
              <p:cNvPr id="72" name="Imagem 7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48C5CB99-A66D-7C9A-A1E2-92EFFCFE7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99" name="Listra Diagonal 98">
              <a:extLst>
                <a:ext uri="{FF2B5EF4-FFF2-40B4-BE49-F238E27FC236}">
                  <a16:creationId xmlns:a16="http://schemas.microsoft.com/office/drawing/2014/main" id="{46A49AA5-61AB-F220-DC3B-0BFF1C4553C9}"/>
                </a:ext>
              </a:extLst>
            </p:cNvPr>
            <p:cNvSpPr/>
            <p:nvPr/>
          </p:nvSpPr>
          <p:spPr>
            <a:xfrm flipH="1">
              <a:off x="9872654" y="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6E92AD3-685A-6D60-766E-C3638ED56AEE}"/>
              </a:ext>
            </a:extLst>
          </p:cNvPr>
          <p:cNvGrpSpPr/>
          <p:nvPr/>
        </p:nvGrpSpPr>
        <p:grpSpPr>
          <a:xfrm>
            <a:off x="1785006" y="11947"/>
            <a:ext cx="12263573" cy="6858010"/>
            <a:chOff x="0" y="-10"/>
            <a:chExt cx="12263573" cy="6858010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6BDB0633-5EDF-6E15-E6A6-94DE8227C48F}"/>
                </a:ext>
              </a:extLst>
            </p:cNvPr>
            <p:cNvGrpSpPr/>
            <p:nvPr/>
          </p:nvGrpSpPr>
          <p:grpSpPr>
            <a:xfrm>
              <a:off x="0" y="0"/>
              <a:ext cx="12263573" cy="6858000"/>
              <a:chOff x="0" y="0"/>
              <a:chExt cx="12263573" cy="685800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683A090-53D9-531D-362F-E9A3ACF070F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19573AFC-13D9-A93D-6FAC-495DB29CA947}"/>
                  </a:ext>
                </a:extLst>
              </p:cNvPr>
              <p:cNvSpPr/>
              <p:nvPr/>
            </p:nvSpPr>
            <p:spPr>
              <a:xfrm>
                <a:off x="10584154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21A7B1DE-A2EB-0382-C690-578272655E94}"/>
                  </a:ext>
                </a:extLst>
              </p:cNvPr>
              <p:cNvSpPr txBox="1"/>
              <p:nvPr/>
            </p:nvSpPr>
            <p:spPr>
              <a:xfrm rot="16200000">
                <a:off x="11417331" y="3088885"/>
                <a:ext cx="104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</a:t>
                </a:r>
              </a:p>
            </p:txBody>
          </p:sp>
          <p:pic>
            <p:nvPicPr>
              <p:cNvPr id="107" name="Imagem 106" descr="Gráfico&#10;&#10;Descrição gerada automaticamente">
                <a:extLst>
                  <a:ext uri="{FF2B5EF4-FFF2-40B4-BE49-F238E27FC236}">
                    <a16:creationId xmlns:a16="http://schemas.microsoft.com/office/drawing/2014/main" id="{41283045-B54B-74ED-5477-0D4E8D8C6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14306" y="3022674"/>
                <a:ext cx="777706" cy="778754"/>
              </a:xfrm>
              <a:prstGeom prst="rect">
                <a:avLst/>
              </a:prstGeom>
            </p:spPr>
          </p:pic>
          <p:pic>
            <p:nvPicPr>
              <p:cNvPr id="108" name="Imagem 107" descr="Nome da empresa&#10;&#10;Descrição gerada automaticamente">
                <a:extLst>
                  <a:ext uri="{FF2B5EF4-FFF2-40B4-BE49-F238E27FC236}">
                    <a16:creationId xmlns:a16="http://schemas.microsoft.com/office/drawing/2014/main" id="{0D622333-7202-9AE7-42FE-EEE358A2C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0" t="3537" r="9789" b="4809"/>
              <a:stretch/>
            </p:blipFill>
            <p:spPr>
              <a:xfrm>
                <a:off x="2367112" y="1100076"/>
                <a:ext cx="7856872" cy="4563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6670BA9A-14F4-88E7-7571-753CAD2EE5F3}"/>
                  </a:ext>
                </a:extLst>
              </p:cNvPr>
              <p:cNvSpPr txBox="1"/>
              <p:nvPr/>
            </p:nvSpPr>
            <p:spPr>
              <a:xfrm>
                <a:off x="2607479" y="59809"/>
                <a:ext cx="6011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u="sng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 QUE É ODS?</a:t>
                </a:r>
              </a:p>
            </p:txBody>
          </p:sp>
          <p:pic>
            <p:nvPicPr>
              <p:cNvPr id="110" name="Imagem 109" descr="Código QR&#10;&#10;Descrição gerada automaticamente">
                <a:extLst>
                  <a:ext uri="{FF2B5EF4-FFF2-40B4-BE49-F238E27FC236}">
                    <a16:creationId xmlns:a16="http://schemas.microsoft.com/office/drawing/2014/main" id="{631D8363-9D5C-77EF-E9A2-D5082D716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7688" y="5745322"/>
                <a:ext cx="1039926" cy="1031064"/>
              </a:xfrm>
              <a:prstGeom prst="rect">
                <a:avLst/>
              </a:prstGeom>
            </p:spPr>
          </p:pic>
          <p:pic>
            <p:nvPicPr>
              <p:cNvPr id="111" name="Imagem 11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DF0EA843-9CF7-D8F4-1A6B-F74FC3C494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02" name="Listra Diagonal 101">
              <a:extLst>
                <a:ext uri="{FF2B5EF4-FFF2-40B4-BE49-F238E27FC236}">
                  <a16:creationId xmlns:a16="http://schemas.microsoft.com/office/drawing/2014/main" id="{D27B509D-C90E-CC81-0FAE-E6101DCF41BE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3" name="Listra Diagonal 102">
              <a:extLst>
                <a:ext uri="{FF2B5EF4-FFF2-40B4-BE49-F238E27FC236}">
                  <a16:creationId xmlns:a16="http://schemas.microsoft.com/office/drawing/2014/main" id="{D6E6FAC4-5DC5-CEA4-315B-22A7A0FC8945}"/>
                </a:ext>
              </a:extLst>
            </p:cNvPr>
            <p:cNvSpPr/>
            <p:nvPr/>
          </p:nvSpPr>
          <p:spPr>
            <a:xfrm flipH="1">
              <a:off x="9818282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2CE8610-2ABD-23B6-807A-245F6611AC5D}"/>
              </a:ext>
            </a:extLst>
          </p:cNvPr>
          <p:cNvGrpSpPr/>
          <p:nvPr/>
        </p:nvGrpSpPr>
        <p:grpSpPr>
          <a:xfrm>
            <a:off x="1277271" y="12211"/>
            <a:ext cx="12308676" cy="8106505"/>
            <a:chOff x="-13648" y="0"/>
            <a:chExt cx="12308676" cy="8106505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9A4B73FE-C568-5EE3-5B3A-D0A91A9C0F64}"/>
                </a:ext>
              </a:extLst>
            </p:cNvPr>
            <p:cNvGrpSpPr/>
            <p:nvPr/>
          </p:nvGrpSpPr>
          <p:grpSpPr>
            <a:xfrm>
              <a:off x="-13648" y="0"/>
              <a:ext cx="12308676" cy="8106505"/>
              <a:chOff x="0" y="0"/>
              <a:chExt cx="12308676" cy="8106505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CB7D8BDC-2F8F-45B7-1A99-8C8923F74D6A}"/>
                  </a:ext>
                </a:extLst>
              </p:cNvPr>
              <p:cNvSpPr/>
              <p:nvPr/>
            </p:nvSpPr>
            <p:spPr>
              <a:xfrm>
                <a:off x="0" y="0"/>
                <a:ext cx="1219199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1F178C2-D6D7-42D3-3056-DC02E5B4B5B4}"/>
                  </a:ext>
                </a:extLst>
              </p:cNvPr>
              <p:cNvSpPr/>
              <p:nvPr/>
            </p:nvSpPr>
            <p:spPr>
              <a:xfrm>
                <a:off x="10569640" y="1543872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6BBBB7EC-D93E-7804-FE95-AF507F3DC7AD}"/>
                  </a:ext>
                </a:extLst>
              </p:cNvPr>
              <p:cNvSpPr txBox="1"/>
              <p:nvPr/>
            </p:nvSpPr>
            <p:spPr>
              <a:xfrm rot="16200000">
                <a:off x="10416809" y="2811885"/>
                <a:ext cx="25834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ODS ESCOLHIDA</a:t>
                </a:r>
              </a:p>
            </p:txBody>
          </p:sp>
          <p:pic>
            <p:nvPicPr>
              <p:cNvPr id="119" name="Imagem 118" descr="Gráfico&#10;&#10;Descrição gerada automaticamente">
                <a:extLst>
                  <a:ext uri="{FF2B5EF4-FFF2-40B4-BE49-F238E27FC236}">
                    <a16:creationId xmlns:a16="http://schemas.microsoft.com/office/drawing/2014/main" id="{CC86AD17-2365-20E0-A142-D81E8A0E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4D656CA1-43C3-A7E6-529B-BA39187F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2341" y="388244"/>
                <a:ext cx="7970967" cy="19037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EFD401BF-88A4-5805-6E05-DAAB3DD58FBD}"/>
                  </a:ext>
                </a:extLst>
              </p:cNvPr>
              <p:cNvSpPr txBox="1"/>
              <p:nvPr/>
            </p:nvSpPr>
            <p:spPr>
              <a:xfrm>
                <a:off x="2272413" y="2474194"/>
                <a:ext cx="7262840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POR QUE ESTA ODS?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OS IMPACTOS CAUSADOS PELA FOME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r>
                  <a:rPr lang="pt-BR" sz="3600" b="1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OBJETIVO GERAL</a:t>
                </a: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BR" sz="3600" dirty="0">
                    <a:solidFill>
                      <a:srgbClr val="1E90FF"/>
                    </a:solidFill>
                    <a:latin typeface="Tw Cen MT" panose="020B0602020104020603" pitchFamily="34" charset="0"/>
                  </a:rPr>
                  <a:t>UNIR DOADORES À PESSOAS NECESSITADAS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  <a:p>
                <a:endPara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22" name="Imagem 121" descr="Logotipo, PSH&#10;&#10;&#10;Descrição gerada automaticamente">
                <a:extLst>
                  <a:ext uri="{FF2B5EF4-FFF2-40B4-BE49-F238E27FC236}">
                    <a16:creationId xmlns:a16="http://schemas.microsoft.com/office/drawing/2014/main" id="{344FD430-56C0-2B1E-5A67-CA37CE41A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</p:grpSp>
        <p:sp>
          <p:nvSpPr>
            <p:cNvPr id="114" name="Listra Diagonal 113">
              <a:extLst>
                <a:ext uri="{FF2B5EF4-FFF2-40B4-BE49-F238E27FC236}">
                  <a16:creationId xmlns:a16="http://schemas.microsoft.com/office/drawing/2014/main" id="{250F5053-150A-B607-B69C-5FD0673BD544}"/>
                </a:ext>
              </a:extLst>
            </p:cNvPr>
            <p:cNvSpPr/>
            <p:nvPr/>
          </p:nvSpPr>
          <p:spPr>
            <a:xfrm>
              <a:off x="-8918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Listra Diagonal 114">
              <a:extLst>
                <a:ext uri="{FF2B5EF4-FFF2-40B4-BE49-F238E27FC236}">
                  <a16:creationId xmlns:a16="http://schemas.microsoft.com/office/drawing/2014/main" id="{DC1F766C-A533-CDFD-E64D-B7F37285377E}"/>
                </a:ext>
              </a:extLst>
            </p:cNvPr>
            <p:cNvSpPr/>
            <p:nvPr/>
          </p:nvSpPr>
          <p:spPr>
            <a:xfrm flipH="1">
              <a:off x="9795522" y="2194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55DE19-2A5F-6E2E-DC76-FDC9D8672FF6}"/>
              </a:ext>
            </a:extLst>
          </p:cNvPr>
          <p:cNvGrpSpPr/>
          <p:nvPr/>
        </p:nvGrpSpPr>
        <p:grpSpPr>
          <a:xfrm>
            <a:off x="764853" y="28514"/>
            <a:ext cx="12201784" cy="6858010"/>
            <a:chOff x="0" y="-10"/>
            <a:chExt cx="12201784" cy="6858010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226DD33-B9C5-5AAE-5C2A-987EC8502B8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EEE99E41-B0C8-1D2B-973E-7AA87DC5BDBF}"/>
                </a:ext>
              </a:extLst>
            </p:cNvPr>
            <p:cNvGrpSpPr/>
            <p:nvPr/>
          </p:nvGrpSpPr>
          <p:grpSpPr>
            <a:xfrm>
              <a:off x="1742612" y="1063245"/>
              <a:ext cx="10459172" cy="5794755"/>
              <a:chOff x="1742612" y="1063245"/>
              <a:chExt cx="10459172" cy="5794755"/>
            </a:xfrm>
          </p:grpSpPr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D49CC1C2-3BFC-CFD2-04DC-6BFA5D454525}"/>
                  </a:ext>
                </a:extLst>
              </p:cNvPr>
              <p:cNvSpPr/>
              <p:nvPr/>
            </p:nvSpPr>
            <p:spPr>
              <a:xfrm>
                <a:off x="10585020" y="1543877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77D0E0BF-024C-8E4A-4877-78D7198D209C}"/>
                  </a:ext>
                </a:extLst>
              </p:cNvPr>
              <p:cNvSpPr txBox="1"/>
              <p:nvPr/>
            </p:nvSpPr>
            <p:spPr>
              <a:xfrm rot="16200000">
                <a:off x="10561950" y="3088884"/>
                <a:ext cx="2583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Pesquisas</a:t>
                </a:r>
              </a:p>
            </p:txBody>
          </p:sp>
          <p:pic>
            <p:nvPicPr>
              <p:cNvPr id="130" name="Imagem 129" descr="Gráfico&#10;&#10;Descrição gerada automaticamente">
                <a:extLst>
                  <a:ext uri="{FF2B5EF4-FFF2-40B4-BE49-F238E27FC236}">
                    <a16:creationId xmlns:a16="http://schemas.microsoft.com/office/drawing/2014/main" id="{98282FBB-AC37-E411-7D38-887A39842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25698" y="3116648"/>
                <a:ext cx="590008" cy="590804"/>
              </a:xfrm>
              <a:prstGeom prst="rect">
                <a:avLst/>
              </a:prstGeom>
            </p:spPr>
          </p:pic>
          <p:pic>
            <p:nvPicPr>
              <p:cNvPr id="131" name="Imagem 130" descr="Logotipo, PSH&#10;&#10;&#10;Descrição gerada automaticamente">
                <a:extLst>
                  <a:ext uri="{FF2B5EF4-FFF2-40B4-BE49-F238E27FC236}">
                    <a16:creationId xmlns:a16="http://schemas.microsoft.com/office/drawing/2014/main" id="{5680218F-4F9A-8B93-C459-94031495E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9706" y="5526932"/>
                <a:ext cx="1312294" cy="1331068"/>
              </a:xfrm>
              <a:prstGeom prst="rect">
                <a:avLst/>
              </a:prstGeom>
            </p:spPr>
          </p:pic>
          <p:graphicFrame>
            <p:nvGraphicFramePr>
              <p:cNvPr id="132" name="Gráfico 131">
                <a:extLst>
                  <a:ext uri="{FF2B5EF4-FFF2-40B4-BE49-F238E27FC236}">
                    <a16:creationId xmlns:a16="http://schemas.microsoft.com/office/drawing/2014/main" id="{7662F188-9E4E-18A5-CC3F-5104A49A02D0}"/>
                  </a:ext>
                </a:extLst>
              </p:cNvPr>
              <p:cNvGraphicFramePr/>
              <p:nvPr/>
            </p:nvGraphicFramePr>
            <p:xfrm>
              <a:off x="1742612" y="1063245"/>
              <a:ext cx="8304697" cy="52876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26" name="Listra Diagonal 125">
              <a:extLst>
                <a:ext uri="{FF2B5EF4-FFF2-40B4-BE49-F238E27FC236}">
                  <a16:creationId xmlns:a16="http://schemas.microsoft.com/office/drawing/2014/main" id="{5BDC77D4-8CC4-5FBF-19B4-55B29ACF40A7}"/>
                </a:ext>
              </a:extLst>
            </p:cNvPr>
            <p:cNvSpPr/>
            <p:nvPr/>
          </p:nvSpPr>
          <p:spPr>
            <a:xfrm>
              <a:off x="0" y="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Listra Diagonal 126">
              <a:extLst>
                <a:ext uri="{FF2B5EF4-FFF2-40B4-BE49-F238E27FC236}">
                  <a16:creationId xmlns:a16="http://schemas.microsoft.com/office/drawing/2014/main" id="{CD9D8003-82B6-2D81-DA5D-74BA1CC65528}"/>
                </a:ext>
              </a:extLst>
            </p:cNvPr>
            <p:cNvSpPr/>
            <p:nvPr/>
          </p:nvSpPr>
          <p:spPr>
            <a:xfrm flipH="1">
              <a:off x="9819148" y="-10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2F68CB2-A9DA-F38C-FFD8-09B927EC5A91}"/>
              </a:ext>
            </a:extLst>
          </p:cNvPr>
          <p:cNvGrpSpPr/>
          <p:nvPr/>
        </p:nvGrpSpPr>
        <p:grpSpPr>
          <a:xfrm>
            <a:off x="153136" y="16421"/>
            <a:ext cx="12286943" cy="6858000"/>
            <a:chOff x="-23316" y="-9003"/>
            <a:chExt cx="12286943" cy="6858000"/>
          </a:xfrm>
        </p:grpSpPr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E3BD5C25-6690-BCB5-45D4-80D45069DAEF}"/>
                </a:ext>
              </a:extLst>
            </p:cNvPr>
            <p:cNvSpPr/>
            <p:nvPr/>
          </p:nvSpPr>
          <p:spPr>
            <a:xfrm>
              <a:off x="4730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2660475-1535-A2FF-7182-12A624FF73E0}"/>
                </a:ext>
              </a:extLst>
            </p:cNvPr>
            <p:cNvSpPr/>
            <p:nvPr/>
          </p:nvSpPr>
          <p:spPr>
            <a:xfrm>
              <a:off x="1059342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0A854E4C-987B-4A08-8B2A-EDE5FACC56DD}"/>
                </a:ext>
              </a:extLst>
            </p:cNvPr>
            <p:cNvSpPr txBox="1"/>
            <p:nvPr/>
          </p:nvSpPr>
          <p:spPr>
            <a:xfrm rot="16200000">
              <a:off x="10140292" y="2828832"/>
              <a:ext cx="3046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Proposta de Solução</a:t>
              </a:r>
            </a:p>
          </p:txBody>
        </p:sp>
        <p:pic>
          <p:nvPicPr>
            <p:cNvPr id="137" name="Imagem 136" descr="Ícone&#10;&#10;Descrição gerada automaticamente">
              <a:extLst>
                <a:ext uri="{FF2B5EF4-FFF2-40B4-BE49-F238E27FC236}">
                  <a16:creationId xmlns:a16="http://schemas.microsoft.com/office/drawing/2014/main" id="{EE838C2E-1020-F89A-6479-F330E3E1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75236" y="3086100"/>
              <a:ext cx="685791" cy="685791"/>
            </a:xfrm>
            <a:prstGeom prst="rect">
              <a:avLst/>
            </a:prstGeom>
          </p:spPr>
        </p:pic>
        <p:pic>
          <p:nvPicPr>
            <p:cNvPr id="138" name="Imagem 137">
              <a:extLst>
                <a:ext uri="{FF2B5EF4-FFF2-40B4-BE49-F238E27FC236}">
                  <a16:creationId xmlns:a16="http://schemas.microsoft.com/office/drawing/2014/main" id="{16A7C644-AD5D-1600-141E-D90992DAB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4061" r="506" b="1282"/>
            <a:stretch/>
          </p:blipFill>
          <p:spPr>
            <a:xfrm>
              <a:off x="2369453" y="1136986"/>
              <a:ext cx="8134238" cy="43593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9" name="Imagem 138" descr="Logotipo, PSH&#10;&#10;&#10;Descrição gerada automaticamente">
              <a:extLst>
                <a:ext uri="{FF2B5EF4-FFF2-40B4-BE49-F238E27FC236}">
                  <a16:creationId xmlns:a16="http://schemas.microsoft.com/office/drawing/2014/main" id="{FF136E39-5791-96B2-BBB4-5965E8B03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9706" y="5513284"/>
              <a:ext cx="1312294" cy="1331068"/>
            </a:xfrm>
            <a:prstGeom prst="rect">
              <a:avLst/>
            </a:prstGeom>
          </p:spPr>
        </p:pic>
        <p:sp>
          <p:nvSpPr>
            <p:cNvPr id="140" name="Listra Diagonal 139">
              <a:extLst>
                <a:ext uri="{FF2B5EF4-FFF2-40B4-BE49-F238E27FC236}">
                  <a16:creationId xmlns:a16="http://schemas.microsoft.com/office/drawing/2014/main" id="{38A6FB88-740C-AD5F-2699-ED4691A0096C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Listra Diagonal 140">
              <a:extLst>
                <a:ext uri="{FF2B5EF4-FFF2-40B4-BE49-F238E27FC236}">
                  <a16:creationId xmlns:a16="http://schemas.microsoft.com/office/drawing/2014/main" id="{D5FE41D5-56F8-BD59-A762-3EF27CE0A222}"/>
                </a:ext>
              </a:extLst>
            </p:cNvPr>
            <p:cNvSpPr/>
            <p:nvPr/>
          </p:nvSpPr>
          <p:spPr>
            <a:xfrm flipH="1">
              <a:off x="9809364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B1FC82BE-3724-BF66-0F35-65647BC542E8}"/>
              </a:ext>
            </a:extLst>
          </p:cNvPr>
          <p:cNvGrpSpPr/>
          <p:nvPr/>
        </p:nvGrpSpPr>
        <p:grpSpPr>
          <a:xfrm>
            <a:off x="-391900" y="28514"/>
            <a:ext cx="12232784" cy="6858000"/>
            <a:chOff x="-23316" y="-9003"/>
            <a:chExt cx="12232784" cy="6858000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64C74E07-9B03-542F-B4A4-FAC2A47C3310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95AB2069-7265-E3BF-51A3-5275C84D3F59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5C26ABF7-48C9-77F8-3769-9611EB758057}"/>
                </a:ext>
              </a:extLst>
            </p:cNvPr>
            <p:cNvSpPr txBox="1"/>
            <p:nvPr/>
          </p:nvSpPr>
          <p:spPr>
            <a:xfrm rot="16200000">
              <a:off x="10363132" y="3105829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Infraestrutura</a:t>
              </a:r>
            </a:p>
          </p:txBody>
        </p:sp>
        <p:pic>
          <p:nvPicPr>
            <p:cNvPr id="146" name="Imagem 145">
              <a:extLst>
                <a:ext uri="{FF2B5EF4-FFF2-40B4-BE49-F238E27FC236}">
                  <a16:creationId xmlns:a16="http://schemas.microsoft.com/office/drawing/2014/main" id="{E8F9CE36-F237-2798-5EF5-A8FBA20F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930" b="2608"/>
            <a:stretch/>
          </p:blipFill>
          <p:spPr>
            <a:xfrm>
              <a:off x="2405273" y="1805294"/>
              <a:ext cx="7935782" cy="305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7" name="Imagem 1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880A83F-F3E8-372A-3F59-455594F1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526" y="3081546"/>
              <a:ext cx="694896" cy="694896"/>
            </a:xfrm>
            <a:prstGeom prst="rect">
              <a:avLst/>
            </a:prstGeom>
          </p:spPr>
        </p:pic>
        <p:pic>
          <p:nvPicPr>
            <p:cNvPr id="148" name="Imagem 147" descr="Logotipo, PSH&#10;&#10;&#10;Descrição gerada automaticamente">
              <a:extLst>
                <a:ext uri="{FF2B5EF4-FFF2-40B4-BE49-F238E27FC236}">
                  <a16:creationId xmlns:a16="http://schemas.microsoft.com/office/drawing/2014/main" id="{8B13DF5F-1B7E-3C82-DFCB-084E1ABEA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70368" y="5517929"/>
              <a:ext cx="1312294" cy="1331068"/>
            </a:xfrm>
            <a:prstGeom prst="rect">
              <a:avLst/>
            </a:prstGeom>
          </p:spPr>
        </p:pic>
        <p:sp>
          <p:nvSpPr>
            <p:cNvPr id="149" name="Listra Diagonal 148">
              <a:extLst>
                <a:ext uri="{FF2B5EF4-FFF2-40B4-BE49-F238E27FC236}">
                  <a16:creationId xmlns:a16="http://schemas.microsoft.com/office/drawing/2014/main" id="{84F91FC0-B715-81DB-9403-0B7DDB5483C7}"/>
                </a:ext>
              </a:extLst>
            </p:cNvPr>
            <p:cNvSpPr/>
            <p:nvPr/>
          </p:nvSpPr>
          <p:spPr>
            <a:xfrm>
              <a:off x="-23316" y="-899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Listra Diagonal 149">
              <a:extLst>
                <a:ext uri="{FF2B5EF4-FFF2-40B4-BE49-F238E27FC236}">
                  <a16:creationId xmlns:a16="http://schemas.microsoft.com/office/drawing/2014/main" id="{C1D357F2-AEF9-4F59-3B10-41AB2A12CCC1}"/>
                </a:ext>
              </a:extLst>
            </p:cNvPr>
            <p:cNvSpPr/>
            <p:nvPr/>
          </p:nvSpPr>
          <p:spPr>
            <a:xfrm flipH="1">
              <a:off x="9804828" y="-9003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58857666-1D07-4C33-5B3B-E2B4CCFA4AA4}"/>
              </a:ext>
            </a:extLst>
          </p:cNvPr>
          <p:cNvSpPr txBox="1"/>
          <p:nvPr/>
        </p:nvSpPr>
        <p:spPr>
          <a:xfrm>
            <a:off x="-73249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1534B43F-78B1-6870-E791-6D3671D1B37C}"/>
              </a:ext>
            </a:extLst>
          </p:cNvPr>
          <p:cNvSpPr txBox="1"/>
          <p:nvPr/>
        </p:nvSpPr>
        <p:spPr>
          <a:xfrm>
            <a:off x="-7324959" y="324982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 </a:t>
            </a:r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0B175958-7D94-C407-4A9E-71C8A7CB6D89}"/>
              </a:ext>
            </a:extLst>
          </p:cNvPr>
          <p:cNvGrpSpPr/>
          <p:nvPr/>
        </p:nvGrpSpPr>
        <p:grpSpPr>
          <a:xfrm>
            <a:off x="-964441" y="22319"/>
            <a:ext cx="12223550" cy="6858010"/>
            <a:chOff x="-11582453" y="14578"/>
            <a:chExt cx="12223550" cy="6858010"/>
          </a:xfrm>
        </p:grpSpPr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E70FA64C-FC35-BE68-9F44-FCADDAF13D50}"/>
                </a:ext>
              </a:extLst>
            </p:cNvPr>
            <p:cNvGrpSpPr/>
            <p:nvPr/>
          </p:nvGrpSpPr>
          <p:grpSpPr>
            <a:xfrm>
              <a:off x="-11582453" y="14578"/>
              <a:ext cx="12219296" cy="6858010"/>
              <a:chOff x="-11582453" y="14578"/>
              <a:chExt cx="12219296" cy="6858010"/>
            </a:xfrm>
          </p:grpSpPr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E46DE40A-C386-3D11-EB5A-E0D521C03B2A}"/>
                  </a:ext>
                </a:extLst>
              </p:cNvPr>
              <p:cNvSpPr/>
              <p:nvPr/>
            </p:nvSpPr>
            <p:spPr>
              <a:xfrm>
                <a:off x="-11555157" y="14588"/>
                <a:ext cx="12192000" cy="685800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85" name="Imagem 184">
                <a:extLst>
                  <a:ext uri="{FF2B5EF4-FFF2-40B4-BE49-F238E27FC236}">
                    <a16:creationId xmlns:a16="http://schemas.microsoft.com/office/drawing/2014/main" id="{89D92EE4-51FA-9645-EFDB-92FBFEF53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2624" r="19377" b="32616"/>
              <a:stretch/>
            </p:blipFill>
            <p:spPr>
              <a:xfrm>
                <a:off x="-674606" y="5527336"/>
                <a:ext cx="1284153" cy="1332000"/>
              </a:xfrm>
              <a:prstGeom prst="rect">
                <a:avLst/>
              </a:prstGeom>
            </p:spPr>
          </p:pic>
          <p:sp>
            <p:nvSpPr>
              <p:cNvPr id="186" name="Listra Diagonal 185">
                <a:extLst>
                  <a:ext uri="{FF2B5EF4-FFF2-40B4-BE49-F238E27FC236}">
                    <a16:creationId xmlns:a16="http://schemas.microsoft.com/office/drawing/2014/main" id="{05AF9493-B1EE-A89C-5356-C772804ECCB7}"/>
                  </a:ext>
                </a:extLst>
              </p:cNvPr>
              <p:cNvSpPr/>
              <p:nvPr/>
            </p:nvSpPr>
            <p:spPr>
              <a:xfrm>
                <a:off x="-11582453" y="14588"/>
                <a:ext cx="2382636" cy="1147179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stra Diagonal 186">
                <a:extLst>
                  <a:ext uri="{FF2B5EF4-FFF2-40B4-BE49-F238E27FC236}">
                    <a16:creationId xmlns:a16="http://schemas.microsoft.com/office/drawing/2014/main" id="{0131CBF7-59BF-CEB3-2077-934AC9A23414}"/>
                  </a:ext>
                </a:extLst>
              </p:cNvPr>
              <p:cNvSpPr/>
              <p:nvPr/>
            </p:nvSpPr>
            <p:spPr>
              <a:xfrm flipH="1">
                <a:off x="-1750523" y="14578"/>
                <a:ext cx="2382636" cy="114717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88" name="Imagem 187">
                <a:extLst>
                  <a:ext uri="{FF2B5EF4-FFF2-40B4-BE49-F238E27FC236}">
                    <a16:creationId xmlns:a16="http://schemas.microsoft.com/office/drawing/2014/main" id="{4892E865-F6B7-866D-AE66-A499676B1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9007173" y="1114605"/>
                <a:ext cx="7976686" cy="4648286"/>
              </a:xfrm>
              <a:prstGeom prst="rect">
                <a:avLst/>
              </a:prstGeom>
            </p:spPr>
          </p:pic>
        </p:grp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ED5BF79F-81A1-C8E0-118C-74BFA90D6251}"/>
                </a:ext>
              </a:extLst>
            </p:cNvPr>
            <p:cNvSpPr/>
            <p:nvPr/>
          </p:nvSpPr>
          <p:spPr>
            <a:xfrm>
              <a:off x="-975667" y="1575380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E8E4B300-AC92-D519-0367-852CB45589D9}"/>
                </a:ext>
              </a:extLst>
            </p:cNvPr>
            <p:cNvSpPr txBox="1"/>
            <p:nvPr/>
          </p:nvSpPr>
          <p:spPr>
            <a:xfrm rot="16200000">
              <a:off x="-775219" y="3159109"/>
              <a:ext cx="214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Requisitos</a:t>
              </a:r>
            </a:p>
          </p:txBody>
        </p:sp>
        <p:pic>
          <p:nvPicPr>
            <p:cNvPr id="183" name="Espaço Reservado para Conteúdo 1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191E2A-0DDC-A26F-1591-5AFBD071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944227" y="3126420"/>
              <a:ext cx="711710" cy="711710"/>
            </a:xfrm>
            <a:prstGeom prst="rect">
              <a:avLst/>
            </a:prstGeom>
          </p:spPr>
        </p:pic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285AF948-A06F-9FC3-DECC-5D0A44EA68CB}"/>
              </a:ext>
            </a:extLst>
          </p:cNvPr>
          <p:cNvGrpSpPr/>
          <p:nvPr/>
        </p:nvGrpSpPr>
        <p:grpSpPr>
          <a:xfrm>
            <a:off x="-1523276" y="14694"/>
            <a:ext cx="12233628" cy="6858001"/>
            <a:chOff x="-18676" y="-9004"/>
            <a:chExt cx="12233628" cy="6858001"/>
          </a:xfrm>
        </p:grpSpPr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FFBB2049-EB4B-DE07-2C66-D29FF570FA28}"/>
                </a:ext>
              </a:extLst>
            </p:cNvPr>
            <p:cNvSpPr/>
            <p:nvPr/>
          </p:nvSpPr>
          <p:spPr>
            <a:xfrm>
              <a:off x="-9338" y="-900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75E78D9-D81B-B08D-F8D5-34D829492A60}"/>
                </a:ext>
              </a:extLst>
            </p:cNvPr>
            <p:cNvSpPr/>
            <p:nvPr/>
          </p:nvSpPr>
          <p:spPr>
            <a:xfrm>
              <a:off x="10570700" y="1543873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99DDFD5-3EEC-4E0B-7856-3EFBD0F92142}"/>
                </a:ext>
              </a:extLst>
            </p:cNvPr>
            <p:cNvSpPr txBox="1"/>
            <p:nvPr/>
          </p:nvSpPr>
          <p:spPr>
            <a:xfrm rot="16200000">
              <a:off x="10368616" y="3105828"/>
              <a:ext cx="304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Caso de uso</a:t>
              </a:r>
            </a:p>
          </p:txBody>
        </p:sp>
        <p:pic>
          <p:nvPicPr>
            <p:cNvPr id="165" name="Imagem 164" descr="Diagrama&#10;&#10;Descrição gerada automaticamente">
              <a:extLst>
                <a:ext uri="{FF2B5EF4-FFF2-40B4-BE49-F238E27FC236}">
                  <a16:creationId xmlns:a16="http://schemas.microsoft.com/office/drawing/2014/main" id="{4D8DCF7F-D84E-31EF-CF06-1E02FA49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794" y="117606"/>
              <a:ext cx="7741870" cy="66047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6" name="Imagem 165" descr="Ícone&#10;&#10;Descrição gerada automaticamente">
              <a:extLst>
                <a:ext uri="{FF2B5EF4-FFF2-40B4-BE49-F238E27FC236}">
                  <a16:creationId xmlns:a16="http://schemas.microsoft.com/office/drawing/2014/main" id="{CD033B8B-BAFF-EB61-2972-6B8F8B78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47753" y="2813531"/>
              <a:ext cx="1230924" cy="1230924"/>
            </a:xfrm>
            <a:prstGeom prst="rect">
              <a:avLst/>
            </a:prstGeom>
          </p:spPr>
        </p:pic>
        <p:pic>
          <p:nvPicPr>
            <p:cNvPr id="167" name="Imagem 166" descr="Logotipo, PSH&#10;&#10;&#10;Descrição gerada automaticamente">
              <a:extLst>
                <a:ext uri="{FF2B5EF4-FFF2-40B4-BE49-F238E27FC236}">
                  <a16:creationId xmlns:a16="http://schemas.microsoft.com/office/drawing/2014/main" id="{D9C37193-BE7B-16F4-87A7-4F3E60EAA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853768" y="5513680"/>
              <a:ext cx="1312294" cy="1331068"/>
            </a:xfrm>
            <a:prstGeom prst="rect">
              <a:avLst/>
            </a:prstGeom>
          </p:spPr>
        </p:pic>
        <p:sp>
          <p:nvSpPr>
            <p:cNvPr id="168" name="Listra Diagonal 167">
              <a:extLst>
                <a:ext uri="{FF2B5EF4-FFF2-40B4-BE49-F238E27FC236}">
                  <a16:creationId xmlns:a16="http://schemas.microsoft.com/office/drawing/2014/main" id="{0C098C2C-B5F3-78D2-9E39-C284BB291BBD}"/>
                </a:ext>
              </a:extLst>
            </p:cNvPr>
            <p:cNvSpPr/>
            <p:nvPr/>
          </p:nvSpPr>
          <p:spPr>
            <a:xfrm>
              <a:off x="-18676" y="-9003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Listra Diagonal 168">
              <a:extLst>
                <a:ext uri="{FF2B5EF4-FFF2-40B4-BE49-F238E27FC236}">
                  <a16:creationId xmlns:a16="http://schemas.microsoft.com/office/drawing/2014/main" id="{901B5BC1-FDD4-407B-A2C4-01D3D081BDE9}"/>
                </a:ext>
              </a:extLst>
            </p:cNvPr>
            <p:cNvSpPr/>
            <p:nvPr/>
          </p:nvSpPr>
          <p:spPr>
            <a:xfrm flipH="1">
              <a:off x="9800159" y="-9004"/>
              <a:ext cx="2382636" cy="114717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5C343A79-C589-0D42-113F-08DE59AF7533}"/>
              </a:ext>
            </a:extLst>
          </p:cNvPr>
          <p:cNvGrpSpPr/>
          <p:nvPr/>
        </p:nvGrpSpPr>
        <p:grpSpPr>
          <a:xfrm>
            <a:off x="-11082063" y="19050"/>
            <a:ext cx="12354268" cy="8977773"/>
            <a:chOff x="-716476" y="17800"/>
            <a:chExt cx="12354268" cy="8977773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A69C45DB-509C-5D6F-08EB-F0107FCA8651}"/>
                </a:ext>
              </a:extLst>
            </p:cNvPr>
            <p:cNvSpPr/>
            <p:nvPr/>
          </p:nvSpPr>
          <p:spPr>
            <a:xfrm>
              <a:off x="-702498" y="1780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88DFE3A6-669F-C372-0B34-291378E3EE0F}"/>
                </a:ext>
              </a:extLst>
            </p:cNvPr>
            <p:cNvSpPr/>
            <p:nvPr/>
          </p:nvSpPr>
          <p:spPr>
            <a:xfrm>
              <a:off x="9872738" y="1570676"/>
              <a:ext cx="1616764" cy="3770246"/>
            </a:xfrm>
            <a:custGeom>
              <a:avLst/>
              <a:gdLst>
                <a:gd name="connsiteX0" fmla="*/ 2040835 w 2040835"/>
                <a:gd name="connsiteY0" fmla="*/ 0 h 4081670"/>
                <a:gd name="connsiteX1" fmla="*/ 2040835 w 2040835"/>
                <a:gd name="connsiteY1" fmla="*/ 4081670 h 4081670"/>
                <a:gd name="connsiteX2" fmla="*/ 0 w 2040835"/>
                <a:gd name="connsiteY2" fmla="*/ 2040835 h 4081670"/>
                <a:gd name="connsiteX3" fmla="*/ 2040835 w 2040835"/>
                <a:gd name="connsiteY3" fmla="*/ 0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0835" h="4081670">
                  <a:moveTo>
                    <a:pt x="2040835" y="0"/>
                  </a:moveTo>
                  <a:lnTo>
                    <a:pt x="2040835" y="4081670"/>
                  </a:lnTo>
                  <a:cubicBezTo>
                    <a:pt x="913713" y="4081670"/>
                    <a:pt x="0" y="3167957"/>
                    <a:pt x="0" y="2040835"/>
                  </a:cubicBezTo>
                  <a:cubicBezTo>
                    <a:pt x="0" y="913713"/>
                    <a:pt x="913713" y="0"/>
                    <a:pt x="2040835" y="0"/>
                  </a:cubicBezTo>
                  <a:close/>
                </a:path>
              </a:pathLst>
            </a:cu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3FF7093D-433E-C677-A2BE-687D10392A0B}"/>
                </a:ext>
              </a:extLst>
            </p:cNvPr>
            <p:cNvSpPr txBox="1"/>
            <p:nvPr/>
          </p:nvSpPr>
          <p:spPr>
            <a:xfrm rot="16200000">
              <a:off x="9187137" y="2890266"/>
              <a:ext cx="3700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Missão, Visão e Valores</a:t>
              </a:r>
            </a:p>
          </p:txBody>
        </p:sp>
        <p:pic>
          <p:nvPicPr>
            <p:cNvPr id="157" name="Imagem 156" descr="Logotipo, PSH&#10;&#10;&#10;Descrição gerada automaticamente">
              <a:extLst>
                <a:ext uri="{FF2B5EF4-FFF2-40B4-BE49-F238E27FC236}">
                  <a16:creationId xmlns:a16="http://schemas.microsoft.com/office/drawing/2014/main" id="{F1BBF342-9106-FC75-BC06-4F655A74C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4" t="1855" r="17296" b="31902"/>
            <a:stretch/>
          </p:blipFill>
          <p:spPr>
            <a:xfrm>
              <a:off x="10158500" y="5544732"/>
              <a:ext cx="1312294" cy="1331068"/>
            </a:xfrm>
            <a:prstGeom prst="rect">
              <a:avLst/>
            </a:prstGeom>
          </p:spPr>
        </p:pic>
        <p:pic>
          <p:nvPicPr>
            <p:cNvPr id="158" name="Imagem 157" descr="Ícone&#10;&#10;Descrição gerada automaticamente">
              <a:extLst>
                <a:ext uri="{FF2B5EF4-FFF2-40B4-BE49-F238E27FC236}">
                  <a16:creationId xmlns:a16="http://schemas.microsoft.com/office/drawing/2014/main" id="{90A8780F-C889-9DCA-FC1B-47BBA0449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568863" y="3177350"/>
              <a:ext cx="1554138" cy="556898"/>
            </a:xfrm>
            <a:prstGeom prst="rect">
              <a:avLst/>
            </a:prstGeom>
          </p:spPr>
        </p:pic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C4E43313-5E37-92BF-8A92-04378C8A5A9D}"/>
                </a:ext>
              </a:extLst>
            </p:cNvPr>
            <p:cNvSpPr txBox="1"/>
            <p:nvPr/>
          </p:nvSpPr>
          <p:spPr>
            <a:xfrm>
              <a:off x="1580947" y="39275"/>
              <a:ext cx="8205278" cy="8956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Missão: </a:t>
              </a: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Auxiliar pessoas necessitadas a terem uma vida melhor, promovendo desenvolvimento através de ações, buscando erradicar a fome e a miséria. 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Visão: </a:t>
              </a:r>
              <a:r>
                <a:rPr lang="pt-BR" sz="28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Sermos reconhecidos nacionalmente e sermos referência no incentivo ao trabalho voluntário e ajuda humanitária</a:t>
              </a:r>
              <a:endParaRPr lang="pt-BR" sz="36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  <a:p>
              <a:pPr algn="l" rtl="0" fontAlgn="base"/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r>
                <a:rPr lang="pt-BR" sz="3600" b="1" dirty="0">
                  <a:solidFill>
                    <a:srgbClr val="1E90FF"/>
                  </a:solidFill>
                  <a:latin typeface="Tw Cen MT" panose="020B0602020104020603" pitchFamily="34" charset="0"/>
                </a:rPr>
                <a:t>Valores:</a:t>
              </a:r>
            </a:p>
            <a:p>
              <a:pPr marL="571500" indent="-5715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Inovação.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Integridade.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Responsabilidade.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Colaboração.</a:t>
              </a:r>
              <a:r>
                <a:rPr lang="en-US" sz="2800" b="0" i="0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​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pPr marL="457200" indent="-457200" algn="l" rtl="0" fontAlgn="base">
                <a:buFont typeface="Arial" panose="020B0604020202020204" pitchFamily="34" charset="0"/>
                <a:buChar char="•"/>
              </a:pPr>
              <a:r>
                <a:rPr lang="pt-BR" sz="2800" b="0" i="0" u="none" strike="noStrike" dirty="0">
                  <a:solidFill>
                    <a:srgbClr val="00B0F0"/>
                  </a:solidFill>
                  <a:effectLst/>
                  <a:latin typeface="Tw Cen MT" panose="020B0602020104020603" pitchFamily="34" charset="0"/>
                </a:rPr>
                <a:t> Diversidade.</a:t>
              </a:r>
              <a:endParaRPr lang="en-US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  <a:p>
              <a:endParaRPr lang="pt-BR" sz="3600" b="1" dirty="0">
                <a:solidFill>
                  <a:srgbClr val="1E90F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0" name="Listra Diagonal 159">
              <a:extLst>
                <a:ext uri="{FF2B5EF4-FFF2-40B4-BE49-F238E27FC236}">
                  <a16:creationId xmlns:a16="http://schemas.microsoft.com/office/drawing/2014/main" id="{271FEC23-D0EE-7373-BB60-3CEC50139A05}"/>
                </a:ext>
              </a:extLst>
            </p:cNvPr>
            <p:cNvSpPr/>
            <p:nvPr/>
          </p:nvSpPr>
          <p:spPr>
            <a:xfrm>
              <a:off x="-716476" y="17810"/>
              <a:ext cx="2382636" cy="1147179"/>
            </a:xfrm>
            <a:prstGeom prst="diagStripe">
              <a:avLst/>
            </a:prstGeom>
            <a:solidFill>
              <a:srgbClr val="1E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9" name="Listra Diagonal 188">
              <a:extLst>
                <a:ext uri="{FF2B5EF4-FFF2-40B4-BE49-F238E27FC236}">
                  <a16:creationId xmlns:a16="http://schemas.microsoft.com/office/drawing/2014/main" id="{4BCD4D29-54CE-C13A-AB6C-CDA6EF23BADC}"/>
                </a:ext>
              </a:extLst>
            </p:cNvPr>
            <p:cNvSpPr/>
            <p:nvPr/>
          </p:nvSpPr>
          <p:spPr>
            <a:xfrm flipH="1">
              <a:off x="9101690" y="17800"/>
              <a:ext cx="2382636" cy="1156769"/>
            </a:xfrm>
            <a:prstGeom prst="diagStripe">
              <a:avLst/>
            </a:prstGeom>
            <a:solidFill>
              <a:srgbClr val="00F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D86E1A9F-620E-FB80-E699-9776B3457943}"/>
              </a:ext>
            </a:extLst>
          </p:cNvPr>
          <p:cNvGrpSpPr/>
          <p:nvPr/>
        </p:nvGrpSpPr>
        <p:grpSpPr>
          <a:xfrm>
            <a:off x="-11637339" y="22544"/>
            <a:ext cx="12232784" cy="6858000"/>
            <a:chOff x="-1649200" y="9464"/>
            <a:chExt cx="12232784" cy="6858000"/>
          </a:xfrm>
        </p:grpSpPr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BFD5D582-610D-33AF-F6A8-3779675098CF}"/>
                </a:ext>
              </a:extLst>
            </p:cNvPr>
            <p:cNvGrpSpPr/>
            <p:nvPr/>
          </p:nvGrpSpPr>
          <p:grpSpPr>
            <a:xfrm>
              <a:off x="-1649200" y="9464"/>
              <a:ext cx="12232784" cy="6858000"/>
              <a:chOff x="-23316" y="-9003"/>
              <a:chExt cx="12232784" cy="6858000"/>
            </a:xfrm>
          </p:grpSpPr>
          <p:sp>
            <p:nvSpPr>
              <p:cNvPr id="194" name="Retângulo 193">
                <a:extLst>
                  <a:ext uri="{FF2B5EF4-FFF2-40B4-BE49-F238E27FC236}">
                    <a16:creationId xmlns:a16="http://schemas.microsoft.com/office/drawing/2014/main" id="{6C103BAA-9D37-BDA4-CC76-721BD77D9A00}"/>
                  </a:ext>
                </a:extLst>
              </p:cNvPr>
              <p:cNvSpPr/>
              <p:nvPr/>
            </p:nvSpPr>
            <p:spPr>
              <a:xfrm>
                <a:off x="-9338" y="-9003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90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id="{D7959802-7544-9BB3-F85A-7EA68434F786}"/>
                  </a:ext>
                </a:extLst>
              </p:cNvPr>
              <p:cNvSpPr/>
              <p:nvPr/>
            </p:nvSpPr>
            <p:spPr>
              <a:xfrm>
                <a:off x="10570700" y="1543873"/>
                <a:ext cx="1616764" cy="3770246"/>
              </a:xfrm>
              <a:custGeom>
                <a:avLst/>
                <a:gdLst>
                  <a:gd name="connsiteX0" fmla="*/ 2040835 w 2040835"/>
                  <a:gd name="connsiteY0" fmla="*/ 0 h 4081670"/>
                  <a:gd name="connsiteX1" fmla="*/ 2040835 w 2040835"/>
                  <a:gd name="connsiteY1" fmla="*/ 4081670 h 4081670"/>
                  <a:gd name="connsiteX2" fmla="*/ 0 w 2040835"/>
                  <a:gd name="connsiteY2" fmla="*/ 2040835 h 4081670"/>
                  <a:gd name="connsiteX3" fmla="*/ 2040835 w 2040835"/>
                  <a:gd name="connsiteY3" fmla="*/ 0 h 408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0835" h="4081670">
                    <a:moveTo>
                      <a:pt x="2040835" y="0"/>
                    </a:moveTo>
                    <a:lnTo>
                      <a:pt x="2040835" y="4081670"/>
                    </a:lnTo>
                    <a:cubicBezTo>
                      <a:pt x="913713" y="4081670"/>
                      <a:pt x="0" y="3167957"/>
                      <a:pt x="0" y="2040835"/>
                    </a:cubicBezTo>
                    <a:cubicBezTo>
                      <a:pt x="0" y="913713"/>
                      <a:pt x="913713" y="0"/>
                      <a:pt x="2040835" y="0"/>
                    </a:cubicBezTo>
                    <a:close/>
                  </a:path>
                </a:pathLst>
              </a:cu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3600" b="1" dirty="0">
                  <a:solidFill>
                    <a:schemeClr val="bg2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1D5C2C69-26CB-6A56-75AC-06911C9A11F1}"/>
                  </a:ext>
                </a:extLst>
              </p:cNvPr>
              <p:cNvSpPr txBox="1"/>
              <p:nvPr/>
            </p:nvSpPr>
            <p:spPr>
              <a:xfrm rot="16200000">
                <a:off x="10363132" y="3105829"/>
                <a:ext cx="3046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Modelo Lógico</a:t>
                </a:r>
              </a:p>
            </p:txBody>
          </p:sp>
          <p:pic>
            <p:nvPicPr>
              <p:cNvPr id="197" name="Imagem 196" descr="Logotipo, PSH&#10;&#10;&#10;Descrição gerada automaticamente">
                <a:extLst>
                  <a:ext uri="{FF2B5EF4-FFF2-40B4-BE49-F238E27FC236}">
                    <a16:creationId xmlns:a16="http://schemas.microsoft.com/office/drawing/2014/main" id="{687275FD-0145-E9E2-7E1A-E47BCE7E6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4" t="1855" r="17296" b="31902"/>
              <a:stretch/>
            </p:blipFill>
            <p:spPr>
              <a:xfrm>
                <a:off x="10870368" y="5517929"/>
                <a:ext cx="1312294" cy="1331068"/>
              </a:xfrm>
              <a:prstGeom prst="rect">
                <a:avLst/>
              </a:prstGeom>
            </p:spPr>
          </p:pic>
          <p:sp>
            <p:nvSpPr>
              <p:cNvPr id="198" name="Listra Diagonal 197">
                <a:extLst>
                  <a:ext uri="{FF2B5EF4-FFF2-40B4-BE49-F238E27FC236}">
                    <a16:creationId xmlns:a16="http://schemas.microsoft.com/office/drawing/2014/main" id="{C4221C2E-F0F3-B7B1-7EAE-0600FC97797F}"/>
                  </a:ext>
                </a:extLst>
              </p:cNvPr>
              <p:cNvSpPr/>
              <p:nvPr/>
            </p:nvSpPr>
            <p:spPr>
              <a:xfrm>
                <a:off x="-23316" y="-8993"/>
                <a:ext cx="2382636" cy="1147179"/>
              </a:xfrm>
              <a:prstGeom prst="diagStripe">
                <a:avLst/>
              </a:prstGeom>
              <a:solidFill>
                <a:srgbClr val="1E9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Listra Diagonal 198">
                <a:extLst>
                  <a:ext uri="{FF2B5EF4-FFF2-40B4-BE49-F238E27FC236}">
                    <a16:creationId xmlns:a16="http://schemas.microsoft.com/office/drawing/2014/main" id="{83E3020D-4574-B56F-3BD8-C1F5CDCA6B96}"/>
                  </a:ext>
                </a:extLst>
              </p:cNvPr>
              <p:cNvSpPr/>
              <p:nvPr/>
            </p:nvSpPr>
            <p:spPr>
              <a:xfrm flipH="1">
                <a:off x="9804828" y="-9003"/>
                <a:ext cx="2382636" cy="1156769"/>
              </a:xfrm>
              <a:prstGeom prst="diagStripe">
                <a:avLst/>
              </a:prstGeom>
              <a:solidFill>
                <a:srgbClr val="00F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2" name="Imagem 191" descr="Ícone&#10;&#10;Descrição gerada automaticamente">
              <a:extLst>
                <a:ext uri="{FF2B5EF4-FFF2-40B4-BE49-F238E27FC236}">
                  <a16:creationId xmlns:a16="http://schemas.microsoft.com/office/drawing/2014/main" id="{D72367D2-E122-AC48-D238-2A13B6283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3666" y="3081774"/>
              <a:ext cx="731374" cy="731374"/>
            </a:xfrm>
            <a:prstGeom prst="rect">
              <a:avLst/>
            </a:prstGeom>
          </p:spPr>
        </p:pic>
        <p:pic>
          <p:nvPicPr>
            <p:cNvPr id="193" name="Imagem 192" descr="Diagrama&#10;&#10;Descrição gerada automaticamente">
              <a:extLst>
                <a:ext uri="{FF2B5EF4-FFF2-40B4-BE49-F238E27FC236}">
                  <a16:creationId xmlns:a16="http://schemas.microsoft.com/office/drawing/2014/main" id="{6A31654C-620C-D4D6-506F-F744BCA7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8" y="1053348"/>
              <a:ext cx="8348446" cy="4751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656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923</Words>
  <Application>Microsoft Office PowerPoint</Application>
  <PresentationFormat>Widescreen</PresentationFormat>
  <Paragraphs>415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vila</dc:creator>
  <cp:lastModifiedBy>vila gustavo</cp:lastModifiedBy>
  <cp:revision>5</cp:revision>
  <dcterms:created xsi:type="dcterms:W3CDTF">2022-06-20T18:24:03Z</dcterms:created>
  <dcterms:modified xsi:type="dcterms:W3CDTF">2022-06-28T21:36:31Z</dcterms:modified>
</cp:coreProperties>
</file>