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3E46E-8EC5-4F09-9D7A-85334A84E48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48FD697D-CC29-4413-831D-B0B020C33D5F}">
      <dgm:prSet phldrT="[Text]" phldr="1"/>
      <dgm:spPr/>
      <dgm:t>
        <a:bodyPr/>
        <a:lstStyle/>
        <a:p>
          <a:endParaRPr lang="en-US"/>
        </a:p>
      </dgm:t>
    </dgm:pt>
    <dgm:pt modelId="{913B76BD-387B-4245-B92F-00C676C6CA16}" type="parTrans" cxnId="{56A55D06-D658-4CEC-9E73-ECEDBC9AE38C}">
      <dgm:prSet/>
      <dgm:spPr/>
      <dgm:t>
        <a:bodyPr/>
        <a:lstStyle/>
        <a:p>
          <a:endParaRPr lang="en-US"/>
        </a:p>
      </dgm:t>
    </dgm:pt>
    <dgm:pt modelId="{31230C56-22B0-4C39-B912-4A687EB146AF}" type="sibTrans" cxnId="{56A55D06-D658-4CEC-9E73-ECEDBC9AE38C}">
      <dgm:prSet/>
      <dgm:spPr/>
      <dgm:t>
        <a:bodyPr/>
        <a:lstStyle/>
        <a:p>
          <a:endParaRPr lang="en-US"/>
        </a:p>
      </dgm:t>
    </dgm:pt>
    <dgm:pt modelId="{AC8F5A78-F8FF-4ACA-A477-7A5B46AB364E}">
      <dgm:prSet phldrT="[Text]" phldr="1"/>
      <dgm:spPr/>
      <dgm:t>
        <a:bodyPr/>
        <a:lstStyle/>
        <a:p>
          <a:endParaRPr lang="en-US"/>
        </a:p>
      </dgm:t>
    </dgm:pt>
    <dgm:pt modelId="{D8657136-D463-4322-8DBB-C10C4D97CE0E}" type="parTrans" cxnId="{DE03D742-0BA4-4E26-BC40-9BE55A04F36C}">
      <dgm:prSet/>
      <dgm:spPr/>
      <dgm:t>
        <a:bodyPr/>
        <a:lstStyle/>
        <a:p>
          <a:endParaRPr lang="en-US"/>
        </a:p>
      </dgm:t>
    </dgm:pt>
    <dgm:pt modelId="{389D9642-18BE-4437-878B-6C7A2CBC1F50}" type="sibTrans" cxnId="{DE03D742-0BA4-4E26-BC40-9BE55A04F36C}">
      <dgm:prSet/>
      <dgm:spPr/>
      <dgm:t>
        <a:bodyPr/>
        <a:lstStyle/>
        <a:p>
          <a:endParaRPr lang="en-US"/>
        </a:p>
      </dgm:t>
    </dgm:pt>
    <dgm:pt modelId="{6B7307FB-849F-4C42-9A09-8CC3AB2FF67F}">
      <dgm:prSet phldrT="[Text]" phldr="1"/>
      <dgm:spPr/>
      <dgm:t>
        <a:bodyPr/>
        <a:lstStyle/>
        <a:p>
          <a:endParaRPr lang="en-US" dirty="0"/>
        </a:p>
      </dgm:t>
    </dgm:pt>
    <dgm:pt modelId="{CB09C99C-68E9-4709-A635-42DC12E6908D}" type="parTrans" cxnId="{63E0A0AB-D64F-454C-BA61-500892731E76}">
      <dgm:prSet/>
      <dgm:spPr/>
      <dgm:t>
        <a:bodyPr/>
        <a:lstStyle/>
        <a:p>
          <a:endParaRPr lang="en-US"/>
        </a:p>
      </dgm:t>
    </dgm:pt>
    <dgm:pt modelId="{E5083AF5-4B09-4751-997C-9D94954DBBD4}" type="sibTrans" cxnId="{63E0A0AB-D64F-454C-BA61-500892731E76}">
      <dgm:prSet/>
      <dgm:spPr/>
      <dgm:t>
        <a:bodyPr/>
        <a:lstStyle/>
        <a:p>
          <a:endParaRPr lang="en-US"/>
        </a:p>
      </dgm:t>
    </dgm:pt>
    <dgm:pt modelId="{86682457-E363-46A3-842E-D654E5967A0D}">
      <dgm:prSet phldrT="[Text]" phldr="1"/>
      <dgm:spPr/>
      <dgm:t>
        <a:bodyPr/>
        <a:lstStyle/>
        <a:p>
          <a:endParaRPr lang="en-US" dirty="0"/>
        </a:p>
      </dgm:t>
    </dgm:pt>
    <dgm:pt modelId="{6B7306EF-7F8D-44D6-BA92-58518B6338D5}" type="parTrans" cxnId="{E4786112-5680-4C13-8ACF-8037600249BB}">
      <dgm:prSet/>
      <dgm:spPr/>
      <dgm:t>
        <a:bodyPr/>
        <a:lstStyle/>
        <a:p>
          <a:endParaRPr lang="en-US"/>
        </a:p>
      </dgm:t>
    </dgm:pt>
    <dgm:pt modelId="{84D796CE-DEAF-42FE-89C0-B90C0E178683}" type="sibTrans" cxnId="{E4786112-5680-4C13-8ACF-8037600249BB}">
      <dgm:prSet/>
      <dgm:spPr/>
      <dgm:t>
        <a:bodyPr/>
        <a:lstStyle/>
        <a:p>
          <a:endParaRPr lang="en-US"/>
        </a:p>
      </dgm:t>
    </dgm:pt>
    <dgm:pt modelId="{E7DEE568-7377-4025-A9F0-6DCAFF472B5F}" type="pres">
      <dgm:prSet presAssocID="{A653E46E-8EC5-4F09-9D7A-85334A84E48D}" presName="Name0" presStyleCnt="0">
        <dgm:presLayoutVars>
          <dgm:dir/>
          <dgm:resizeHandles val="exact"/>
        </dgm:presLayoutVars>
      </dgm:prSet>
      <dgm:spPr/>
    </dgm:pt>
    <dgm:pt modelId="{E5CABFED-F515-49AA-B07E-24096C16E9C5}" type="pres">
      <dgm:prSet presAssocID="{48FD697D-CC29-4413-831D-B0B020C33D5F}" presName="composite" presStyleCnt="0"/>
      <dgm:spPr/>
    </dgm:pt>
    <dgm:pt modelId="{1C301D89-8E9A-4E87-B849-2FFF6FCB8E73}" type="pres">
      <dgm:prSet presAssocID="{48FD697D-CC29-4413-831D-B0B020C33D5F}" presName="bgChev" presStyleLbl="node1" presStyleIdx="0" presStyleCnt="4"/>
      <dgm:spPr/>
    </dgm:pt>
    <dgm:pt modelId="{D33AA190-2BAE-4591-A000-80F3E468A351}" type="pres">
      <dgm:prSet presAssocID="{48FD697D-CC29-4413-831D-B0B020C33D5F}" presName="txNode" presStyleLbl="fgAcc1" presStyleIdx="0" presStyleCnt="4">
        <dgm:presLayoutVars>
          <dgm:bulletEnabled val="1"/>
        </dgm:presLayoutVars>
      </dgm:prSet>
      <dgm:spPr/>
    </dgm:pt>
    <dgm:pt modelId="{751DD8E1-0137-4026-A332-C38067C527F2}" type="pres">
      <dgm:prSet presAssocID="{31230C56-22B0-4C39-B912-4A687EB146AF}" presName="compositeSpace" presStyleCnt="0"/>
      <dgm:spPr/>
    </dgm:pt>
    <dgm:pt modelId="{9B7F851C-DBCC-4211-AAA0-34F98E2D3F2B}" type="pres">
      <dgm:prSet presAssocID="{AC8F5A78-F8FF-4ACA-A477-7A5B46AB364E}" presName="composite" presStyleCnt="0"/>
      <dgm:spPr/>
    </dgm:pt>
    <dgm:pt modelId="{CCBFBF62-E53F-42A9-9DF4-D4CACFD019C2}" type="pres">
      <dgm:prSet presAssocID="{AC8F5A78-F8FF-4ACA-A477-7A5B46AB364E}" presName="bgChev" presStyleLbl="node1" presStyleIdx="1" presStyleCnt="4"/>
      <dgm:spPr/>
    </dgm:pt>
    <dgm:pt modelId="{91A57268-3C17-4797-BB0C-4FDE948EED28}" type="pres">
      <dgm:prSet presAssocID="{AC8F5A78-F8FF-4ACA-A477-7A5B46AB364E}" presName="txNode" presStyleLbl="fgAcc1" presStyleIdx="1" presStyleCnt="4">
        <dgm:presLayoutVars>
          <dgm:bulletEnabled val="1"/>
        </dgm:presLayoutVars>
      </dgm:prSet>
      <dgm:spPr/>
    </dgm:pt>
    <dgm:pt modelId="{2019D9EE-3109-43A0-A9F4-F6AF68DEF58F}" type="pres">
      <dgm:prSet presAssocID="{389D9642-18BE-4437-878B-6C7A2CBC1F50}" presName="compositeSpace" presStyleCnt="0"/>
      <dgm:spPr/>
    </dgm:pt>
    <dgm:pt modelId="{3CB2033D-243A-405D-9418-9F463995FC8A}" type="pres">
      <dgm:prSet presAssocID="{6B7307FB-849F-4C42-9A09-8CC3AB2FF67F}" presName="composite" presStyleCnt="0"/>
      <dgm:spPr/>
    </dgm:pt>
    <dgm:pt modelId="{3EBCF1B0-FAD1-4A45-8D05-A89B235A622D}" type="pres">
      <dgm:prSet presAssocID="{6B7307FB-849F-4C42-9A09-8CC3AB2FF67F}" presName="bgChev" presStyleLbl="node1" presStyleIdx="2" presStyleCnt="4"/>
      <dgm:spPr/>
    </dgm:pt>
    <dgm:pt modelId="{BF5F8C53-95B4-40A5-B202-04BF7C0FE5D5}" type="pres">
      <dgm:prSet presAssocID="{6B7307FB-849F-4C42-9A09-8CC3AB2FF67F}" presName="txNode" presStyleLbl="fgAcc1" presStyleIdx="2" presStyleCnt="4">
        <dgm:presLayoutVars>
          <dgm:bulletEnabled val="1"/>
        </dgm:presLayoutVars>
      </dgm:prSet>
      <dgm:spPr/>
    </dgm:pt>
    <dgm:pt modelId="{DC0ADCAB-A748-48F7-B599-996F1711A285}" type="pres">
      <dgm:prSet presAssocID="{E5083AF5-4B09-4751-997C-9D94954DBBD4}" presName="compositeSpace" presStyleCnt="0"/>
      <dgm:spPr/>
    </dgm:pt>
    <dgm:pt modelId="{31267A83-76AF-445D-9BC5-6F7D3F30DD83}" type="pres">
      <dgm:prSet presAssocID="{86682457-E363-46A3-842E-D654E5967A0D}" presName="composite" presStyleCnt="0"/>
      <dgm:spPr/>
    </dgm:pt>
    <dgm:pt modelId="{933A3B39-4DB2-4333-B0EA-A97925ABB42C}" type="pres">
      <dgm:prSet presAssocID="{86682457-E363-46A3-842E-D654E5967A0D}" presName="bgChev" presStyleLbl="node1" presStyleIdx="3" presStyleCnt="4"/>
      <dgm:spPr/>
    </dgm:pt>
    <dgm:pt modelId="{045DDA76-5826-460D-A04F-5BFE396E4365}" type="pres">
      <dgm:prSet presAssocID="{86682457-E363-46A3-842E-D654E5967A0D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56A55D06-D658-4CEC-9E73-ECEDBC9AE38C}" srcId="{A653E46E-8EC5-4F09-9D7A-85334A84E48D}" destId="{48FD697D-CC29-4413-831D-B0B020C33D5F}" srcOrd="0" destOrd="0" parTransId="{913B76BD-387B-4245-B92F-00C676C6CA16}" sibTransId="{31230C56-22B0-4C39-B912-4A687EB146AF}"/>
    <dgm:cxn modelId="{E4786112-5680-4C13-8ACF-8037600249BB}" srcId="{A653E46E-8EC5-4F09-9D7A-85334A84E48D}" destId="{86682457-E363-46A3-842E-D654E5967A0D}" srcOrd="3" destOrd="0" parTransId="{6B7306EF-7F8D-44D6-BA92-58518B6338D5}" sibTransId="{84D796CE-DEAF-42FE-89C0-B90C0E178683}"/>
    <dgm:cxn modelId="{1AE4621C-BD99-4D7B-974B-84E7EBDE4D45}" type="presOf" srcId="{6B7307FB-849F-4C42-9A09-8CC3AB2FF67F}" destId="{BF5F8C53-95B4-40A5-B202-04BF7C0FE5D5}" srcOrd="0" destOrd="0" presId="urn:microsoft.com/office/officeart/2005/8/layout/chevronAccent+Icon"/>
    <dgm:cxn modelId="{DE03D742-0BA4-4E26-BC40-9BE55A04F36C}" srcId="{A653E46E-8EC5-4F09-9D7A-85334A84E48D}" destId="{AC8F5A78-F8FF-4ACA-A477-7A5B46AB364E}" srcOrd="1" destOrd="0" parTransId="{D8657136-D463-4322-8DBB-C10C4D97CE0E}" sibTransId="{389D9642-18BE-4437-878B-6C7A2CBC1F50}"/>
    <dgm:cxn modelId="{B78DF866-ACB2-4D70-BE10-F3975A0BBD8C}" type="presOf" srcId="{86682457-E363-46A3-842E-D654E5967A0D}" destId="{045DDA76-5826-460D-A04F-5BFE396E4365}" srcOrd="0" destOrd="0" presId="urn:microsoft.com/office/officeart/2005/8/layout/chevronAccent+Icon"/>
    <dgm:cxn modelId="{4B947A4C-4BFD-444E-A779-BDD8B8FEC8AF}" type="presOf" srcId="{A653E46E-8EC5-4F09-9D7A-85334A84E48D}" destId="{E7DEE568-7377-4025-A9F0-6DCAFF472B5F}" srcOrd="0" destOrd="0" presId="urn:microsoft.com/office/officeart/2005/8/layout/chevronAccent+Icon"/>
    <dgm:cxn modelId="{63E0A0AB-D64F-454C-BA61-500892731E76}" srcId="{A653E46E-8EC5-4F09-9D7A-85334A84E48D}" destId="{6B7307FB-849F-4C42-9A09-8CC3AB2FF67F}" srcOrd="2" destOrd="0" parTransId="{CB09C99C-68E9-4709-A635-42DC12E6908D}" sibTransId="{E5083AF5-4B09-4751-997C-9D94954DBBD4}"/>
    <dgm:cxn modelId="{3F6636E4-7D08-4C25-B1FF-2A11CF805126}" type="presOf" srcId="{AC8F5A78-F8FF-4ACA-A477-7A5B46AB364E}" destId="{91A57268-3C17-4797-BB0C-4FDE948EED28}" srcOrd="0" destOrd="0" presId="urn:microsoft.com/office/officeart/2005/8/layout/chevronAccent+Icon"/>
    <dgm:cxn modelId="{A63A83F0-1106-4B2A-92DC-B3E6543B1ED3}" type="presOf" srcId="{48FD697D-CC29-4413-831D-B0B020C33D5F}" destId="{D33AA190-2BAE-4591-A000-80F3E468A351}" srcOrd="0" destOrd="0" presId="urn:microsoft.com/office/officeart/2005/8/layout/chevronAccent+Icon"/>
    <dgm:cxn modelId="{EA20B1B4-DE02-4F09-86DB-6F0E6ACFE1BF}" type="presParOf" srcId="{E7DEE568-7377-4025-A9F0-6DCAFF472B5F}" destId="{E5CABFED-F515-49AA-B07E-24096C16E9C5}" srcOrd="0" destOrd="0" presId="urn:microsoft.com/office/officeart/2005/8/layout/chevronAccent+Icon"/>
    <dgm:cxn modelId="{421FB5E8-EE5A-4E36-8E64-7372983248DE}" type="presParOf" srcId="{E5CABFED-F515-49AA-B07E-24096C16E9C5}" destId="{1C301D89-8E9A-4E87-B849-2FFF6FCB8E73}" srcOrd="0" destOrd="0" presId="urn:microsoft.com/office/officeart/2005/8/layout/chevronAccent+Icon"/>
    <dgm:cxn modelId="{28E3A0ED-3666-434E-9558-AE7194FB9805}" type="presParOf" srcId="{E5CABFED-F515-49AA-B07E-24096C16E9C5}" destId="{D33AA190-2BAE-4591-A000-80F3E468A351}" srcOrd="1" destOrd="0" presId="urn:microsoft.com/office/officeart/2005/8/layout/chevronAccent+Icon"/>
    <dgm:cxn modelId="{EAA7B9FF-A3E7-4B21-944B-217791B539DB}" type="presParOf" srcId="{E7DEE568-7377-4025-A9F0-6DCAFF472B5F}" destId="{751DD8E1-0137-4026-A332-C38067C527F2}" srcOrd="1" destOrd="0" presId="urn:microsoft.com/office/officeart/2005/8/layout/chevronAccent+Icon"/>
    <dgm:cxn modelId="{36564932-D5C0-425F-A15D-3B59F406D582}" type="presParOf" srcId="{E7DEE568-7377-4025-A9F0-6DCAFF472B5F}" destId="{9B7F851C-DBCC-4211-AAA0-34F98E2D3F2B}" srcOrd="2" destOrd="0" presId="urn:microsoft.com/office/officeart/2005/8/layout/chevronAccent+Icon"/>
    <dgm:cxn modelId="{D9855E2C-2CD1-4C16-AE09-DD33C3C48282}" type="presParOf" srcId="{9B7F851C-DBCC-4211-AAA0-34F98E2D3F2B}" destId="{CCBFBF62-E53F-42A9-9DF4-D4CACFD019C2}" srcOrd="0" destOrd="0" presId="urn:microsoft.com/office/officeart/2005/8/layout/chevronAccent+Icon"/>
    <dgm:cxn modelId="{71317462-A806-4688-9D1F-BFEF60F5A183}" type="presParOf" srcId="{9B7F851C-DBCC-4211-AAA0-34F98E2D3F2B}" destId="{91A57268-3C17-4797-BB0C-4FDE948EED28}" srcOrd="1" destOrd="0" presId="urn:microsoft.com/office/officeart/2005/8/layout/chevronAccent+Icon"/>
    <dgm:cxn modelId="{A7DCDF2E-0023-48FA-9062-E6D3D0E35E97}" type="presParOf" srcId="{E7DEE568-7377-4025-A9F0-6DCAFF472B5F}" destId="{2019D9EE-3109-43A0-A9F4-F6AF68DEF58F}" srcOrd="3" destOrd="0" presId="urn:microsoft.com/office/officeart/2005/8/layout/chevronAccent+Icon"/>
    <dgm:cxn modelId="{31F35540-62F8-4F23-B2B1-7A3C51EFE809}" type="presParOf" srcId="{E7DEE568-7377-4025-A9F0-6DCAFF472B5F}" destId="{3CB2033D-243A-405D-9418-9F463995FC8A}" srcOrd="4" destOrd="0" presId="urn:microsoft.com/office/officeart/2005/8/layout/chevronAccent+Icon"/>
    <dgm:cxn modelId="{D90BAC9C-3C12-4194-8B90-BD1845F1918D}" type="presParOf" srcId="{3CB2033D-243A-405D-9418-9F463995FC8A}" destId="{3EBCF1B0-FAD1-4A45-8D05-A89B235A622D}" srcOrd="0" destOrd="0" presId="urn:microsoft.com/office/officeart/2005/8/layout/chevronAccent+Icon"/>
    <dgm:cxn modelId="{7B1E594F-ADB5-4F2B-9095-874BA80CA55F}" type="presParOf" srcId="{3CB2033D-243A-405D-9418-9F463995FC8A}" destId="{BF5F8C53-95B4-40A5-B202-04BF7C0FE5D5}" srcOrd="1" destOrd="0" presId="urn:microsoft.com/office/officeart/2005/8/layout/chevronAccent+Icon"/>
    <dgm:cxn modelId="{D59D2614-3BA6-464A-AA38-7ABD98C18D9E}" type="presParOf" srcId="{E7DEE568-7377-4025-A9F0-6DCAFF472B5F}" destId="{DC0ADCAB-A748-48F7-B599-996F1711A285}" srcOrd="5" destOrd="0" presId="urn:microsoft.com/office/officeart/2005/8/layout/chevronAccent+Icon"/>
    <dgm:cxn modelId="{6141CDA7-7788-4B76-AEE8-FBB46B5FFF2D}" type="presParOf" srcId="{E7DEE568-7377-4025-A9F0-6DCAFF472B5F}" destId="{31267A83-76AF-445D-9BC5-6F7D3F30DD83}" srcOrd="6" destOrd="0" presId="urn:microsoft.com/office/officeart/2005/8/layout/chevronAccent+Icon"/>
    <dgm:cxn modelId="{846B2B35-672A-42FE-988F-2B18C38C106B}" type="presParOf" srcId="{31267A83-76AF-445D-9BC5-6F7D3F30DD83}" destId="{933A3B39-4DB2-4333-B0EA-A97925ABB42C}" srcOrd="0" destOrd="0" presId="urn:microsoft.com/office/officeart/2005/8/layout/chevronAccent+Icon"/>
    <dgm:cxn modelId="{BE0E3D4B-B8CA-4270-AF10-FB4DC5E4348C}" type="presParOf" srcId="{31267A83-76AF-445D-9BC5-6F7D3F30DD83}" destId="{045DDA76-5826-460D-A04F-5BFE396E436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01D89-8E9A-4E87-B849-2FFF6FCB8E73}">
      <dsp:nvSpPr>
        <dsp:cNvPr id="0" name=""/>
        <dsp:cNvSpPr/>
      </dsp:nvSpPr>
      <dsp:spPr>
        <a:xfrm>
          <a:off x="3684" y="1613661"/>
          <a:ext cx="1734044" cy="66934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A190-2BAE-4591-A000-80F3E468A351}">
      <dsp:nvSpPr>
        <dsp:cNvPr id="0" name=""/>
        <dsp:cNvSpPr/>
      </dsp:nvSpPr>
      <dsp:spPr>
        <a:xfrm>
          <a:off x="466096" y="1780997"/>
          <a:ext cx="1464304" cy="66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85700" y="1800601"/>
        <a:ext cx="1425096" cy="630133"/>
      </dsp:txXfrm>
    </dsp:sp>
    <dsp:sp modelId="{CCBFBF62-E53F-42A9-9DF4-D4CACFD019C2}">
      <dsp:nvSpPr>
        <dsp:cNvPr id="0" name=""/>
        <dsp:cNvSpPr/>
      </dsp:nvSpPr>
      <dsp:spPr>
        <a:xfrm>
          <a:off x="1984348" y="1613661"/>
          <a:ext cx="1734044" cy="66934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57268-3C17-4797-BB0C-4FDE948EED28}">
      <dsp:nvSpPr>
        <dsp:cNvPr id="0" name=""/>
        <dsp:cNvSpPr/>
      </dsp:nvSpPr>
      <dsp:spPr>
        <a:xfrm>
          <a:off x="2446760" y="1780997"/>
          <a:ext cx="1464304" cy="66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66364" y="1800601"/>
        <a:ext cx="1425096" cy="630133"/>
      </dsp:txXfrm>
    </dsp:sp>
    <dsp:sp modelId="{3EBCF1B0-FAD1-4A45-8D05-A89B235A622D}">
      <dsp:nvSpPr>
        <dsp:cNvPr id="0" name=""/>
        <dsp:cNvSpPr/>
      </dsp:nvSpPr>
      <dsp:spPr>
        <a:xfrm>
          <a:off x="3965012" y="1613661"/>
          <a:ext cx="1734044" cy="66934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F8C53-95B4-40A5-B202-04BF7C0FE5D5}">
      <dsp:nvSpPr>
        <dsp:cNvPr id="0" name=""/>
        <dsp:cNvSpPr/>
      </dsp:nvSpPr>
      <dsp:spPr>
        <a:xfrm>
          <a:off x="4427424" y="1780997"/>
          <a:ext cx="1464304" cy="66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4447028" y="1800601"/>
        <a:ext cx="1425096" cy="630133"/>
      </dsp:txXfrm>
    </dsp:sp>
    <dsp:sp modelId="{933A3B39-4DB2-4333-B0EA-A97925ABB42C}">
      <dsp:nvSpPr>
        <dsp:cNvPr id="0" name=""/>
        <dsp:cNvSpPr/>
      </dsp:nvSpPr>
      <dsp:spPr>
        <a:xfrm>
          <a:off x="5945676" y="1613661"/>
          <a:ext cx="1734044" cy="669341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DDA76-5826-460D-A04F-5BFE396E4365}">
      <dsp:nvSpPr>
        <dsp:cNvPr id="0" name=""/>
        <dsp:cNvSpPr/>
      </dsp:nvSpPr>
      <dsp:spPr>
        <a:xfrm>
          <a:off x="6408088" y="1780997"/>
          <a:ext cx="1464304" cy="66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6427692" y="1800601"/>
        <a:ext cx="1425096" cy="630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2ad50bcc1_0_36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82ad50bcc1_0_36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g6b20e2230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9" name="Google Shape;2659;g6b20e2230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40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8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54f388d1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54f388d1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354f388d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354f388d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37c7c9315_0_2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37c7c9315_0_2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445050" y="393000"/>
            <a:ext cx="8254054" cy="4266544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94350" y="3689325"/>
            <a:ext cx="47553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827400" y="1491650"/>
            <a:ext cx="28614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402950" y="2977050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402950" y="3642075"/>
            <a:ext cx="2736600" cy="3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448075" y="1586063"/>
            <a:ext cx="19827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5633875" y="3099163"/>
            <a:ext cx="2796900" cy="12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225142" y="3958199"/>
            <a:ext cx="2693400" cy="44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839300" y="1650813"/>
            <a:ext cx="5465100" cy="154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445050" y="757163"/>
            <a:ext cx="8253900" cy="3871737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67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0B07G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hyperlink" Target="http://bit.ly/33VAFh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33VAFh3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hyperlink" Target="http://bit.ly/2Tynxth" TargetMode="External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slide" Target="slide4.xml"/><Relationship Id="rId10" Type="http://schemas.microsoft.com/office/2007/relationships/diagramDrawing" Target="../diagrams/drawing1.xml"/><Relationship Id="rId4" Type="http://schemas.openxmlformats.org/officeDocument/2006/relationships/hyperlink" Target="http://bit.ly/33VAFh3" TargetMode="External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1146313" y="1183200"/>
            <a:ext cx="6811617" cy="2511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CAMADA DE ENLACE WIFI</a:t>
            </a:r>
            <a:endParaRPr sz="4800"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37"/>
          <p:cNvGrpSpPr/>
          <p:nvPr/>
        </p:nvGrpSpPr>
        <p:grpSpPr>
          <a:xfrm>
            <a:off x="1295079" y="1623494"/>
            <a:ext cx="990300" cy="673340"/>
            <a:chOff x="5852275" y="1600714"/>
            <a:chExt cx="990300" cy="712679"/>
          </a:xfrm>
        </p:grpSpPr>
        <p:sp>
          <p:nvSpPr>
            <p:cNvPr id="901" name="Google Shape;901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7"/>
          <p:cNvGrpSpPr/>
          <p:nvPr/>
        </p:nvGrpSpPr>
        <p:grpSpPr>
          <a:xfrm>
            <a:off x="4099175" y="1623494"/>
            <a:ext cx="990300" cy="673340"/>
            <a:chOff x="5852275" y="1600714"/>
            <a:chExt cx="990300" cy="712679"/>
          </a:xfrm>
        </p:grpSpPr>
        <p:sp>
          <p:nvSpPr>
            <p:cNvPr id="905" name="Google Shape;905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>
            <a:off x="6859042" y="1623494"/>
            <a:ext cx="990300" cy="673340"/>
            <a:chOff x="5852275" y="1600714"/>
            <a:chExt cx="990300" cy="712679"/>
          </a:xfrm>
        </p:grpSpPr>
        <p:sp>
          <p:nvSpPr>
            <p:cNvPr id="908" name="Google Shape;908;p37"/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88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7"/>
          <p:cNvSpPr txBox="1">
            <a:spLocks noGrp="1"/>
          </p:cNvSpPr>
          <p:nvPr>
            <p:ph type="subTitle" idx="1"/>
          </p:nvPr>
        </p:nvSpPr>
        <p:spPr>
          <a:xfrm>
            <a:off x="713229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Neptune is the fourth-largest planet in the Solar System </a:t>
            </a:r>
            <a:endParaRPr/>
          </a:p>
        </p:txBody>
      </p:sp>
      <p:sp>
        <p:nvSpPr>
          <p:cNvPr id="911" name="Google Shape;911;p37"/>
          <p:cNvSpPr txBox="1">
            <a:spLocks noGrp="1"/>
          </p:cNvSpPr>
          <p:nvPr>
            <p:ph type="subTitle" idx="2"/>
          </p:nvPr>
        </p:nvSpPr>
        <p:spPr>
          <a:xfrm>
            <a:off x="713229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912" name="Google Shape;912;p37"/>
          <p:cNvSpPr txBox="1">
            <a:spLocks noGrp="1"/>
          </p:cNvSpPr>
          <p:nvPr>
            <p:ph type="subTitle" idx="3"/>
          </p:nvPr>
        </p:nvSpPr>
        <p:spPr>
          <a:xfrm>
            <a:off x="3517325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Jupiter is a gas giant and the biggest planet in the Solar System</a:t>
            </a:r>
            <a:endParaRPr/>
          </a:p>
        </p:txBody>
      </p:sp>
      <p:sp>
        <p:nvSpPr>
          <p:cNvPr id="913" name="Google Shape;913;p37"/>
          <p:cNvSpPr txBox="1">
            <a:spLocks noGrp="1"/>
          </p:cNvSpPr>
          <p:nvPr>
            <p:ph type="subTitle" idx="4"/>
          </p:nvPr>
        </p:nvSpPr>
        <p:spPr>
          <a:xfrm>
            <a:off x="3517325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914" name="Google Shape;914;p37"/>
          <p:cNvSpPr txBox="1">
            <a:spLocks noGrp="1"/>
          </p:cNvSpPr>
          <p:nvPr>
            <p:ph type="subTitle" idx="5"/>
          </p:nvPr>
        </p:nvSpPr>
        <p:spPr>
          <a:xfrm>
            <a:off x="6277192" y="3123800"/>
            <a:ext cx="21540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915" name="Google Shape;915;p37"/>
          <p:cNvSpPr txBox="1">
            <a:spLocks noGrp="1"/>
          </p:cNvSpPr>
          <p:nvPr>
            <p:ph type="subTitle" idx="6"/>
          </p:nvPr>
        </p:nvSpPr>
        <p:spPr>
          <a:xfrm>
            <a:off x="6277192" y="2707975"/>
            <a:ext cx="2154000" cy="493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934" name="Google Shape;934;p37">
            <a:hlinkClick r:id="" action="ppaction://noaction"/>
          </p:cNvPr>
          <p:cNvSpPr/>
          <p:nvPr/>
        </p:nvSpPr>
        <p:spPr>
          <a:xfrm>
            <a:off x="13055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>
            <a:hlinkClick r:id="" action="ppaction://noaction"/>
          </p:cNvPr>
          <p:cNvSpPr/>
          <p:nvPr/>
        </p:nvSpPr>
        <p:spPr>
          <a:xfrm>
            <a:off x="4109675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>
            <a:hlinkClick r:id="" action="ppaction://noaction"/>
          </p:cNvPr>
          <p:cNvSpPr/>
          <p:nvPr/>
        </p:nvSpPr>
        <p:spPr>
          <a:xfrm>
            <a:off x="6869550" y="1705225"/>
            <a:ext cx="969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;p27">
            <a:extLst>
              <a:ext uri="{FF2B5EF4-FFF2-40B4-BE49-F238E27FC236}">
                <a16:creationId xmlns:a16="http://schemas.microsoft.com/office/drawing/2014/main" id="{A9C7F28C-58AD-4D69-0EE6-C794EB441382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5;p27">
            <a:extLst>
              <a:ext uri="{FF2B5EF4-FFF2-40B4-BE49-F238E27FC236}">
                <a16:creationId xmlns:a16="http://schemas.microsoft.com/office/drawing/2014/main" id="{EB6C1472-4A97-BE80-0DA4-0A616D74FAAB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6;p27">
            <a:hlinkClick r:id="rId3"/>
            <a:extLst>
              <a:ext uri="{FF2B5EF4-FFF2-40B4-BE49-F238E27FC236}">
                <a16:creationId xmlns:a16="http://schemas.microsoft.com/office/drawing/2014/main" id="{941C796A-A285-FE8D-A8C4-7F95601BBC6C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7;p27">
            <a:hlinkClick r:id="rId4"/>
            <a:extLst>
              <a:ext uri="{FF2B5EF4-FFF2-40B4-BE49-F238E27FC236}">
                <a16:creationId xmlns:a16="http://schemas.microsoft.com/office/drawing/2014/main" id="{99C4DA4A-738A-6B22-E786-02E0E7BDD673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8;p27">
            <a:hlinkClick r:id="" action="ppaction://noaction"/>
            <a:extLst>
              <a:ext uri="{FF2B5EF4-FFF2-40B4-BE49-F238E27FC236}">
                <a16:creationId xmlns:a16="http://schemas.microsoft.com/office/drawing/2014/main" id="{38FD234D-5C3A-F367-041F-48F68007A5D3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31;p27">
            <a:hlinkClick r:id="rId5"/>
            <a:extLst>
              <a:ext uri="{FF2B5EF4-FFF2-40B4-BE49-F238E27FC236}">
                <a16:creationId xmlns:a16="http://schemas.microsoft.com/office/drawing/2014/main" id="{523A282F-8467-54C9-A5AE-55551AA2FEF7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32;p27">
            <a:extLst>
              <a:ext uri="{FF2B5EF4-FFF2-40B4-BE49-F238E27FC236}">
                <a16:creationId xmlns:a16="http://schemas.microsoft.com/office/drawing/2014/main" id="{B6E04236-FF13-B65F-0F10-DD8BFA037B5E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9" name="Google Shape;233;p27">
              <a:extLst>
                <a:ext uri="{FF2B5EF4-FFF2-40B4-BE49-F238E27FC236}">
                  <a16:creationId xmlns:a16="http://schemas.microsoft.com/office/drawing/2014/main" id="{C4D4B567-F4CE-E57B-EE05-53F43A5F68B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4;p27">
              <a:extLst>
                <a:ext uri="{FF2B5EF4-FFF2-40B4-BE49-F238E27FC236}">
                  <a16:creationId xmlns:a16="http://schemas.microsoft.com/office/drawing/2014/main" id="{F7D74B8A-A69C-CE7D-D3BB-178CEE841047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5;p27">
              <a:extLst>
                <a:ext uri="{FF2B5EF4-FFF2-40B4-BE49-F238E27FC236}">
                  <a16:creationId xmlns:a16="http://schemas.microsoft.com/office/drawing/2014/main" id="{15D404B6-88B8-DEE4-958B-C15A4899E4C6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6;p27">
              <a:extLst>
                <a:ext uri="{FF2B5EF4-FFF2-40B4-BE49-F238E27FC236}">
                  <a16:creationId xmlns:a16="http://schemas.microsoft.com/office/drawing/2014/main" id="{F997C170-B67D-9216-6729-7E70D873BF10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7;p27">
              <a:extLst>
                <a:ext uri="{FF2B5EF4-FFF2-40B4-BE49-F238E27FC236}">
                  <a16:creationId xmlns:a16="http://schemas.microsoft.com/office/drawing/2014/main" id="{846363FF-BD37-0D70-FB65-D17893312F73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8;p27">
              <a:extLst>
                <a:ext uri="{FF2B5EF4-FFF2-40B4-BE49-F238E27FC236}">
                  <a16:creationId xmlns:a16="http://schemas.microsoft.com/office/drawing/2014/main" id="{64143CA2-FE92-E357-664A-48AD7DDF5819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;p27">
              <a:extLst>
                <a:ext uri="{FF2B5EF4-FFF2-40B4-BE49-F238E27FC236}">
                  <a16:creationId xmlns:a16="http://schemas.microsoft.com/office/drawing/2014/main" id="{1B3F501D-8C1A-1DAB-F852-C977D704917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;p27">
              <a:extLst>
                <a:ext uri="{FF2B5EF4-FFF2-40B4-BE49-F238E27FC236}">
                  <a16:creationId xmlns:a16="http://schemas.microsoft.com/office/drawing/2014/main" id="{B109B444-F661-2EB7-1C92-13229CBB85CD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1;p27">
              <a:extLst>
                <a:ext uri="{FF2B5EF4-FFF2-40B4-BE49-F238E27FC236}">
                  <a16:creationId xmlns:a16="http://schemas.microsoft.com/office/drawing/2014/main" id="{90539312-597B-97BA-2465-B25895C7673A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42;p27">
            <a:extLst>
              <a:ext uri="{FF2B5EF4-FFF2-40B4-BE49-F238E27FC236}">
                <a16:creationId xmlns:a16="http://schemas.microsoft.com/office/drawing/2014/main" id="{EB38328A-86FA-EF34-0F05-4B74A10E5085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" name="Google Shape;243;p27">
            <a:extLst>
              <a:ext uri="{FF2B5EF4-FFF2-40B4-BE49-F238E27FC236}">
                <a16:creationId xmlns:a16="http://schemas.microsoft.com/office/drawing/2014/main" id="{952C7BFA-EEF2-033B-0240-7670B661C5BA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" name="Google Shape;244;p27">
            <a:extLst>
              <a:ext uri="{FF2B5EF4-FFF2-40B4-BE49-F238E27FC236}">
                <a16:creationId xmlns:a16="http://schemas.microsoft.com/office/drawing/2014/main" id="{E55054C2-70DE-33DA-BE34-D559DDC4B3B3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" name="Google Shape;247;p27">
            <a:hlinkClick r:id="rId6" action="ppaction://hlinksldjump"/>
            <a:extLst>
              <a:ext uri="{FF2B5EF4-FFF2-40B4-BE49-F238E27FC236}">
                <a16:creationId xmlns:a16="http://schemas.microsoft.com/office/drawing/2014/main" id="{60FC62B9-323D-0EB6-42FF-486AA6158C0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8;p27">
            <a:extLst>
              <a:ext uri="{FF2B5EF4-FFF2-40B4-BE49-F238E27FC236}">
                <a16:creationId xmlns:a16="http://schemas.microsoft.com/office/drawing/2014/main" id="{DAEA5C38-9370-F1C2-06A4-A48BE2577EC6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" name="Google Shape;249;p27">
            <a:extLst>
              <a:ext uri="{FF2B5EF4-FFF2-40B4-BE49-F238E27FC236}">
                <a16:creationId xmlns:a16="http://schemas.microsoft.com/office/drawing/2014/main" id="{33DC88F9-7A45-1E14-87AC-5D1CE367D478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69434B89-E0D3-88C9-C2A9-3270ED619693}"/>
              </a:ext>
            </a:extLst>
          </p:cNvPr>
          <p:cNvSpPr/>
          <p:nvPr/>
        </p:nvSpPr>
        <p:spPr>
          <a:xfrm>
            <a:off x="7792488" y="0"/>
            <a:ext cx="848891" cy="3878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50;p27">
            <a:extLst>
              <a:ext uri="{FF2B5EF4-FFF2-40B4-BE49-F238E27FC236}">
                <a16:creationId xmlns:a16="http://schemas.microsoft.com/office/drawing/2014/main" id="{33A1DFB4-57E1-75F3-E6AF-DC827F56C6F8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244;p27">
            <a:extLst>
              <a:ext uri="{FF2B5EF4-FFF2-40B4-BE49-F238E27FC236}">
                <a16:creationId xmlns:a16="http://schemas.microsoft.com/office/drawing/2014/main" id="{4F96849F-8563-F6BF-80DA-B74B69CA0ACC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" name="Google Shape;244;p27">
            <a:extLst>
              <a:ext uri="{FF2B5EF4-FFF2-40B4-BE49-F238E27FC236}">
                <a16:creationId xmlns:a16="http://schemas.microsoft.com/office/drawing/2014/main" id="{8965E380-FDEA-C4A4-FF80-B153C63A55B3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63"/>
          <p:cNvSpPr txBox="1">
            <a:spLocks noGrp="1"/>
          </p:cNvSpPr>
          <p:nvPr>
            <p:ph type="title"/>
          </p:nvPr>
        </p:nvSpPr>
        <p:spPr>
          <a:xfrm>
            <a:off x="2204275" y="1004250"/>
            <a:ext cx="473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62" name="Google Shape;2662;p63"/>
          <p:cNvSpPr txBox="1"/>
          <p:nvPr/>
        </p:nvSpPr>
        <p:spPr>
          <a:xfrm>
            <a:off x="3176250" y="4117164"/>
            <a:ext cx="27915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Please keep this slide for attribution</a:t>
            </a:r>
            <a:endParaRPr sz="1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63" name="Google Shape;2663;p63"/>
          <p:cNvSpPr/>
          <p:nvPr/>
        </p:nvSpPr>
        <p:spPr>
          <a:xfrm>
            <a:off x="3724597" y="16931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4" name="Google Shape;2664;p63"/>
          <p:cNvGrpSpPr/>
          <p:nvPr/>
        </p:nvGrpSpPr>
        <p:grpSpPr>
          <a:xfrm>
            <a:off x="4174068" y="1693136"/>
            <a:ext cx="346056" cy="345674"/>
            <a:chOff x="3303268" y="3817349"/>
            <a:chExt cx="346056" cy="345674"/>
          </a:xfrm>
        </p:grpSpPr>
        <p:sp>
          <p:nvSpPr>
            <p:cNvPr id="2665" name="Google Shape;2665;p6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63"/>
          <p:cNvGrpSpPr/>
          <p:nvPr/>
        </p:nvGrpSpPr>
        <p:grpSpPr>
          <a:xfrm>
            <a:off x="4623922" y="1693136"/>
            <a:ext cx="346024" cy="345674"/>
            <a:chOff x="4201447" y="3817349"/>
            <a:chExt cx="346024" cy="345674"/>
          </a:xfrm>
        </p:grpSpPr>
        <p:sp>
          <p:nvSpPr>
            <p:cNvPr id="2670" name="Google Shape;2670;p63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3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63"/>
          <p:cNvGrpSpPr/>
          <p:nvPr/>
        </p:nvGrpSpPr>
        <p:grpSpPr>
          <a:xfrm>
            <a:off x="5073761" y="1693136"/>
            <a:ext cx="345642" cy="345674"/>
            <a:chOff x="5549861" y="3817349"/>
            <a:chExt cx="345642" cy="345674"/>
          </a:xfrm>
        </p:grpSpPr>
        <p:sp>
          <p:nvSpPr>
            <p:cNvPr id="2673" name="Google Shape;2673;p63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3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3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63"/>
          <p:cNvSpPr txBox="1">
            <a:spLocks noGrp="1"/>
          </p:cNvSpPr>
          <p:nvPr>
            <p:ph type="subTitle" idx="1"/>
          </p:nvPr>
        </p:nvSpPr>
        <p:spPr>
          <a:xfrm flipH="1">
            <a:off x="2204275" y="2155375"/>
            <a:ext cx="47355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you have any questions?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youremail@freepik.com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+91  620 421 838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yourcompany.com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8"/>
          <p:cNvGrpSpPr/>
          <p:nvPr/>
        </p:nvGrpSpPr>
        <p:grpSpPr>
          <a:xfrm>
            <a:off x="207640" y="3149982"/>
            <a:ext cx="2694192" cy="1713270"/>
            <a:chOff x="5071700" y="343300"/>
            <a:chExt cx="3291000" cy="2012675"/>
          </a:xfrm>
        </p:grpSpPr>
        <p:sp>
          <p:nvSpPr>
            <p:cNvPr id="256" name="Google Shape;256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207640" y="693394"/>
            <a:ext cx="2694192" cy="1707149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8050" y="1834762"/>
            <a:ext cx="3147059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Surgiu a A Wireless Ethernet Compatibility Alliance</a:t>
            </a:r>
            <a:endParaRPr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2"/>
          </p:nvPr>
        </p:nvSpPr>
        <p:spPr>
          <a:xfrm flipH="1">
            <a:off x="523239" y="4136917"/>
            <a:ext cx="2177457" cy="500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-132151" y="1485467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Em 1999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6"/>
          </p:nvPr>
        </p:nvSpPr>
        <p:spPr>
          <a:xfrm flipH="1">
            <a:off x="130594" y="3891273"/>
            <a:ext cx="2805693" cy="387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Homework</a:t>
            </a:r>
            <a:endParaRPr dirty="0"/>
          </a:p>
        </p:txBody>
      </p:sp>
      <p:grpSp>
        <p:nvGrpSpPr>
          <p:cNvPr id="289" name="Google Shape;289;p28"/>
          <p:cNvGrpSpPr/>
          <p:nvPr/>
        </p:nvGrpSpPr>
        <p:grpSpPr>
          <a:xfrm>
            <a:off x="1171505" y="2863018"/>
            <a:ext cx="766461" cy="947845"/>
            <a:chOff x="2089918" y="2778378"/>
            <a:chExt cx="673867" cy="862555"/>
          </a:xfrm>
        </p:grpSpPr>
        <p:grpSp>
          <p:nvGrpSpPr>
            <p:cNvPr id="290" name="Google Shape;290;p28"/>
            <p:cNvGrpSpPr/>
            <p:nvPr/>
          </p:nvGrpSpPr>
          <p:grpSpPr>
            <a:xfrm>
              <a:off x="2089918" y="2778378"/>
              <a:ext cx="673867" cy="862555"/>
              <a:chOff x="2089918" y="2778378"/>
              <a:chExt cx="673867" cy="862555"/>
            </a:xfrm>
          </p:grpSpPr>
          <p:grpSp>
            <p:nvGrpSpPr>
              <p:cNvPr id="291" name="Google Shape;291;p28"/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292" name="Google Shape;292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" name="Google Shape;299;p28"/>
              <p:cNvSpPr/>
              <p:nvPr/>
            </p:nvSpPr>
            <p:spPr>
              <a:xfrm>
                <a:off x="2089918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8"/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28"/>
          <p:cNvGrpSpPr/>
          <p:nvPr/>
        </p:nvGrpSpPr>
        <p:grpSpPr>
          <a:xfrm>
            <a:off x="1244518" y="565659"/>
            <a:ext cx="673867" cy="862555"/>
            <a:chOff x="2089918" y="402978"/>
            <a:chExt cx="673867" cy="862555"/>
          </a:xfrm>
        </p:grpSpPr>
        <p:grpSp>
          <p:nvGrpSpPr>
            <p:cNvPr id="343" name="Google Shape;343;p28"/>
            <p:cNvGrpSpPr/>
            <p:nvPr/>
          </p:nvGrpSpPr>
          <p:grpSpPr>
            <a:xfrm>
              <a:off x="2089918" y="402978"/>
              <a:ext cx="673867" cy="862555"/>
              <a:chOff x="2089918" y="402978"/>
              <a:chExt cx="673867" cy="862555"/>
            </a:xfrm>
          </p:grpSpPr>
          <p:sp>
            <p:nvSpPr>
              <p:cNvPr id="344" name="Google Shape;344;p28"/>
              <p:cNvSpPr/>
              <p:nvPr/>
            </p:nvSpPr>
            <p:spPr>
              <a:xfrm>
                <a:off x="2089918" y="5916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" name="Google Shape;345;p28"/>
              <p:cNvGrpSpPr/>
              <p:nvPr/>
            </p:nvGrpSpPr>
            <p:grpSpPr>
              <a:xfrm>
                <a:off x="2104267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46" name="Google Shape;34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3" name="Google Shape;353;p28"/>
            <p:cNvGrpSpPr/>
            <p:nvPr/>
          </p:nvGrpSpPr>
          <p:grpSpPr>
            <a:xfrm>
              <a:off x="2237631" y="757947"/>
              <a:ext cx="378452" cy="341321"/>
              <a:chOff x="1298519" y="1970322"/>
              <a:chExt cx="378452" cy="341321"/>
            </a:xfrm>
          </p:grpSpPr>
          <p:sp>
            <p:nvSpPr>
              <p:cNvPr id="354" name="Google Shape;354;p28"/>
              <p:cNvSpPr/>
              <p:nvPr/>
            </p:nvSpPr>
            <p:spPr>
              <a:xfrm>
                <a:off x="1498624" y="1970322"/>
                <a:ext cx="178346" cy="149857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723" extrusionOk="0">
                    <a:moveTo>
                      <a:pt x="3433" y="1"/>
                    </a:moveTo>
                    <a:cubicBezTo>
                      <a:pt x="3396" y="1"/>
                      <a:pt x="3358" y="2"/>
                      <a:pt x="3320" y="3"/>
                    </a:cubicBezTo>
                    <a:cubicBezTo>
                      <a:pt x="1155" y="89"/>
                      <a:pt x="0" y="2598"/>
                      <a:pt x="1355" y="4296"/>
                    </a:cubicBezTo>
                    <a:lnTo>
                      <a:pt x="1298" y="5489"/>
                    </a:lnTo>
                    <a:cubicBezTo>
                      <a:pt x="1290" y="5623"/>
                      <a:pt x="1394" y="5723"/>
                      <a:pt x="1513" y="5723"/>
                    </a:cubicBezTo>
                    <a:cubicBezTo>
                      <a:pt x="1546" y="5723"/>
                      <a:pt x="1580" y="5715"/>
                      <a:pt x="1613" y="5698"/>
                    </a:cubicBezTo>
                    <a:lnTo>
                      <a:pt x="2700" y="5193"/>
                    </a:lnTo>
                    <a:cubicBezTo>
                      <a:pt x="2942" y="5262"/>
                      <a:pt x="3188" y="5295"/>
                      <a:pt x="3430" y="5295"/>
                    </a:cubicBezTo>
                    <a:cubicBezTo>
                      <a:pt x="4298" y="5295"/>
                      <a:pt x="5129" y="4870"/>
                      <a:pt x="5629" y="4124"/>
                    </a:cubicBezTo>
                    <a:cubicBezTo>
                      <a:pt x="6810" y="2353"/>
                      <a:pt x="5532" y="1"/>
                      <a:pt x="3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1571969" y="2019576"/>
                <a:ext cx="21603" cy="5326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034" extrusionOk="0">
                    <a:moveTo>
                      <a:pt x="282" y="1"/>
                    </a:moveTo>
                    <a:cubicBezTo>
                      <a:pt x="1" y="1"/>
                      <a:pt x="1" y="422"/>
                      <a:pt x="282" y="422"/>
                    </a:cubicBezTo>
                    <a:cubicBezTo>
                      <a:pt x="288" y="422"/>
                      <a:pt x="294" y="422"/>
                      <a:pt x="300" y="421"/>
                    </a:cubicBezTo>
                    <a:lnTo>
                      <a:pt x="414" y="421"/>
                    </a:lnTo>
                    <a:lnTo>
                      <a:pt x="414" y="1824"/>
                    </a:lnTo>
                    <a:cubicBezTo>
                      <a:pt x="414" y="1938"/>
                      <a:pt x="510" y="2033"/>
                      <a:pt x="624" y="2033"/>
                    </a:cubicBezTo>
                    <a:cubicBezTo>
                      <a:pt x="729" y="2024"/>
                      <a:pt x="825" y="1938"/>
                      <a:pt x="825" y="1824"/>
                    </a:cubicBezTo>
                    <a:lnTo>
                      <a:pt x="825" y="211"/>
                    </a:lnTo>
                    <a:cubicBezTo>
                      <a:pt x="825" y="97"/>
                      <a:pt x="729" y="1"/>
                      <a:pt x="615" y="1"/>
                    </a:cubicBezTo>
                    <a:lnTo>
                      <a:pt x="300" y="1"/>
                    </a:lnTo>
                    <a:cubicBezTo>
                      <a:pt x="294" y="1"/>
                      <a:pt x="288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1571707" y="2064038"/>
                <a:ext cx="33203" cy="1081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" extrusionOk="0">
                    <a:moveTo>
                      <a:pt x="265" y="0"/>
                    </a:moveTo>
                    <a:cubicBezTo>
                      <a:pt x="1" y="0"/>
                      <a:pt x="4" y="412"/>
                      <a:pt x="273" y="412"/>
                    </a:cubicBezTo>
                    <a:cubicBezTo>
                      <a:pt x="279" y="412"/>
                      <a:pt x="285" y="412"/>
                      <a:pt x="291" y="412"/>
                    </a:cubicBezTo>
                    <a:lnTo>
                      <a:pt x="978" y="412"/>
                    </a:lnTo>
                    <a:cubicBezTo>
                      <a:pt x="984" y="412"/>
                      <a:pt x="990" y="412"/>
                      <a:pt x="995" y="412"/>
                    </a:cubicBezTo>
                    <a:cubicBezTo>
                      <a:pt x="1265" y="412"/>
                      <a:pt x="1267" y="0"/>
                      <a:pt x="1004" y="0"/>
                    </a:cubicBezTo>
                    <a:cubicBezTo>
                      <a:pt x="995" y="0"/>
                      <a:pt x="987" y="1"/>
                      <a:pt x="978" y="2"/>
                    </a:cubicBezTo>
                    <a:lnTo>
                      <a:pt x="291" y="2"/>
                    </a:lnTo>
                    <a:cubicBezTo>
                      <a:pt x="282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1575058" y="2003001"/>
                <a:ext cx="18775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06" extrusionOk="0">
                    <a:moveTo>
                      <a:pt x="407" y="1"/>
                    </a:moveTo>
                    <a:cubicBezTo>
                      <a:pt x="331" y="1"/>
                      <a:pt x="253" y="29"/>
                      <a:pt x="191" y="91"/>
                    </a:cubicBezTo>
                    <a:cubicBezTo>
                      <a:pt x="1" y="281"/>
                      <a:pt x="134" y="606"/>
                      <a:pt x="411" y="606"/>
                    </a:cubicBezTo>
                    <a:cubicBezTo>
                      <a:pt x="573" y="606"/>
                      <a:pt x="707" y="472"/>
                      <a:pt x="716" y="301"/>
                    </a:cubicBezTo>
                    <a:cubicBezTo>
                      <a:pt x="716" y="120"/>
                      <a:pt x="564" y="1"/>
                      <a:pt x="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1345495" y="2004625"/>
                <a:ext cx="170150" cy="171119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6535" extrusionOk="0">
                    <a:moveTo>
                      <a:pt x="3254" y="0"/>
                    </a:moveTo>
                    <a:cubicBezTo>
                      <a:pt x="1842" y="0"/>
                      <a:pt x="649" y="1059"/>
                      <a:pt x="477" y="2461"/>
                    </a:cubicBezTo>
                    <a:lnTo>
                      <a:pt x="19" y="6287"/>
                    </a:lnTo>
                    <a:cubicBezTo>
                      <a:pt x="0" y="6420"/>
                      <a:pt x="105" y="6535"/>
                      <a:pt x="239" y="6535"/>
                    </a:cubicBezTo>
                    <a:lnTo>
                      <a:pt x="6278" y="6535"/>
                    </a:lnTo>
                    <a:cubicBezTo>
                      <a:pt x="6402" y="6525"/>
                      <a:pt x="6497" y="6411"/>
                      <a:pt x="6488" y="6287"/>
                    </a:cubicBezTo>
                    <a:lnTo>
                      <a:pt x="6030" y="2461"/>
                    </a:lnTo>
                    <a:cubicBezTo>
                      <a:pt x="5858" y="1059"/>
                      <a:pt x="4665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404935" y="2140760"/>
                <a:ext cx="51742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3569" extrusionOk="0">
                    <a:moveTo>
                      <a:pt x="1" y="0"/>
                    </a:moveTo>
                    <a:lnTo>
                      <a:pt x="1" y="2710"/>
                    </a:lnTo>
                    <a:lnTo>
                      <a:pt x="984" y="3559"/>
                    </a:lnTo>
                    <a:lnTo>
                      <a:pt x="984" y="3568"/>
                    </a:lnTo>
                    <a:lnTo>
                      <a:pt x="993" y="3568"/>
                    </a:lnTo>
                    <a:lnTo>
                      <a:pt x="993" y="3559"/>
                    </a:lnTo>
                    <a:lnTo>
                      <a:pt x="1976" y="2710"/>
                    </a:lnTo>
                    <a:lnTo>
                      <a:pt x="19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1298519" y="2198708"/>
                <a:ext cx="264338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4313" extrusionOk="0">
                    <a:moveTo>
                      <a:pt x="4065" y="1"/>
                    </a:moveTo>
                    <a:lnTo>
                      <a:pt x="2739" y="420"/>
                    </a:lnTo>
                    <a:lnTo>
                      <a:pt x="1813" y="726"/>
                    </a:lnTo>
                    <a:cubicBezTo>
                      <a:pt x="735" y="1069"/>
                      <a:pt x="1" y="2071"/>
                      <a:pt x="10" y="3196"/>
                    </a:cubicBezTo>
                    <a:lnTo>
                      <a:pt x="10" y="4093"/>
                    </a:lnTo>
                    <a:cubicBezTo>
                      <a:pt x="1" y="4217"/>
                      <a:pt x="106" y="4313"/>
                      <a:pt x="230" y="4313"/>
                    </a:cubicBezTo>
                    <a:lnTo>
                      <a:pt x="9875" y="4313"/>
                    </a:lnTo>
                    <a:cubicBezTo>
                      <a:pt x="9999" y="4313"/>
                      <a:pt x="10094" y="4217"/>
                      <a:pt x="10094" y="4093"/>
                    </a:cubicBezTo>
                    <a:lnTo>
                      <a:pt x="10094" y="3196"/>
                    </a:lnTo>
                    <a:cubicBezTo>
                      <a:pt x="10094" y="2071"/>
                      <a:pt x="9369" y="1069"/>
                      <a:pt x="8291" y="716"/>
                    </a:cubicBezTo>
                    <a:lnTo>
                      <a:pt x="7242" y="382"/>
                    </a:lnTo>
                    <a:lnTo>
                      <a:pt x="6040" y="1"/>
                    </a:lnTo>
                    <a:lnTo>
                      <a:pt x="5057" y="697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88124" y="2208710"/>
                <a:ext cx="74732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31" extrusionOk="0">
                    <a:moveTo>
                      <a:pt x="1" y="0"/>
                    </a:moveTo>
                    <a:lnTo>
                      <a:pt x="783" y="344"/>
                    </a:lnTo>
                    <a:cubicBezTo>
                      <a:pt x="1584" y="687"/>
                      <a:pt x="2128" y="1689"/>
                      <a:pt x="2128" y="2814"/>
                    </a:cubicBezTo>
                    <a:lnTo>
                      <a:pt x="2128" y="3931"/>
                    </a:lnTo>
                    <a:lnTo>
                      <a:pt x="2634" y="3931"/>
                    </a:lnTo>
                    <a:cubicBezTo>
                      <a:pt x="2758" y="3931"/>
                      <a:pt x="2853" y="3835"/>
                      <a:pt x="2853" y="3711"/>
                    </a:cubicBezTo>
                    <a:lnTo>
                      <a:pt x="2853" y="2814"/>
                    </a:lnTo>
                    <a:cubicBezTo>
                      <a:pt x="2853" y="1689"/>
                      <a:pt x="2128" y="687"/>
                      <a:pt x="1050" y="3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298519" y="2209941"/>
                <a:ext cx="71721" cy="101703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884" extrusionOk="0">
                    <a:moveTo>
                      <a:pt x="2739" y="1"/>
                    </a:moveTo>
                    <a:lnTo>
                      <a:pt x="1813" y="297"/>
                    </a:lnTo>
                    <a:cubicBezTo>
                      <a:pt x="735" y="640"/>
                      <a:pt x="1" y="1642"/>
                      <a:pt x="10" y="2767"/>
                    </a:cubicBezTo>
                    <a:lnTo>
                      <a:pt x="10" y="3664"/>
                    </a:lnTo>
                    <a:cubicBezTo>
                      <a:pt x="1" y="3788"/>
                      <a:pt x="106" y="3884"/>
                      <a:pt x="220" y="3884"/>
                    </a:cubicBezTo>
                    <a:lnTo>
                      <a:pt x="697" y="3884"/>
                    </a:lnTo>
                    <a:lnTo>
                      <a:pt x="697" y="2767"/>
                    </a:lnTo>
                    <a:cubicBezTo>
                      <a:pt x="697" y="1642"/>
                      <a:pt x="1251" y="640"/>
                      <a:pt x="2052" y="297"/>
                    </a:cubicBez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1425045" y="2243615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60"/>
                    </a:lnTo>
                    <a:cubicBezTo>
                      <a:pt x="15" y="375"/>
                      <a:pt x="101" y="470"/>
                      <a:pt x="216" y="470"/>
                    </a:cubicBezTo>
                    <a:cubicBezTo>
                      <a:pt x="330" y="470"/>
                      <a:pt x="425" y="375"/>
                      <a:pt x="425" y="26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1425045" y="2262102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70"/>
                    </a:lnTo>
                    <a:cubicBezTo>
                      <a:pt x="15" y="384"/>
                      <a:pt x="101" y="470"/>
                      <a:pt x="216" y="470"/>
                    </a:cubicBezTo>
                    <a:cubicBezTo>
                      <a:pt x="330" y="470"/>
                      <a:pt x="425" y="384"/>
                      <a:pt x="425" y="27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1404935" y="2198708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1" y="1"/>
                    </a:moveTo>
                    <a:lnTo>
                      <a:pt x="1" y="1269"/>
                    </a:lnTo>
                    <a:cubicBezTo>
                      <a:pt x="1" y="1401"/>
                      <a:pt x="109" y="1488"/>
                      <a:pt x="220" y="1488"/>
                    </a:cubicBezTo>
                    <a:cubicBezTo>
                      <a:pt x="278" y="1488"/>
                      <a:pt x="337" y="1465"/>
                      <a:pt x="382" y="1412"/>
                    </a:cubicBezTo>
                    <a:lnTo>
                      <a:pt x="993" y="6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1430674" y="2198708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993" y="1"/>
                    </a:moveTo>
                    <a:lnTo>
                      <a:pt x="1" y="697"/>
                    </a:lnTo>
                    <a:lnTo>
                      <a:pt x="602" y="1412"/>
                    </a:lnTo>
                    <a:cubicBezTo>
                      <a:pt x="647" y="1465"/>
                      <a:pt x="707" y="1488"/>
                      <a:pt x="766" y="1488"/>
                    </a:cubicBezTo>
                    <a:cubicBezTo>
                      <a:pt x="881" y="1488"/>
                      <a:pt x="993" y="1401"/>
                      <a:pt x="993" y="1269"/>
                    </a:cubicBez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1467648" y="2266658"/>
                <a:ext cx="53732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783" extrusionOk="0">
                    <a:moveTo>
                      <a:pt x="287" y="0"/>
                    </a:moveTo>
                    <a:cubicBezTo>
                      <a:pt x="124" y="0"/>
                      <a:pt x="0" y="134"/>
                      <a:pt x="0" y="287"/>
                    </a:cubicBezTo>
                    <a:lnTo>
                      <a:pt x="0" y="496"/>
                    </a:lnTo>
                    <a:cubicBezTo>
                      <a:pt x="0" y="649"/>
                      <a:pt x="124" y="783"/>
                      <a:pt x="287" y="783"/>
                    </a:cubicBezTo>
                    <a:lnTo>
                      <a:pt x="1765" y="783"/>
                    </a:lnTo>
                    <a:cubicBezTo>
                      <a:pt x="1918" y="783"/>
                      <a:pt x="2052" y="649"/>
                      <a:pt x="2052" y="496"/>
                    </a:cubicBezTo>
                    <a:lnTo>
                      <a:pt x="2052" y="287"/>
                    </a:lnTo>
                    <a:cubicBezTo>
                      <a:pt x="2052" y="134"/>
                      <a:pt x="1918" y="0"/>
                      <a:pt x="1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1375712" y="2026358"/>
                <a:ext cx="10995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5741" extrusionOk="0">
                    <a:moveTo>
                      <a:pt x="1375" y="0"/>
                    </a:moveTo>
                    <a:cubicBezTo>
                      <a:pt x="1375" y="0"/>
                      <a:pt x="1375" y="0"/>
                      <a:pt x="1374" y="0"/>
                    </a:cubicBezTo>
                    <a:cubicBezTo>
                      <a:pt x="945" y="1336"/>
                      <a:pt x="10" y="1622"/>
                      <a:pt x="10" y="1622"/>
                    </a:cubicBezTo>
                    <a:lnTo>
                      <a:pt x="10" y="3282"/>
                    </a:lnTo>
                    <a:cubicBezTo>
                      <a:pt x="1" y="4159"/>
                      <a:pt x="468" y="4961"/>
                      <a:pt x="1222" y="5409"/>
                    </a:cubicBezTo>
                    <a:lnTo>
                      <a:pt x="1527" y="5590"/>
                    </a:lnTo>
                    <a:cubicBezTo>
                      <a:pt x="1704" y="5691"/>
                      <a:pt x="1902" y="5741"/>
                      <a:pt x="2101" y="5741"/>
                    </a:cubicBezTo>
                    <a:cubicBezTo>
                      <a:pt x="2300" y="5741"/>
                      <a:pt x="2500" y="5691"/>
                      <a:pt x="2681" y="5590"/>
                    </a:cubicBezTo>
                    <a:lnTo>
                      <a:pt x="2987" y="5409"/>
                    </a:lnTo>
                    <a:cubicBezTo>
                      <a:pt x="3740" y="4961"/>
                      <a:pt x="4198" y="4150"/>
                      <a:pt x="4198" y="3282"/>
                    </a:cubicBezTo>
                    <a:lnTo>
                      <a:pt x="4198" y="2709"/>
                    </a:lnTo>
                    <a:cubicBezTo>
                      <a:pt x="1741" y="2709"/>
                      <a:pt x="1404" y="0"/>
                      <a:pt x="1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1342483" y="2077026"/>
                <a:ext cx="2152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86" extrusionOk="0">
                    <a:moveTo>
                      <a:pt x="645" y="1"/>
                    </a:moveTo>
                    <a:cubicBezTo>
                      <a:pt x="640" y="1"/>
                      <a:pt x="635" y="1"/>
                      <a:pt x="631" y="2"/>
                    </a:cubicBezTo>
                    <a:cubicBezTo>
                      <a:pt x="287" y="2"/>
                      <a:pt x="1" y="278"/>
                      <a:pt x="1" y="631"/>
                    </a:cubicBezTo>
                    <a:lnTo>
                      <a:pt x="1" y="1156"/>
                    </a:lnTo>
                    <a:cubicBezTo>
                      <a:pt x="1" y="1509"/>
                      <a:pt x="287" y="1786"/>
                      <a:pt x="631" y="1786"/>
                    </a:cubicBezTo>
                    <a:cubicBezTo>
                      <a:pt x="735" y="1786"/>
                      <a:pt x="821" y="1700"/>
                      <a:pt x="821" y="1595"/>
                    </a:cubicBezTo>
                    <a:lnTo>
                      <a:pt x="821" y="192"/>
                    </a:lnTo>
                    <a:cubicBezTo>
                      <a:pt x="821" y="92"/>
                      <a:pt x="743" y="1"/>
                      <a:pt x="6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1419179" y="2091742"/>
                <a:ext cx="25111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35" extrusionOk="0">
                    <a:moveTo>
                      <a:pt x="219" y="0"/>
                    </a:moveTo>
                    <a:cubicBezTo>
                      <a:pt x="110" y="0"/>
                      <a:pt x="1" y="74"/>
                      <a:pt x="10" y="222"/>
                    </a:cubicBezTo>
                    <a:lnTo>
                      <a:pt x="10" y="1224"/>
                    </a:lnTo>
                    <a:cubicBezTo>
                      <a:pt x="10" y="1338"/>
                      <a:pt x="106" y="1433"/>
                      <a:pt x="220" y="1433"/>
                    </a:cubicBezTo>
                    <a:lnTo>
                      <a:pt x="659" y="1433"/>
                    </a:lnTo>
                    <a:cubicBezTo>
                      <a:pt x="668" y="1434"/>
                      <a:pt x="677" y="1435"/>
                      <a:pt x="686" y="1435"/>
                    </a:cubicBezTo>
                    <a:cubicBezTo>
                      <a:pt x="958" y="1435"/>
                      <a:pt x="955" y="1023"/>
                      <a:pt x="677" y="1023"/>
                    </a:cubicBezTo>
                    <a:cubicBezTo>
                      <a:pt x="671" y="1023"/>
                      <a:pt x="665" y="1023"/>
                      <a:pt x="659" y="1023"/>
                    </a:cubicBezTo>
                    <a:lnTo>
                      <a:pt x="420" y="1023"/>
                    </a:lnTo>
                    <a:lnTo>
                      <a:pt x="420" y="222"/>
                    </a:lnTo>
                    <a:cubicBezTo>
                      <a:pt x="435" y="74"/>
                      <a:pt x="327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1429418" y="2118267"/>
                <a:ext cx="78974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2605" y="1"/>
                    </a:moveTo>
                    <a:lnTo>
                      <a:pt x="2605" y="249"/>
                    </a:lnTo>
                    <a:lnTo>
                      <a:pt x="2605" y="793"/>
                    </a:lnTo>
                    <a:cubicBezTo>
                      <a:pt x="2596" y="1785"/>
                      <a:pt x="1794" y="2586"/>
                      <a:pt x="802" y="2596"/>
                    </a:cubicBezTo>
                    <a:lnTo>
                      <a:pt x="258" y="2596"/>
                    </a:lnTo>
                    <a:cubicBezTo>
                      <a:pt x="1" y="2615"/>
                      <a:pt x="1" y="2987"/>
                      <a:pt x="258" y="3006"/>
                    </a:cubicBezTo>
                    <a:lnTo>
                      <a:pt x="802" y="3006"/>
                    </a:lnTo>
                    <a:cubicBezTo>
                      <a:pt x="2023" y="3006"/>
                      <a:pt x="3015" y="2014"/>
                      <a:pt x="3015" y="793"/>
                    </a:cubicBez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1497394" y="2077026"/>
                <a:ext cx="2173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786" extrusionOk="0">
                    <a:moveTo>
                      <a:pt x="184" y="1"/>
                    </a:moveTo>
                    <a:cubicBezTo>
                      <a:pt x="78" y="1"/>
                      <a:pt x="0" y="92"/>
                      <a:pt x="9" y="192"/>
                    </a:cubicBezTo>
                    <a:lnTo>
                      <a:pt x="9" y="1595"/>
                    </a:lnTo>
                    <a:cubicBezTo>
                      <a:pt x="9" y="1700"/>
                      <a:pt x="86" y="1786"/>
                      <a:pt x="200" y="1786"/>
                    </a:cubicBezTo>
                    <a:cubicBezTo>
                      <a:pt x="543" y="1786"/>
                      <a:pt x="830" y="1509"/>
                      <a:pt x="830" y="1156"/>
                    </a:cubicBezTo>
                    <a:lnTo>
                      <a:pt x="830" y="631"/>
                    </a:lnTo>
                    <a:cubicBezTo>
                      <a:pt x="830" y="278"/>
                      <a:pt x="543" y="2"/>
                      <a:pt x="200" y="2"/>
                    </a:cubicBezTo>
                    <a:cubicBezTo>
                      <a:pt x="195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1419677" y="2180483"/>
                <a:ext cx="22257" cy="2225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50" extrusionOk="0">
                    <a:moveTo>
                      <a:pt x="421" y="0"/>
                    </a:moveTo>
                    <a:cubicBezTo>
                      <a:pt x="192" y="0"/>
                      <a:pt x="1" y="191"/>
                      <a:pt x="1" y="420"/>
                    </a:cubicBezTo>
                    <a:cubicBezTo>
                      <a:pt x="1" y="658"/>
                      <a:pt x="192" y="849"/>
                      <a:pt x="421" y="849"/>
                    </a:cubicBezTo>
                    <a:cubicBezTo>
                      <a:pt x="659" y="849"/>
                      <a:pt x="850" y="658"/>
                      <a:pt x="850" y="420"/>
                    </a:cubicBezTo>
                    <a:cubicBezTo>
                      <a:pt x="850" y="191"/>
                      <a:pt x="659" y="0"/>
                      <a:pt x="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8">
            <a:hlinkClick r:id="rId3" action="ppaction://hlinksldjump"/>
          </p:cNvPr>
          <p:cNvSpPr/>
          <p:nvPr/>
        </p:nvSpPr>
        <p:spPr>
          <a:xfrm>
            <a:off x="1244618" y="754346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55;p28">
            <a:extLst>
              <a:ext uri="{FF2B5EF4-FFF2-40B4-BE49-F238E27FC236}">
                <a16:creationId xmlns:a16="http://schemas.microsoft.com/office/drawing/2014/main" id="{5A9FA41D-A994-D636-7B7F-A91FC35AA4AF}"/>
              </a:ext>
            </a:extLst>
          </p:cNvPr>
          <p:cNvGrpSpPr/>
          <p:nvPr/>
        </p:nvGrpSpPr>
        <p:grpSpPr>
          <a:xfrm>
            <a:off x="6204568" y="3149982"/>
            <a:ext cx="2694192" cy="1713270"/>
            <a:chOff x="5071700" y="343300"/>
            <a:chExt cx="3291000" cy="2012675"/>
          </a:xfrm>
        </p:grpSpPr>
        <p:sp>
          <p:nvSpPr>
            <p:cNvPr id="11" name="Google Shape;256;p28">
              <a:extLst>
                <a:ext uri="{FF2B5EF4-FFF2-40B4-BE49-F238E27FC236}">
                  <a16:creationId xmlns:a16="http://schemas.microsoft.com/office/drawing/2014/main" id="{3C0018CE-EBD9-BD16-C974-7669C568273C}"/>
                </a:ext>
              </a:extLst>
            </p:cNvPr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257;p28">
              <a:extLst>
                <a:ext uri="{FF2B5EF4-FFF2-40B4-BE49-F238E27FC236}">
                  <a16:creationId xmlns:a16="http://schemas.microsoft.com/office/drawing/2014/main" id="{F4AB35CB-FB25-CFA4-16C4-571E4A389D5A}"/>
                </a:ext>
              </a:extLst>
            </p:cNvPr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13" name="Google Shape;258;p28">
                <a:extLst>
                  <a:ext uri="{FF2B5EF4-FFF2-40B4-BE49-F238E27FC236}">
                    <a16:creationId xmlns:a16="http://schemas.microsoft.com/office/drawing/2014/main" id="{399E9050-482D-0060-5C64-0421D1262161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9;p28">
                <a:extLst>
                  <a:ext uri="{FF2B5EF4-FFF2-40B4-BE49-F238E27FC236}">
                    <a16:creationId xmlns:a16="http://schemas.microsoft.com/office/drawing/2014/main" id="{E3E5F12D-8A12-754C-F974-D8B74B729C3F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60;p28">
                <a:extLst>
                  <a:ext uri="{FF2B5EF4-FFF2-40B4-BE49-F238E27FC236}">
                    <a16:creationId xmlns:a16="http://schemas.microsoft.com/office/drawing/2014/main" id="{5ECA9D3B-9083-9BC1-4C99-46B406789910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61;p28">
                <a:extLst>
                  <a:ext uri="{FF2B5EF4-FFF2-40B4-BE49-F238E27FC236}">
                    <a16:creationId xmlns:a16="http://schemas.microsoft.com/office/drawing/2014/main" id="{BAAB905A-18CE-37FD-4FD0-41D13A334915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262;p28">
            <a:extLst>
              <a:ext uri="{FF2B5EF4-FFF2-40B4-BE49-F238E27FC236}">
                <a16:creationId xmlns:a16="http://schemas.microsoft.com/office/drawing/2014/main" id="{AC5EE6DF-8002-24A2-990A-06A2A9FC6D64}"/>
              </a:ext>
            </a:extLst>
          </p:cNvPr>
          <p:cNvGrpSpPr/>
          <p:nvPr/>
        </p:nvGrpSpPr>
        <p:grpSpPr>
          <a:xfrm>
            <a:off x="6204568" y="693394"/>
            <a:ext cx="2694192" cy="1707149"/>
            <a:chOff x="5071700" y="343300"/>
            <a:chExt cx="3291000" cy="2012675"/>
          </a:xfrm>
        </p:grpSpPr>
        <p:sp>
          <p:nvSpPr>
            <p:cNvPr id="18" name="Google Shape;263;p28">
              <a:extLst>
                <a:ext uri="{FF2B5EF4-FFF2-40B4-BE49-F238E27FC236}">
                  <a16:creationId xmlns:a16="http://schemas.microsoft.com/office/drawing/2014/main" id="{D1DE1C29-8E26-7DC4-CC4D-1BADA3A23D46}"/>
                </a:ext>
              </a:extLst>
            </p:cNvPr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64;p28">
              <a:extLst>
                <a:ext uri="{FF2B5EF4-FFF2-40B4-BE49-F238E27FC236}">
                  <a16:creationId xmlns:a16="http://schemas.microsoft.com/office/drawing/2014/main" id="{90DADE82-2851-4996-1670-5D09C2EBABA6}"/>
                </a:ext>
              </a:extLst>
            </p:cNvPr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0" name="Google Shape;265;p28">
                <a:extLst>
                  <a:ext uri="{FF2B5EF4-FFF2-40B4-BE49-F238E27FC236}">
                    <a16:creationId xmlns:a16="http://schemas.microsoft.com/office/drawing/2014/main" id="{6CD664DF-10BA-772B-1BB5-EC3F54868EBD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6;p28">
                <a:extLst>
                  <a:ext uri="{FF2B5EF4-FFF2-40B4-BE49-F238E27FC236}">
                    <a16:creationId xmlns:a16="http://schemas.microsoft.com/office/drawing/2014/main" id="{6472BB9B-13AF-FC97-D33F-980E014228D5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7;p28">
                <a:extLst>
                  <a:ext uri="{FF2B5EF4-FFF2-40B4-BE49-F238E27FC236}">
                    <a16:creationId xmlns:a16="http://schemas.microsoft.com/office/drawing/2014/main" id="{89403598-26D0-3623-62E5-10FCA29A491A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8;p28">
                <a:extLst>
                  <a:ext uri="{FF2B5EF4-FFF2-40B4-BE49-F238E27FC236}">
                    <a16:creationId xmlns:a16="http://schemas.microsoft.com/office/drawing/2014/main" id="{AA269F5B-B155-2F9B-8060-22517948E9D2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283;p28">
            <a:extLst>
              <a:ext uri="{FF2B5EF4-FFF2-40B4-BE49-F238E27FC236}">
                <a16:creationId xmlns:a16="http://schemas.microsoft.com/office/drawing/2014/main" id="{E6FD710C-2E01-B157-B3A3-A2C41873010A}"/>
              </a:ext>
            </a:extLst>
          </p:cNvPr>
          <p:cNvSpPr txBox="1">
            <a:spLocks/>
          </p:cNvSpPr>
          <p:nvPr/>
        </p:nvSpPr>
        <p:spPr>
          <a:xfrm flipH="1">
            <a:off x="6004978" y="1834762"/>
            <a:ext cx="3147059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OSI e ISO</a:t>
            </a:r>
          </a:p>
        </p:txBody>
      </p:sp>
      <p:sp>
        <p:nvSpPr>
          <p:cNvPr id="25" name="Google Shape;284;p28">
            <a:extLst>
              <a:ext uri="{FF2B5EF4-FFF2-40B4-BE49-F238E27FC236}">
                <a16:creationId xmlns:a16="http://schemas.microsoft.com/office/drawing/2014/main" id="{E858EEE8-BFD0-39E6-8CA2-A30CC8B366B0}"/>
              </a:ext>
            </a:extLst>
          </p:cNvPr>
          <p:cNvSpPr txBox="1">
            <a:spLocks/>
          </p:cNvSpPr>
          <p:nvPr/>
        </p:nvSpPr>
        <p:spPr>
          <a:xfrm flipH="1">
            <a:off x="6520167" y="4136917"/>
            <a:ext cx="2177457" cy="5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/>
              <a:t>Here you could describe the topic of the section</a:t>
            </a:r>
          </a:p>
        </p:txBody>
      </p:sp>
      <p:sp>
        <p:nvSpPr>
          <p:cNvPr id="26" name="Google Shape;286;p28">
            <a:extLst>
              <a:ext uri="{FF2B5EF4-FFF2-40B4-BE49-F238E27FC236}">
                <a16:creationId xmlns:a16="http://schemas.microsoft.com/office/drawing/2014/main" id="{65685BEA-466B-772E-D486-573611798745}"/>
              </a:ext>
            </a:extLst>
          </p:cNvPr>
          <p:cNvSpPr txBox="1">
            <a:spLocks/>
          </p:cNvSpPr>
          <p:nvPr/>
        </p:nvSpPr>
        <p:spPr>
          <a:xfrm flipH="1">
            <a:off x="5864777" y="1485467"/>
            <a:ext cx="3427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pPr marL="0" indent="0"/>
            <a:r>
              <a:rPr lang="pt-BR" dirty="0">
                <a:solidFill>
                  <a:schemeClr val="bg1"/>
                </a:solidFill>
              </a:rPr>
              <a:t>Leonardo Dias</a:t>
            </a:r>
          </a:p>
        </p:txBody>
      </p:sp>
      <p:sp>
        <p:nvSpPr>
          <p:cNvPr id="27" name="Google Shape;287;p28">
            <a:extLst>
              <a:ext uri="{FF2B5EF4-FFF2-40B4-BE49-F238E27FC236}">
                <a16:creationId xmlns:a16="http://schemas.microsoft.com/office/drawing/2014/main" id="{95670513-2722-B9E8-A6C0-3541F55337CF}"/>
              </a:ext>
            </a:extLst>
          </p:cNvPr>
          <p:cNvSpPr txBox="1">
            <a:spLocks/>
          </p:cNvSpPr>
          <p:nvPr/>
        </p:nvSpPr>
        <p:spPr>
          <a:xfrm flipH="1">
            <a:off x="6127522" y="3891273"/>
            <a:ext cx="2805693" cy="38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pPr marL="0" indent="0"/>
            <a:r>
              <a:rPr lang="en-US">
                <a:uFill>
                  <a:noFill/>
                </a:uFill>
                <a:hlinkClick r:id="" action="ppaction://noaction"/>
              </a:rPr>
              <a:t>Homework</a:t>
            </a:r>
            <a:endParaRPr lang="en-US" dirty="0"/>
          </a:p>
        </p:txBody>
      </p:sp>
      <p:grpSp>
        <p:nvGrpSpPr>
          <p:cNvPr id="28" name="Google Shape;289;p28">
            <a:extLst>
              <a:ext uri="{FF2B5EF4-FFF2-40B4-BE49-F238E27FC236}">
                <a16:creationId xmlns:a16="http://schemas.microsoft.com/office/drawing/2014/main" id="{C1BBBF49-AD06-68A1-1CD4-71B6CB887F42}"/>
              </a:ext>
            </a:extLst>
          </p:cNvPr>
          <p:cNvGrpSpPr/>
          <p:nvPr/>
        </p:nvGrpSpPr>
        <p:grpSpPr>
          <a:xfrm>
            <a:off x="7168433" y="2863018"/>
            <a:ext cx="766461" cy="947845"/>
            <a:chOff x="2089918" y="2778378"/>
            <a:chExt cx="673867" cy="862555"/>
          </a:xfrm>
        </p:grpSpPr>
        <p:grpSp>
          <p:nvGrpSpPr>
            <p:cNvPr id="29" name="Google Shape;290;p28">
              <a:extLst>
                <a:ext uri="{FF2B5EF4-FFF2-40B4-BE49-F238E27FC236}">
                  <a16:creationId xmlns:a16="http://schemas.microsoft.com/office/drawing/2014/main" id="{999B5520-F836-203E-8A90-1C996346F32A}"/>
                </a:ext>
              </a:extLst>
            </p:cNvPr>
            <p:cNvGrpSpPr/>
            <p:nvPr/>
          </p:nvGrpSpPr>
          <p:grpSpPr>
            <a:xfrm>
              <a:off x="2089918" y="2778378"/>
              <a:ext cx="673867" cy="862555"/>
              <a:chOff x="2089918" y="2778378"/>
              <a:chExt cx="673867" cy="862555"/>
            </a:xfrm>
          </p:grpSpPr>
          <p:grpSp>
            <p:nvGrpSpPr>
              <p:cNvPr id="245" name="Google Shape;291;p28">
                <a:extLst>
                  <a:ext uri="{FF2B5EF4-FFF2-40B4-BE49-F238E27FC236}">
                    <a16:creationId xmlns:a16="http://schemas.microsoft.com/office/drawing/2014/main" id="{2A6500DF-4E2F-7E37-DC66-43FE341F72E8}"/>
                  </a:ext>
                </a:extLst>
              </p:cNvPr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247" name="Google Shape;292;p28">
                  <a:extLst>
                    <a:ext uri="{FF2B5EF4-FFF2-40B4-BE49-F238E27FC236}">
                      <a16:creationId xmlns:a16="http://schemas.microsoft.com/office/drawing/2014/main" id="{72E1906D-CB07-305D-8DC7-ADCD5B04FA51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93;p28">
                  <a:extLst>
                    <a:ext uri="{FF2B5EF4-FFF2-40B4-BE49-F238E27FC236}">
                      <a16:creationId xmlns:a16="http://schemas.microsoft.com/office/drawing/2014/main" id="{0BED6E5B-2728-7234-B78F-BA72CA0F2CFF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94;p28">
                  <a:extLst>
                    <a:ext uri="{FF2B5EF4-FFF2-40B4-BE49-F238E27FC236}">
                      <a16:creationId xmlns:a16="http://schemas.microsoft.com/office/drawing/2014/main" id="{51A13145-D5AF-4A70-2E10-F148B1490FDB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95;p28">
                  <a:extLst>
                    <a:ext uri="{FF2B5EF4-FFF2-40B4-BE49-F238E27FC236}">
                      <a16:creationId xmlns:a16="http://schemas.microsoft.com/office/drawing/2014/main" id="{E41B4100-C9BE-525A-CD2C-56C80B32184F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96;p28">
                  <a:extLst>
                    <a:ext uri="{FF2B5EF4-FFF2-40B4-BE49-F238E27FC236}">
                      <a16:creationId xmlns:a16="http://schemas.microsoft.com/office/drawing/2014/main" id="{287D7F9D-62EE-2713-118F-11553E8BB5DF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97;p28">
                  <a:extLst>
                    <a:ext uri="{FF2B5EF4-FFF2-40B4-BE49-F238E27FC236}">
                      <a16:creationId xmlns:a16="http://schemas.microsoft.com/office/drawing/2014/main" id="{CB97F9FB-63F9-D701-5D56-AC80911850F7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98;p28">
                  <a:extLst>
                    <a:ext uri="{FF2B5EF4-FFF2-40B4-BE49-F238E27FC236}">
                      <a16:creationId xmlns:a16="http://schemas.microsoft.com/office/drawing/2014/main" id="{207B1BE2-42DA-2E34-9387-92A3156376F4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" name="Google Shape;299;p28">
                <a:extLst>
                  <a:ext uri="{FF2B5EF4-FFF2-40B4-BE49-F238E27FC236}">
                    <a16:creationId xmlns:a16="http://schemas.microsoft.com/office/drawing/2014/main" id="{14E0B5F5-1B88-896A-EDC1-CAC67F923CDB}"/>
                  </a:ext>
                </a:extLst>
              </p:cNvPr>
              <p:cNvSpPr/>
              <p:nvPr/>
            </p:nvSpPr>
            <p:spPr>
              <a:xfrm>
                <a:off x="2089918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0;p28">
              <a:extLst>
                <a:ext uri="{FF2B5EF4-FFF2-40B4-BE49-F238E27FC236}">
                  <a16:creationId xmlns:a16="http://schemas.microsoft.com/office/drawing/2014/main" id="{95D3405E-AF9F-6513-190E-A6051FC77011}"/>
                </a:ext>
              </a:extLst>
            </p:cNvPr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31" name="Google Shape;301;p28">
                <a:extLst>
                  <a:ext uri="{FF2B5EF4-FFF2-40B4-BE49-F238E27FC236}">
                    <a16:creationId xmlns:a16="http://schemas.microsoft.com/office/drawing/2014/main" id="{4DB8904A-287D-C7CA-0E14-C0B9682BCB9B}"/>
                  </a:ext>
                </a:extLst>
              </p:cNvPr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02;p28">
                <a:extLst>
                  <a:ext uri="{FF2B5EF4-FFF2-40B4-BE49-F238E27FC236}">
                    <a16:creationId xmlns:a16="http://schemas.microsoft.com/office/drawing/2014/main" id="{BFDC8E93-1C1D-990E-5BC3-17585930EEA8}"/>
                  </a:ext>
                </a:extLst>
              </p:cNvPr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03;p28">
                <a:extLst>
                  <a:ext uri="{FF2B5EF4-FFF2-40B4-BE49-F238E27FC236}">
                    <a16:creationId xmlns:a16="http://schemas.microsoft.com/office/drawing/2014/main" id="{A358995B-9D6A-1049-7084-3BF027F69C5A}"/>
                  </a:ext>
                </a:extLst>
              </p:cNvPr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04;p28">
                <a:extLst>
                  <a:ext uri="{FF2B5EF4-FFF2-40B4-BE49-F238E27FC236}">
                    <a16:creationId xmlns:a16="http://schemas.microsoft.com/office/drawing/2014/main" id="{8EDDEC4A-6ABA-FE59-6141-617D8B7BC38F}"/>
                  </a:ext>
                </a:extLst>
              </p:cNvPr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05;p28">
                <a:extLst>
                  <a:ext uri="{FF2B5EF4-FFF2-40B4-BE49-F238E27FC236}">
                    <a16:creationId xmlns:a16="http://schemas.microsoft.com/office/drawing/2014/main" id="{DE810A84-55A0-4691-20A1-BAA0A04D3573}"/>
                  </a:ext>
                </a:extLst>
              </p:cNvPr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06;p28">
                <a:extLst>
                  <a:ext uri="{FF2B5EF4-FFF2-40B4-BE49-F238E27FC236}">
                    <a16:creationId xmlns:a16="http://schemas.microsoft.com/office/drawing/2014/main" id="{18C48710-B03A-F088-0A8B-341CAA942C4A}"/>
                  </a:ext>
                </a:extLst>
              </p:cNvPr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07;p28">
                <a:extLst>
                  <a:ext uri="{FF2B5EF4-FFF2-40B4-BE49-F238E27FC236}">
                    <a16:creationId xmlns:a16="http://schemas.microsoft.com/office/drawing/2014/main" id="{0150E2C5-99FA-26B7-801F-5484422A1BE6}"/>
                  </a:ext>
                </a:extLst>
              </p:cNvPr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08;p28">
                <a:extLst>
                  <a:ext uri="{FF2B5EF4-FFF2-40B4-BE49-F238E27FC236}">
                    <a16:creationId xmlns:a16="http://schemas.microsoft.com/office/drawing/2014/main" id="{983B746C-DD4C-27DB-BD51-D0AED24D4155}"/>
                  </a:ext>
                </a:extLst>
              </p:cNvPr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09;p28">
                <a:extLst>
                  <a:ext uri="{FF2B5EF4-FFF2-40B4-BE49-F238E27FC236}">
                    <a16:creationId xmlns:a16="http://schemas.microsoft.com/office/drawing/2014/main" id="{3D73950A-23F2-6BED-8501-C531966BAA67}"/>
                  </a:ext>
                </a:extLst>
              </p:cNvPr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10;p28">
                <a:extLst>
                  <a:ext uri="{FF2B5EF4-FFF2-40B4-BE49-F238E27FC236}">
                    <a16:creationId xmlns:a16="http://schemas.microsoft.com/office/drawing/2014/main" id="{06A61300-00CC-2357-01E9-0EC2BB55DC19}"/>
                  </a:ext>
                </a:extLst>
              </p:cNvPr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11;p28">
                <a:extLst>
                  <a:ext uri="{FF2B5EF4-FFF2-40B4-BE49-F238E27FC236}">
                    <a16:creationId xmlns:a16="http://schemas.microsoft.com/office/drawing/2014/main" id="{2C342365-760D-DE11-CDD0-ADD0D91FF8E1}"/>
                  </a:ext>
                </a:extLst>
              </p:cNvPr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12;p28">
                <a:extLst>
                  <a:ext uri="{FF2B5EF4-FFF2-40B4-BE49-F238E27FC236}">
                    <a16:creationId xmlns:a16="http://schemas.microsoft.com/office/drawing/2014/main" id="{F4D1642C-4BB0-C40E-38BB-ED1402A14062}"/>
                  </a:ext>
                </a:extLst>
              </p:cNvPr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13;p28">
                <a:extLst>
                  <a:ext uri="{FF2B5EF4-FFF2-40B4-BE49-F238E27FC236}">
                    <a16:creationId xmlns:a16="http://schemas.microsoft.com/office/drawing/2014/main" id="{41A502B1-C91D-963D-7D2C-31D964E70B2A}"/>
                  </a:ext>
                </a:extLst>
              </p:cNvPr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14;p28">
                <a:extLst>
                  <a:ext uri="{FF2B5EF4-FFF2-40B4-BE49-F238E27FC236}">
                    <a16:creationId xmlns:a16="http://schemas.microsoft.com/office/drawing/2014/main" id="{DE1EBD86-B554-21FB-84B4-0BFB863D7588}"/>
                  </a:ext>
                </a:extLst>
              </p:cNvPr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15;p28">
                <a:extLst>
                  <a:ext uri="{FF2B5EF4-FFF2-40B4-BE49-F238E27FC236}">
                    <a16:creationId xmlns:a16="http://schemas.microsoft.com/office/drawing/2014/main" id="{F0CDAE02-A668-E690-F6FD-C4915E3704C6}"/>
                  </a:ext>
                </a:extLst>
              </p:cNvPr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16;p28">
                <a:extLst>
                  <a:ext uri="{FF2B5EF4-FFF2-40B4-BE49-F238E27FC236}">
                    <a16:creationId xmlns:a16="http://schemas.microsoft.com/office/drawing/2014/main" id="{3E631086-6749-FBB6-19F5-08DB5FE4F7DE}"/>
                  </a:ext>
                </a:extLst>
              </p:cNvPr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17;p28">
                <a:extLst>
                  <a:ext uri="{FF2B5EF4-FFF2-40B4-BE49-F238E27FC236}">
                    <a16:creationId xmlns:a16="http://schemas.microsoft.com/office/drawing/2014/main" id="{0645730E-E541-AA5F-F286-B2827B71CDAB}"/>
                  </a:ext>
                </a:extLst>
              </p:cNvPr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18;p28">
                <a:extLst>
                  <a:ext uri="{FF2B5EF4-FFF2-40B4-BE49-F238E27FC236}">
                    <a16:creationId xmlns:a16="http://schemas.microsoft.com/office/drawing/2014/main" id="{DC23833C-3343-0D11-8954-CA08DF36E26E}"/>
                  </a:ext>
                </a:extLst>
              </p:cNvPr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19;p28">
                <a:extLst>
                  <a:ext uri="{FF2B5EF4-FFF2-40B4-BE49-F238E27FC236}">
                    <a16:creationId xmlns:a16="http://schemas.microsoft.com/office/drawing/2014/main" id="{B15CA523-9208-25E5-2DBD-F203F82BE2DD}"/>
                  </a:ext>
                </a:extLst>
              </p:cNvPr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20;p28">
                <a:extLst>
                  <a:ext uri="{FF2B5EF4-FFF2-40B4-BE49-F238E27FC236}">
                    <a16:creationId xmlns:a16="http://schemas.microsoft.com/office/drawing/2014/main" id="{16223E2F-0D9D-C0A9-3DCC-C73D0EC986E0}"/>
                  </a:ext>
                </a:extLst>
              </p:cNvPr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21;p28">
                <a:extLst>
                  <a:ext uri="{FF2B5EF4-FFF2-40B4-BE49-F238E27FC236}">
                    <a16:creationId xmlns:a16="http://schemas.microsoft.com/office/drawing/2014/main" id="{D141446E-960A-D6B5-543D-8AFBEAB7FBD4}"/>
                  </a:ext>
                </a:extLst>
              </p:cNvPr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22;p28">
                <a:extLst>
                  <a:ext uri="{FF2B5EF4-FFF2-40B4-BE49-F238E27FC236}">
                    <a16:creationId xmlns:a16="http://schemas.microsoft.com/office/drawing/2014/main" id="{58D89180-0B3C-1948-1260-BAB8234D2E00}"/>
                  </a:ext>
                </a:extLst>
              </p:cNvPr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342;p28">
            <a:extLst>
              <a:ext uri="{FF2B5EF4-FFF2-40B4-BE49-F238E27FC236}">
                <a16:creationId xmlns:a16="http://schemas.microsoft.com/office/drawing/2014/main" id="{A8F2D060-CB9C-751B-96B2-338C6AB01DF0}"/>
              </a:ext>
            </a:extLst>
          </p:cNvPr>
          <p:cNvGrpSpPr/>
          <p:nvPr/>
        </p:nvGrpSpPr>
        <p:grpSpPr>
          <a:xfrm>
            <a:off x="7241446" y="565659"/>
            <a:ext cx="673867" cy="862555"/>
            <a:chOff x="2089918" y="402978"/>
            <a:chExt cx="673867" cy="862555"/>
          </a:xfrm>
        </p:grpSpPr>
        <p:grpSp>
          <p:nvGrpSpPr>
            <p:cNvPr id="410" name="Google Shape;343;p28">
              <a:extLst>
                <a:ext uri="{FF2B5EF4-FFF2-40B4-BE49-F238E27FC236}">
                  <a16:creationId xmlns:a16="http://schemas.microsoft.com/office/drawing/2014/main" id="{7898580C-852C-58A2-53FD-5224F380FF45}"/>
                </a:ext>
              </a:extLst>
            </p:cNvPr>
            <p:cNvGrpSpPr/>
            <p:nvPr/>
          </p:nvGrpSpPr>
          <p:grpSpPr>
            <a:xfrm>
              <a:off x="2089918" y="402978"/>
              <a:ext cx="673867" cy="862555"/>
              <a:chOff x="2089918" y="402978"/>
              <a:chExt cx="673867" cy="862555"/>
            </a:xfrm>
          </p:grpSpPr>
          <p:sp>
            <p:nvSpPr>
              <p:cNvPr id="432" name="Google Shape;344;p28">
                <a:extLst>
                  <a:ext uri="{FF2B5EF4-FFF2-40B4-BE49-F238E27FC236}">
                    <a16:creationId xmlns:a16="http://schemas.microsoft.com/office/drawing/2014/main" id="{F0753343-8B33-51E9-56DA-85404715708A}"/>
                  </a:ext>
                </a:extLst>
              </p:cNvPr>
              <p:cNvSpPr/>
              <p:nvPr/>
            </p:nvSpPr>
            <p:spPr>
              <a:xfrm>
                <a:off x="2089918" y="5916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3" name="Google Shape;345;p28">
                <a:extLst>
                  <a:ext uri="{FF2B5EF4-FFF2-40B4-BE49-F238E27FC236}">
                    <a16:creationId xmlns:a16="http://schemas.microsoft.com/office/drawing/2014/main" id="{541CC553-9807-4670-FEA4-5A1498CC2D8F}"/>
                  </a:ext>
                </a:extLst>
              </p:cNvPr>
              <p:cNvGrpSpPr/>
              <p:nvPr/>
            </p:nvGrpSpPr>
            <p:grpSpPr>
              <a:xfrm>
                <a:off x="2104267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434" name="Google Shape;346;p28">
                  <a:extLst>
                    <a:ext uri="{FF2B5EF4-FFF2-40B4-BE49-F238E27FC236}">
                      <a16:creationId xmlns:a16="http://schemas.microsoft.com/office/drawing/2014/main" id="{8263FCCF-F4DA-E1D6-AB45-3FBD10196963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347;p28">
                  <a:extLst>
                    <a:ext uri="{FF2B5EF4-FFF2-40B4-BE49-F238E27FC236}">
                      <a16:creationId xmlns:a16="http://schemas.microsoft.com/office/drawing/2014/main" id="{7CA78305-C679-2E40-C43E-CF631D24923F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348;p28">
                  <a:extLst>
                    <a:ext uri="{FF2B5EF4-FFF2-40B4-BE49-F238E27FC236}">
                      <a16:creationId xmlns:a16="http://schemas.microsoft.com/office/drawing/2014/main" id="{B8A3DBB2-6DDB-6D36-C152-5927F8D56584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349;p28">
                  <a:extLst>
                    <a:ext uri="{FF2B5EF4-FFF2-40B4-BE49-F238E27FC236}">
                      <a16:creationId xmlns:a16="http://schemas.microsoft.com/office/drawing/2014/main" id="{4207EF08-6D4B-2420-6C77-1A121C373F3A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350;p28">
                  <a:extLst>
                    <a:ext uri="{FF2B5EF4-FFF2-40B4-BE49-F238E27FC236}">
                      <a16:creationId xmlns:a16="http://schemas.microsoft.com/office/drawing/2014/main" id="{3CADC3BC-4C6B-19ED-6416-48E78E83B698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351;p28">
                  <a:extLst>
                    <a:ext uri="{FF2B5EF4-FFF2-40B4-BE49-F238E27FC236}">
                      <a16:creationId xmlns:a16="http://schemas.microsoft.com/office/drawing/2014/main" id="{EB929D32-0560-E5FD-3D15-0A9A5B6CF960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352;p28">
                  <a:extLst>
                    <a:ext uri="{FF2B5EF4-FFF2-40B4-BE49-F238E27FC236}">
                      <a16:creationId xmlns:a16="http://schemas.microsoft.com/office/drawing/2014/main" id="{91403947-625A-9992-4452-3869DF17F945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353;p28">
              <a:extLst>
                <a:ext uri="{FF2B5EF4-FFF2-40B4-BE49-F238E27FC236}">
                  <a16:creationId xmlns:a16="http://schemas.microsoft.com/office/drawing/2014/main" id="{9CE91BFE-436E-ED83-DF07-03148A409249}"/>
                </a:ext>
              </a:extLst>
            </p:cNvPr>
            <p:cNvGrpSpPr/>
            <p:nvPr/>
          </p:nvGrpSpPr>
          <p:grpSpPr>
            <a:xfrm>
              <a:off x="2237631" y="757947"/>
              <a:ext cx="378452" cy="341321"/>
              <a:chOff x="1298519" y="1970322"/>
              <a:chExt cx="378452" cy="341321"/>
            </a:xfrm>
          </p:grpSpPr>
          <p:sp>
            <p:nvSpPr>
              <p:cNvPr id="412" name="Google Shape;354;p28">
                <a:extLst>
                  <a:ext uri="{FF2B5EF4-FFF2-40B4-BE49-F238E27FC236}">
                    <a16:creationId xmlns:a16="http://schemas.microsoft.com/office/drawing/2014/main" id="{B35DE665-EC3F-5816-47FB-FB4CD47A3D87}"/>
                  </a:ext>
                </a:extLst>
              </p:cNvPr>
              <p:cNvSpPr/>
              <p:nvPr/>
            </p:nvSpPr>
            <p:spPr>
              <a:xfrm>
                <a:off x="1498624" y="1970322"/>
                <a:ext cx="178346" cy="149857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723" extrusionOk="0">
                    <a:moveTo>
                      <a:pt x="3433" y="1"/>
                    </a:moveTo>
                    <a:cubicBezTo>
                      <a:pt x="3396" y="1"/>
                      <a:pt x="3358" y="2"/>
                      <a:pt x="3320" y="3"/>
                    </a:cubicBezTo>
                    <a:cubicBezTo>
                      <a:pt x="1155" y="89"/>
                      <a:pt x="0" y="2598"/>
                      <a:pt x="1355" y="4296"/>
                    </a:cubicBezTo>
                    <a:lnTo>
                      <a:pt x="1298" y="5489"/>
                    </a:lnTo>
                    <a:cubicBezTo>
                      <a:pt x="1290" y="5623"/>
                      <a:pt x="1394" y="5723"/>
                      <a:pt x="1513" y="5723"/>
                    </a:cubicBezTo>
                    <a:cubicBezTo>
                      <a:pt x="1546" y="5723"/>
                      <a:pt x="1580" y="5715"/>
                      <a:pt x="1613" y="5698"/>
                    </a:cubicBezTo>
                    <a:lnTo>
                      <a:pt x="2700" y="5193"/>
                    </a:lnTo>
                    <a:cubicBezTo>
                      <a:pt x="2942" y="5262"/>
                      <a:pt x="3188" y="5295"/>
                      <a:pt x="3430" y="5295"/>
                    </a:cubicBezTo>
                    <a:cubicBezTo>
                      <a:pt x="4298" y="5295"/>
                      <a:pt x="5129" y="4870"/>
                      <a:pt x="5629" y="4124"/>
                    </a:cubicBezTo>
                    <a:cubicBezTo>
                      <a:pt x="6810" y="2353"/>
                      <a:pt x="5532" y="1"/>
                      <a:pt x="3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355;p28">
                <a:extLst>
                  <a:ext uri="{FF2B5EF4-FFF2-40B4-BE49-F238E27FC236}">
                    <a16:creationId xmlns:a16="http://schemas.microsoft.com/office/drawing/2014/main" id="{A914DEDD-34AE-E5EE-8F8C-BBB3A41AA45A}"/>
                  </a:ext>
                </a:extLst>
              </p:cNvPr>
              <p:cNvSpPr/>
              <p:nvPr/>
            </p:nvSpPr>
            <p:spPr>
              <a:xfrm>
                <a:off x="1571969" y="2019576"/>
                <a:ext cx="21603" cy="5326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034" extrusionOk="0">
                    <a:moveTo>
                      <a:pt x="282" y="1"/>
                    </a:moveTo>
                    <a:cubicBezTo>
                      <a:pt x="1" y="1"/>
                      <a:pt x="1" y="422"/>
                      <a:pt x="282" y="422"/>
                    </a:cubicBezTo>
                    <a:cubicBezTo>
                      <a:pt x="288" y="422"/>
                      <a:pt x="294" y="422"/>
                      <a:pt x="300" y="421"/>
                    </a:cubicBezTo>
                    <a:lnTo>
                      <a:pt x="414" y="421"/>
                    </a:lnTo>
                    <a:lnTo>
                      <a:pt x="414" y="1824"/>
                    </a:lnTo>
                    <a:cubicBezTo>
                      <a:pt x="414" y="1938"/>
                      <a:pt x="510" y="2033"/>
                      <a:pt x="624" y="2033"/>
                    </a:cubicBezTo>
                    <a:cubicBezTo>
                      <a:pt x="729" y="2024"/>
                      <a:pt x="825" y="1938"/>
                      <a:pt x="825" y="1824"/>
                    </a:cubicBezTo>
                    <a:lnTo>
                      <a:pt x="825" y="211"/>
                    </a:lnTo>
                    <a:cubicBezTo>
                      <a:pt x="825" y="97"/>
                      <a:pt x="729" y="1"/>
                      <a:pt x="615" y="1"/>
                    </a:cubicBezTo>
                    <a:lnTo>
                      <a:pt x="300" y="1"/>
                    </a:lnTo>
                    <a:cubicBezTo>
                      <a:pt x="294" y="1"/>
                      <a:pt x="288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356;p28">
                <a:extLst>
                  <a:ext uri="{FF2B5EF4-FFF2-40B4-BE49-F238E27FC236}">
                    <a16:creationId xmlns:a16="http://schemas.microsoft.com/office/drawing/2014/main" id="{299FD160-3AA0-4B2F-43E6-DCC3AC873CE8}"/>
                  </a:ext>
                </a:extLst>
              </p:cNvPr>
              <p:cNvSpPr/>
              <p:nvPr/>
            </p:nvSpPr>
            <p:spPr>
              <a:xfrm>
                <a:off x="1571707" y="2064038"/>
                <a:ext cx="33203" cy="1081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" extrusionOk="0">
                    <a:moveTo>
                      <a:pt x="265" y="0"/>
                    </a:moveTo>
                    <a:cubicBezTo>
                      <a:pt x="1" y="0"/>
                      <a:pt x="4" y="412"/>
                      <a:pt x="273" y="412"/>
                    </a:cubicBezTo>
                    <a:cubicBezTo>
                      <a:pt x="279" y="412"/>
                      <a:pt x="285" y="412"/>
                      <a:pt x="291" y="412"/>
                    </a:cubicBezTo>
                    <a:lnTo>
                      <a:pt x="978" y="412"/>
                    </a:lnTo>
                    <a:cubicBezTo>
                      <a:pt x="984" y="412"/>
                      <a:pt x="990" y="412"/>
                      <a:pt x="995" y="412"/>
                    </a:cubicBezTo>
                    <a:cubicBezTo>
                      <a:pt x="1265" y="412"/>
                      <a:pt x="1267" y="0"/>
                      <a:pt x="1004" y="0"/>
                    </a:cubicBezTo>
                    <a:cubicBezTo>
                      <a:pt x="995" y="0"/>
                      <a:pt x="987" y="1"/>
                      <a:pt x="978" y="2"/>
                    </a:cubicBezTo>
                    <a:lnTo>
                      <a:pt x="291" y="2"/>
                    </a:lnTo>
                    <a:cubicBezTo>
                      <a:pt x="282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357;p28">
                <a:extLst>
                  <a:ext uri="{FF2B5EF4-FFF2-40B4-BE49-F238E27FC236}">
                    <a16:creationId xmlns:a16="http://schemas.microsoft.com/office/drawing/2014/main" id="{1415A43D-808F-BFC4-4C1C-E9C1F5887779}"/>
                  </a:ext>
                </a:extLst>
              </p:cNvPr>
              <p:cNvSpPr/>
              <p:nvPr/>
            </p:nvSpPr>
            <p:spPr>
              <a:xfrm>
                <a:off x="1575058" y="2003001"/>
                <a:ext cx="18775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06" extrusionOk="0">
                    <a:moveTo>
                      <a:pt x="407" y="1"/>
                    </a:moveTo>
                    <a:cubicBezTo>
                      <a:pt x="331" y="1"/>
                      <a:pt x="253" y="29"/>
                      <a:pt x="191" y="91"/>
                    </a:cubicBezTo>
                    <a:cubicBezTo>
                      <a:pt x="1" y="281"/>
                      <a:pt x="134" y="606"/>
                      <a:pt x="411" y="606"/>
                    </a:cubicBezTo>
                    <a:cubicBezTo>
                      <a:pt x="573" y="606"/>
                      <a:pt x="707" y="472"/>
                      <a:pt x="716" y="301"/>
                    </a:cubicBezTo>
                    <a:cubicBezTo>
                      <a:pt x="716" y="120"/>
                      <a:pt x="564" y="1"/>
                      <a:pt x="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358;p28">
                <a:extLst>
                  <a:ext uri="{FF2B5EF4-FFF2-40B4-BE49-F238E27FC236}">
                    <a16:creationId xmlns:a16="http://schemas.microsoft.com/office/drawing/2014/main" id="{D1BD7241-0471-7B4A-09E6-B97064C6856D}"/>
                  </a:ext>
                </a:extLst>
              </p:cNvPr>
              <p:cNvSpPr/>
              <p:nvPr/>
            </p:nvSpPr>
            <p:spPr>
              <a:xfrm>
                <a:off x="1345495" y="2004625"/>
                <a:ext cx="170150" cy="171119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6535" extrusionOk="0">
                    <a:moveTo>
                      <a:pt x="3254" y="0"/>
                    </a:moveTo>
                    <a:cubicBezTo>
                      <a:pt x="1842" y="0"/>
                      <a:pt x="649" y="1059"/>
                      <a:pt x="477" y="2461"/>
                    </a:cubicBezTo>
                    <a:lnTo>
                      <a:pt x="19" y="6287"/>
                    </a:lnTo>
                    <a:cubicBezTo>
                      <a:pt x="0" y="6420"/>
                      <a:pt x="105" y="6535"/>
                      <a:pt x="239" y="6535"/>
                    </a:cubicBezTo>
                    <a:lnTo>
                      <a:pt x="6278" y="6535"/>
                    </a:lnTo>
                    <a:cubicBezTo>
                      <a:pt x="6402" y="6525"/>
                      <a:pt x="6497" y="6411"/>
                      <a:pt x="6488" y="6287"/>
                    </a:cubicBezTo>
                    <a:lnTo>
                      <a:pt x="6030" y="2461"/>
                    </a:lnTo>
                    <a:cubicBezTo>
                      <a:pt x="5858" y="1059"/>
                      <a:pt x="4665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359;p28">
                <a:extLst>
                  <a:ext uri="{FF2B5EF4-FFF2-40B4-BE49-F238E27FC236}">
                    <a16:creationId xmlns:a16="http://schemas.microsoft.com/office/drawing/2014/main" id="{C73FBDD1-D4B3-6F65-8375-5940F10EAE1C}"/>
                  </a:ext>
                </a:extLst>
              </p:cNvPr>
              <p:cNvSpPr/>
              <p:nvPr/>
            </p:nvSpPr>
            <p:spPr>
              <a:xfrm>
                <a:off x="1404935" y="2140760"/>
                <a:ext cx="51742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3569" extrusionOk="0">
                    <a:moveTo>
                      <a:pt x="1" y="0"/>
                    </a:moveTo>
                    <a:lnTo>
                      <a:pt x="1" y="2710"/>
                    </a:lnTo>
                    <a:lnTo>
                      <a:pt x="984" y="3559"/>
                    </a:lnTo>
                    <a:lnTo>
                      <a:pt x="984" y="3568"/>
                    </a:lnTo>
                    <a:lnTo>
                      <a:pt x="993" y="3568"/>
                    </a:lnTo>
                    <a:lnTo>
                      <a:pt x="993" y="3559"/>
                    </a:lnTo>
                    <a:lnTo>
                      <a:pt x="1976" y="2710"/>
                    </a:lnTo>
                    <a:lnTo>
                      <a:pt x="19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360;p28">
                <a:extLst>
                  <a:ext uri="{FF2B5EF4-FFF2-40B4-BE49-F238E27FC236}">
                    <a16:creationId xmlns:a16="http://schemas.microsoft.com/office/drawing/2014/main" id="{03CA0B7D-724C-10A1-24FF-39D68E972954}"/>
                  </a:ext>
                </a:extLst>
              </p:cNvPr>
              <p:cNvSpPr/>
              <p:nvPr/>
            </p:nvSpPr>
            <p:spPr>
              <a:xfrm>
                <a:off x="1298519" y="2198708"/>
                <a:ext cx="264338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4313" extrusionOk="0">
                    <a:moveTo>
                      <a:pt x="4065" y="1"/>
                    </a:moveTo>
                    <a:lnTo>
                      <a:pt x="2739" y="420"/>
                    </a:lnTo>
                    <a:lnTo>
                      <a:pt x="1813" y="726"/>
                    </a:lnTo>
                    <a:cubicBezTo>
                      <a:pt x="735" y="1069"/>
                      <a:pt x="1" y="2071"/>
                      <a:pt x="10" y="3196"/>
                    </a:cubicBezTo>
                    <a:lnTo>
                      <a:pt x="10" y="4093"/>
                    </a:lnTo>
                    <a:cubicBezTo>
                      <a:pt x="1" y="4217"/>
                      <a:pt x="106" y="4313"/>
                      <a:pt x="230" y="4313"/>
                    </a:cubicBezTo>
                    <a:lnTo>
                      <a:pt x="9875" y="4313"/>
                    </a:lnTo>
                    <a:cubicBezTo>
                      <a:pt x="9999" y="4313"/>
                      <a:pt x="10094" y="4217"/>
                      <a:pt x="10094" y="4093"/>
                    </a:cubicBezTo>
                    <a:lnTo>
                      <a:pt x="10094" y="3196"/>
                    </a:lnTo>
                    <a:cubicBezTo>
                      <a:pt x="10094" y="2071"/>
                      <a:pt x="9369" y="1069"/>
                      <a:pt x="8291" y="716"/>
                    </a:cubicBezTo>
                    <a:lnTo>
                      <a:pt x="7242" y="382"/>
                    </a:lnTo>
                    <a:lnTo>
                      <a:pt x="6040" y="1"/>
                    </a:lnTo>
                    <a:lnTo>
                      <a:pt x="5057" y="697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361;p28">
                <a:extLst>
                  <a:ext uri="{FF2B5EF4-FFF2-40B4-BE49-F238E27FC236}">
                    <a16:creationId xmlns:a16="http://schemas.microsoft.com/office/drawing/2014/main" id="{4A952FD7-CBDA-4BF5-9083-1535BD91F8C1}"/>
                  </a:ext>
                </a:extLst>
              </p:cNvPr>
              <p:cNvSpPr/>
              <p:nvPr/>
            </p:nvSpPr>
            <p:spPr>
              <a:xfrm>
                <a:off x="1488124" y="2208710"/>
                <a:ext cx="74732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31" extrusionOk="0">
                    <a:moveTo>
                      <a:pt x="1" y="0"/>
                    </a:moveTo>
                    <a:lnTo>
                      <a:pt x="783" y="344"/>
                    </a:lnTo>
                    <a:cubicBezTo>
                      <a:pt x="1584" y="687"/>
                      <a:pt x="2128" y="1689"/>
                      <a:pt x="2128" y="2814"/>
                    </a:cubicBezTo>
                    <a:lnTo>
                      <a:pt x="2128" y="3931"/>
                    </a:lnTo>
                    <a:lnTo>
                      <a:pt x="2634" y="3931"/>
                    </a:lnTo>
                    <a:cubicBezTo>
                      <a:pt x="2758" y="3931"/>
                      <a:pt x="2853" y="3835"/>
                      <a:pt x="2853" y="3711"/>
                    </a:cubicBezTo>
                    <a:lnTo>
                      <a:pt x="2853" y="2814"/>
                    </a:lnTo>
                    <a:cubicBezTo>
                      <a:pt x="2853" y="1689"/>
                      <a:pt x="2128" y="687"/>
                      <a:pt x="1050" y="3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362;p28">
                <a:extLst>
                  <a:ext uri="{FF2B5EF4-FFF2-40B4-BE49-F238E27FC236}">
                    <a16:creationId xmlns:a16="http://schemas.microsoft.com/office/drawing/2014/main" id="{3D7EBE50-FCC4-5097-62A9-7B221D9C7E90}"/>
                  </a:ext>
                </a:extLst>
              </p:cNvPr>
              <p:cNvSpPr/>
              <p:nvPr/>
            </p:nvSpPr>
            <p:spPr>
              <a:xfrm>
                <a:off x="1298519" y="2209941"/>
                <a:ext cx="71721" cy="101703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884" extrusionOk="0">
                    <a:moveTo>
                      <a:pt x="2739" y="1"/>
                    </a:moveTo>
                    <a:lnTo>
                      <a:pt x="1813" y="297"/>
                    </a:lnTo>
                    <a:cubicBezTo>
                      <a:pt x="735" y="640"/>
                      <a:pt x="1" y="1642"/>
                      <a:pt x="10" y="2767"/>
                    </a:cubicBezTo>
                    <a:lnTo>
                      <a:pt x="10" y="3664"/>
                    </a:lnTo>
                    <a:cubicBezTo>
                      <a:pt x="1" y="3788"/>
                      <a:pt x="106" y="3884"/>
                      <a:pt x="220" y="3884"/>
                    </a:cubicBezTo>
                    <a:lnTo>
                      <a:pt x="697" y="3884"/>
                    </a:lnTo>
                    <a:lnTo>
                      <a:pt x="697" y="2767"/>
                    </a:lnTo>
                    <a:cubicBezTo>
                      <a:pt x="697" y="1642"/>
                      <a:pt x="1251" y="640"/>
                      <a:pt x="2052" y="297"/>
                    </a:cubicBez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363;p28">
                <a:extLst>
                  <a:ext uri="{FF2B5EF4-FFF2-40B4-BE49-F238E27FC236}">
                    <a16:creationId xmlns:a16="http://schemas.microsoft.com/office/drawing/2014/main" id="{08B7B253-6A17-E561-B419-6EBA1A24CD11}"/>
                  </a:ext>
                </a:extLst>
              </p:cNvPr>
              <p:cNvSpPr/>
              <p:nvPr/>
            </p:nvSpPr>
            <p:spPr>
              <a:xfrm>
                <a:off x="1425045" y="2243615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60"/>
                    </a:lnTo>
                    <a:cubicBezTo>
                      <a:pt x="15" y="375"/>
                      <a:pt x="101" y="470"/>
                      <a:pt x="216" y="470"/>
                    </a:cubicBezTo>
                    <a:cubicBezTo>
                      <a:pt x="330" y="470"/>
                      <a:pt x="425" y="375"/>
                      <a:pt x="425" y="26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364;p28">
                <a:extLst>
                  <a:ext uri="{FF2B5EF4-FFF2-40B4-BE49-F238E27FC236}">
                    <a16:creationId xmlns:a16="http://schemas.microsoft.com/office/drawing/2014/main" id="{7910A994-DAD3-ADAD-E604-8E787720E750}"/>
                  </a:ext>
                </a:extLst>
              </p:cNvPr>
              <p:cNvSpPr/>
              <p:nvPr/>
            </p:nvSpPr>
            <p:spPr>
              <a:xfrm>
                <a:off x="1425045" y="2262102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70"/>
                    </a:lnTo>
                    <a:cubicBezTo>
                      <a:pt x="15" y="384"/>
                      <a:pt x="101" y="470"/>
                      <a:pt x="216" y="470"/>
                    </a:cubicBezTo>
                    <a:cubicBezTo>
                      <a:pt x="330" y="470"/>
                      <a:pt x="425" y="384"/>
                      <a:pt x="425" y="27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365;p28">
                <a:extLst>
                  <a:ext uri="{FF2B5EF4-FFF2-40B4-BE49-F238E27FC236}">
                    <a16:creationId xmlns:a16="http://schemas.microsoft.com/office/drawing/2014/main" id="{037215B9-FCCE-E257-93F5-ECCABE2B25FF}"/>
                  </a:ext>
                </a:extLst>
              </p:cNvPr>
              <p:cNvSpPr/>
              <p:nvPr/>
            </p:nvSpPr>
            <p:spPr>
              <a:xfrm>
                <a:off x="1404935" y="2198708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1" y="1"/>
                    </a:moveTo>
                    <a:lnTo>
                      <a:pt x="1" y="1269"/>
                    </a:lnTo>
                    <a:cubicBezTo>
                      <a:pt x="1" y="1401"/>
                      <a:pt x="109" y="1488"/>
                      <a:pt x="220" y="1488"/>
                    </a:cubicBezTo>
                    <a:cubicBezTo>
                      <a:pt x="278" y="1488"/>
                      <a:pt x="337" y="1465"/>
                      <a:pt x="382" y="1412"/>
                    </a:cubicBezTo>
                    <a:lnTo>
                      <a:pt x="993" y="6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366;p28">
                <a:extLst>
                  <a:ext uri="{FF2B5EF4-FFF2-40B4-BE49-F238E27FC236}">
                    <a16:creationId xmlns:a16="http://schemas.microsoft.com/office/drawing/2014/main" id="{D09C0019-BF51-7C2D-5B3D-041662D085B7}"/>
                  </a:ext>
                </a:extLst>
              </p:cNvPr>
              <p:cNvSpPr/>
              <p:nvPr/>
            </p:nvSpPr>
            <p:spPr>
              <a:xfrm>
                <a:off x="1430674" y="2198708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993" y="1"/>
                    </a:moveTo>
                    <a:lnTo>
                      <a:pt x="1" y="697"/>
                    </a:lnTo>
                    <a:lnTo>
                      <a:pt x="602" y="1412"/>
                    </a:lnTo>
                    <a:cubicBezTo>
                      <a:pt x="647" y="1465"/>
                      <a:pt x="707" y="1488"/>
                      <a:pt x="766" y="1488"/>
                    </a:cubicBezTo>
                    <a:cubicBezTo>
                      <a:pt x="881" y="1488"/>
                      <a:pt x="993" y="1401"/>
                      <a:pt x="993" y="1269"/>
                    </a:cubicBez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367;p28">
                <a:extLst>
                  <a:ext uri="{FF2B5EF4-FFF2-40B4-BE49-F238E27FC236}">
                    <a16:creationId xmlns:a16="http://schemas.microsoft.com/office/drawing/2014/main" id="{683CEFE5-8177-7A30-68F4-F55BF9E4B564}"/>
                  </a:ext>
                </a:extLst>
              </p:cNvPr>
              <p:cNvSpPr/>
              <p:nvPr/>
            </p:nvSpPr>
            <p:spPr>
              <a:xfrm>
                <a:off x="1467648" y="2266658"/>
                <a:ext cx="53732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783" extrusionOk="0">
                    <a:moveTo>
                      <a:pt x="287" y="0"/>
                    </a:moveTo>
                    <a:cubicBezTo>
                      <a:pt x="124" y="0"/>
                      <a:pt x="0" y="134"/>
                      <a:pt x="0" y="287"/>
                    </a:cubicBezTo>
                    <a:lnTo>
                      <a:pt x="0" y="496"/>
                    </a:lnTo>
                    <a:cubicBezTo>
                      <a:pt x="0" y="649"/>
                      <a:pt x="124" y="783"/>
                      <a:pt x="287" y="783"/>
                    </a:cubicBezTo>
                    <a:lnTo>
                      <a:pt x="1765" y="783"/>
                    </a:lnTo>
                    <a:cubicBezTo>
                      <a:pt x="1918" y="783"/>
                      <a:pt x="2052" y="649"/>
                      <a:pt x="2052" y="496"/>
                    </a:cubicBezTo>
                    <a:lnTo>
                      <a:pt x="2052" y="287"/>
                    </a:lnTo>
                    <a:cubicBezTo>
                      <a:pt x="2052" y="134"/>
                      <a:pt x="1918" y="0"/>
                      <a:pt x="1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368;p28">
                <a:extLst>
                  <a:ext uri="{FF2B5EF4-FFF2-40B4-BE49-F238E27FC236}">
                    <a16:creationId xmlns:a16="http://schemas.microsoft.com/office/drawing/2014/main" id="{FC64B8B4-2F63-63BC-EAE8-DC1B7B69BB12}"/>
                  </a:ext>
                </a:extLst>
              </p:cNvPr>
              <p:cNvSpPr/>
              <p:nvPr/>
            </p:nvSpPr>
            <p:spPr>
              <a:xfrm>
                <a:off x="1375712" y="2026358"/>
                <a:ext cx="10995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5741" extrusionOk="0">
                    <a:moveTo>
                      <a:pt x="1375" y="0"/>
                    </a:moveTo>
                    <a:cubicBezTo>
                      <a:pt x="1375" y="0"/>
                      <a:pt x="1375" y="0"/>
                      <a:pt x="1374" y="0"/>
                    </a:cubicBezTo>
                    <a:cubicBezTo>
                      <a:pt x="945" y="1336"/>
                      <a:pt x="10" y="1622"/>
                      <a:pt x="10" y="1622"/>
                    </a:cubicBezTo>
                    <a:lnTo>
                      <a:pt x="10" y="3282"/>
                    </a:lnTo>
                    <a:cubicBezTo>
                      <a:pt x="1" y="4159"/>
                      <a:pt x="468" y="4961"/>
                      <a:pt x="1222" y="5409"/>
                    </a:cubicBezTo>
                    <a:lnTo>
                      <a:pt x="1527" y="5590"/>
                    </a:lnTo>
                    <a:cubicBezTo>
                      <a:pt x="1704" y="5691"/>
                      <a:pt x="1902" y="5741"/>
                      <a:pt x="2101" y="5741"/>
                    </a:cubicBezTo>
                    <a:cubicBezTo>
                      <a:pt x="2300" y="5741"/>
                      <a:pt x="2500" y="5691"/>
                      <a:pt x="2681" y="5590"/>
                    </a:cubicBezTo>
                    <a:lnTo>
                      <a:pt x="2987" y="5409"/>
                    </a:lnTo>
                    <a:cubicBezTo>
                      <a:pt x="3740" y="4961"/>
                      <a:pt x="4198" y="4150"/>
                      <a:pt x="4198" y="3282"/>
                    </a:cubicBezTo>
                    <a:lnTo>
                      <a:pt x="4198" y="2709"/>
                    </a:lnTo>
                    <a:cubicBezTo>
                      <a:pt x="1741" y="2709"/>
                      <a:pt x="1404" y="0"/>
                      <a:pt x="1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369;p28">
                <a:extLst>
                  <a:ext uri="{FF2B5EF4-FFF2-40B4-BE49-F238E27FC236}">
                    <a16:creationId xmlns:a16="http://schemas.microsoft.com/office/drawing/2014/main" id="{79C60CC3-0FD2-1CCD-254E-A2C33264DCB3}"/>
                  </a:ext>
                </a:extLst>
              </p:cNvPr>
              <p:cNvSpPr/>
              <p:nvPr/>
            </p:nvSpPr>
            <p:spPr>
              <a:xfrm>
                <a:off x="1342483" y="2077026"/>
                <a:ext cx="2152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86" extrusionOk="0">
                    <a:moveTo>
                      <a:pt x="645" y="1"/>
                    </a:moveTo>
                    <a:cubicBezTo>
                      <a:pt x="640" y="1"/>
                      <a:pt x="635" y="1"/>
                      <a:pt x="631" y="2"/>
                    </a:cubicBezTo>
                    <a:cubicBezTo>
                      <a:pt x="287" y="2"/>
                      <a:pt x="1" y="278"/>
                      <a:pt x="1" y="631"/>
                    </a:cubicBezTo>
                    <a:lnTo>
                      <a:pt x="1" y="1156"/>
                    </a:lnTo>
                    <a:cubicBezTo>
                      <a:pt x="1" y="1509"/>
                      <a:pt x="287" y="1786"/>
                      <a:pt x="631" y="1786"/>
                    </a:cubicBezTo>
                    <a:cubicBezTo>
                      <a:pt x="735" y="1786"/>
                      <a:pt x="821" y="1700"/>
                      <a:pt x="821" y="1595"/>
                    </a:cubicBezTo>
                    <a:lnTo>
                      <a:pt x="821" y="192"/>
                    </a:lnTo>
                    <a:cubicBezTo>
                      <a:pt x="821" y="92"/>
                      <a:pt x="743" y="1"/>
                      <a:pt x="6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370;p28">
                <a:extLst>
                  <a:ext uri="{FF2B5EF4-FFF2-40B4-BE49-F238E27FC236}">
                    <a16:creationId xmlns:a16="http://schemas.microsoft.com/office/drawing/2014/main" id="{4F7B53A6-E7B9-8F35-63C5-CB1AC89D2D06}"/>
                  </a:ext>
                </a:extLst>
              </p:cNvPr>
              <p:cNvSpPr/>
              <p:nvPr/>
            </p:nvSpPr>
            <p:spPr>
              <a:xfrm>
                <a:off x="1419179" y="2091742"/>
                <a:ext cx="25111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35" extrusionOk="0">
                    <a:moveTo>
                      <a:pt x="219" y="0"/>
                    </a:moveTo>
                    <a:cubicBezTo>
                      <a:pt x="110" y="0"/>
                      <a:pt x="1" y="74"/>
                      <a:pt x="10" y="222"/>
                    </a:cubicBezTo>
                    <a:lnTo>
                      <a:pt x="10" y="1224"/>
                    </a:lnTo>
                    <a:cubicBezTo>
                      <a:pt x="10" y="1338"/>
                      <a:pt x="106" y="1433"/>
                      <a:pt x="220" y="1433"/>
                    </a:cubicBezTo>
                    <a:lnTo>
                      <a:pt x="659" y="1433"/>
                    </a:lnTo>
                    <a:cubicBezTo>
                      <a:pt x="668" y="1434"/>
                      <a:pt x="677" y="1435"/>
                      <a:pt x="686" y="1435"/>
                    </a:cubicBezTo>
                    <a:cubicBezTo>
                      <a:pt x="958" y="1435"/>
                      <a:pt x="955" y="1023"/>
                      <a:pt x="677" y="1023"/>
                    </a:cubicBezTo>
                    <a:cubicBezTo>
                      <a:pt x="671" y="1023"/>
                      <a:pt x="665" y="1023"/>
                      <a:pt x="659" y="1023"/>
                    </a:cubicBezTo>
                    <a:lnTo>
                      <a:pt x="420" y="1023"/>
                    </a:lnTo>
                    <a:lnTo>
                      <a:pt x="420" y="222"/>
                    </a:lnTo>
                    <a:cubicBezTo>
                      <a:pt x="435" y="74"/>
                      <a:pt x="327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371;p28">
                <a:extLst>
                  <a:ext uri="{FF2B5EF4-FFF2-40B4-BE49-F238E27FC236}">
                    <a16:creationId xmlns:a16="http://schemas.microsoft.com/office/drawing/2014/main" id="{C776F952-C805-95A4-7798-B66BAFB34F9D}"/>
                  </a:ext>
                </a:extLst>
              </p:cNvPr>
              <p:cNvSpPr/>
              <p:nvPr/>
            </p:nvSpPr>
            <p:spPr>
              <a:xfrm>
                <a:off x="1429418" y="2118267"/>
                <a:ext cx="78974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2605" y="1"/>
                    </a:moveTo>
                    <a:lnTo>
                      <a:pt x="2605" y="249"/>
                    </a:lnTo>
                    <a:lnTo>
                      <a:pt x="2605" y="793"/>
                    </a:lnTo>
                    <a:cubicBezTo>
                      <a:pt x="2596" y="1785"/>
                      <a:pt x="1794" y="2586"/>
                      <a:pt x="802" y="2596"/>
                    </a:cubicBezTo>
                    <a:lnTo>
                      <a:pt x="258" y="2596"/>
                    </a:lnTo>
                    <a:cubicBezTo>
                      <a:pt x="1" y="2615"/>
                      <a:pt x="1" y="2987"/>
                      <a:pt x="258" y="3006"/>
                    </a:cubicBezTo>
                    <a:lnTo>
                      <a:pt x="802" y="3006"/>
                    </a:lnTo>
                    <a:cubicBezTo>
                      <a:pt x="2023" y="3006"/>
                      <a:pt x="3015" y="2014"/>
                      <a:pt x="3015" y="793"/>
                    </a:cubicBez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372;p28">
                <a:extLst>
                  <a:ext uri="{FF2B5EF4-FFF2-40B4-BE49-F238E27FC236}">
                    <a16:creationId xmlns:a16="http://schemas.microsoft.com/office/drawing/2014/main" id="{3CE65791-AB72-8D9D-2D6E-1D39E5A98BA8}"/>
                  </a:ext>
                </a:extLst>
              </p:cNvPr>
              <p:cNvSpPr/>
              <p:nvPr/>
            </p:nvSpPr>
            <p:spPr>
              <a:xfrm>
                <a:off x="1497394" y="2077026"/>
                <a:ext cx="2173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786" extrusionOk="0">
                    <a:moveTo>
                      <a:pt x="184" y="1"/>
                    </a:moveTo>
                    <a:cubicBezTo>
                      <a:pt x="78" y="1"/>
                      <a:pt x="0" y="92"/>
                      <a:pt x="9" y="192"/>
                    </a:cubicBezTo>
                    <a:lnTo>
                      <a:pt x="9" y="1595"/>
                    </a:lnTo>
                    <a:cubicBezTo>
                      <a:pt x="9" y="1700"/>
                      <a:pt x="86" y="1786"/>
                      <a:pt x="200" y="1786"/>
                    </a:cubicBezTo>
                    <a:cubicBezTo>
                      <a:pt x="543" y="1786"/>
                      <a:pt x="830" y="1509"/>
                      <a:pt x="830" y="1156"/>
                    </a:cubicBezTo>
                    <a:lnTo>
                      <a:pt x="830" y="631"/>
                    </a:lnTo>
                    <a:cubicBezTo>
                      <a:pt x="830" y="278"/>
                      <a:pt x="543" y="2"/>
                      <a:pt x="200" y="2"/>
                    </a:cubicBezTo>
                    <a:cubicBezTo>
                      <a:pt x="195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373;p28">
                <a:extLst>
                  <a:ext uri="{FF2B5EF4-FFF2-40B4-BE49-F238E27FC236}">
                    <a16:creationId xmlns:a16="http://schemas.microsoft.com/office/drawing/2014/main" id="{D207AA37-F03C-C9F2-4CCF-DFB9AA57DD8F}"/>
                  </a:ext>
                </a:extLst>
              </p:cNvPr>
              <p:cNvSpPr/>
              <p:nvPr/>
            </p:nvSpPr>
            <p:spPr>
              <a:xfrm>
                <a:off x="1419677" y="2180483"/>
                <a:ext cx="22257" cy="2225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50" extrusionOk="0">
                    <a:moveTo>
                      <a:pt x="421" y="0"/>
                    </a:moveTo>
                    <a:cubicBezTo>
                      <a:pt x="192" y="0"/>
                      <a:pt x="1" y="191"/>
                      <a:pt x="1" y="420"/>
                    </a:cubicBezTo>
                    <a:cubicBezTo>
                      <a:pt x="1" y="658"/>
                      <a:pt x="192" y="849"/>
                      <a:pt x="421" y="849"/>
                    </a:cubicBezTo>
                    <a:cubicBezTo>
                      <a:pt x="659" y="849"/>
                      <a:pt x="850" y="658"/>
                      <a:pt x="850" y="420"/>
                    </a:cubicBezTo>
                    <a:cubicBezTo>
                      <a:pt x="850" y="191"/>
                      <a:pt x="659" y="0"/>
                      <a:pt x="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06;p28">
            <a:hlinkClick r:id="rId3" action="ppaction://hlinksldjump"/>
            <a:extLst>
              <a:ext uri="{FF2B5EF4-FFF2-40B4-BE49-F238E27FC236}">
                <a16:creationId xmlns:a16="http://schemas.microsoft.com/office/drawing/2014/main" id="{204D502D-2D01-5D8F-24A1-DE5CA4CC1269}"/>
              </a:ext>
            </a:extLst>
          </p:cNvPr>
          <p:cNvSpPr/>
          <p:nvPr/>
        </p:nvSpPr>
        <p:spPr>
          <a:xfrm>
            <a:off x="7241546" y="754346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255;p28">
            <a:extLst>
              <a:ext uri="{FF2B5EF4-FFF2-40B4-BE49-F238E27FC236}">
                <a16:creationId xmlns:a16="http://schemas.microsoft.com/office/drawing/2014/main" id="{A18673C6-36CA-9529-ABC7-67BB6D363ADF}"/>
              </a:ext>
            </a:extLst>
          </p:cNvPr>
          <p:cNvGrpSpPr/>
          <p:nvPr/>
        </p:nvGrpSpPr>
        <p:grpSpPr>
          <a:xfrm>
            <a:off x="3163383" y="1881407"/>
            <a:ext cx="2694192" cy="1713270"/>
            <a:chOff x="5071700" y="343300"/>
            <a:chExt cx="3291000" cy="2012675"/>
          </a:xfrm>
        </p:grpSpPr>
        <p:sp>
          <p:nvSpPr>
            <p:cNvPr id="443" name="Google Shape;256;p28">
              <a:extLst>
                <a:ext uri="{FF2B5EF4-FFF2-40B4-BE49-F238E27FC236}">
                  <a16:creationId xmlns:a16="http://schemas.microsoft.com/office/drawing/2014/main" id="{109B1C17-BB94-6DC5-1410-C4E73DD5BF27}"/>
                </a:ext>
              </a:extLst>
            </p:cNvPr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257;p28">
              <a:extLst>
                <a:ext uri="{FF2B5EF4-FFF2-40B4-BE49-F238E27FC236}">
                  <a16:creationId xmlns:a16="http://schemas.microsoft.com/office/drawing/2014/main" id="{814D11D0-298A-26C6-C842-493DC06E57C7}"/>
                </a:ext>
              </a:extLst>
            </p:cNvPr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445" name="Google Shape;258;p28">
                <a:extLst>
                  <a:ext uri="{FF2B5EF4-FFF2-40B4-BE49-F238E27FC236}">
                    <a16:creationId xmlns:a16="http://schemas.microsoft.com/office/drawing/2014/main" id="{76618BD4-31C0-75E1-8A05-6BC2F028D247}"/>
                  </a:ext>
                </a:extLst>
              </p:cNvPr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259;p28">
                <a:extLst>
                  <a:ext uri="{FF2B5EF4-FFF2-40B4-BE49-F238E27FC236}">
                    <a16:creationId xmlns:a16="http://schemas.microsoft.com/office/drawing/2014/main" id="{06D3802F-790C-C5C8-B8A5-D8C216304936}"/>
                  </a:ext>
                </a:extLst>
              </p:cNvPr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260;p28">
                <a:extLst>
                  <a:ext uri="{FF2B5EF4-FFF2-40B4-BE49-F238E27FC236}">
                    <a16:creationId xmlns:a16="http://schemas.microsoft.com/office/drawing/2014/main" id="{B70B35F5-21FC-00B8-7DB7-1AEA4250B1CA}"/>
                  </a:ext>
                </a:extLst>
              </p:cNvPr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261;p28">
                <a:extLst>
                  <a:ext uri="{FF2B5EF4-FFF2-40B4-BE49-F238E27FC236}">
                    <a16:creationId xmlns:a16="http://schemas.microsoft.com/office/drawing/2014/main" id="{135720A4-ADB1-F70B-CC1A-3BB0015F9BAD}"/>
                  </a:ext>
                </a:extLst>
              </p:cNvPr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284;p28">
            <a:extLst>
              <a:ext uri="{FF2B5EF4-FFF2-40B4-BE49-F238E27FC236}">
                <a16:creationId xmlns:a16="http://schemas.microsoft.com/office/drawing/2014/main" id="{183263DA-28F9-ABB3-6289-B2315E8BFB48}"/>
              </a:ext>
            </a:extLst>
          </p:cNvPr>
          <p:cNvSpPr txBox="1">
            <a:spLocks/>
          </p:cNvSpPr>
          <p:nvPr/>
        </p:nvSpPr>
        <p:spPr>
          <a:xfrm flipH="1">
            <a:off x="3478982" y="2868342"/>
            <a:ext cx="2177457" cy="50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dirty="0"/>
              <a:t>Here you could describe the topic of the section</a:t>
            </a:r>
          </a:p>
        </p:txBody>
      </p:sp>
      <p:sp>
        <p:nvSpPr>
          <p:cNvPr id="450" name="Google Shape;287;p28">
            <a:extLst>
              <a:ext uri="{FF2B5EF4-FFF2-40B4-BE49-F238E27FC236}">
                <a16:creationId xmlns:a16="http://schemas.microsoft.com/office/drawing/2014/main" id="{C30C9E6B-8925-F923-B2DE-DEB98026A1B5}"/>
              </a:ext>
            </a:extLst>
          </p:cNvPr>
          <p:cNvSpPr txBox="1">
            <a:spLocks/>
          </p:cNvSpPr>
          <p:nvPr/>
        </p:nvSpPr>
        <p:spPr>
          <a:xfrm flipH="1">
            <a:off x="3086337" y="2622698"/>
            <a:ext cx="2805693" cy="38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 b="0" i="0" u="none" strike="noStrike" cap="none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 b="0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pPr marL="0" indent="0"/>
            <a:r>
              <a:rPr lang="en-US">
                <a:uFill>
                  <a:noFill/>
                </a:uFill>
                <a:hlinkClick r:id="" action="ppaction://noaction"/>
              </a:rPr>
              <a:t>Homework</a:t>
            </a:r>
            <a:endParaRPr lang="en-US" dirty="0"/>
          </a:p>
        </p:txBody>
      </p:sp>
      <p:grpSp>
        <p:nvGrpSpPr>
          <p:cNvPr id="451" name="Google Shape;289;p28">
            <a:extLst>
              <a:ext uri="{FF2B5EF4-FFF2-40B4-BE49-F238E27FC236}">
                <a16:creationId xmlns:a16="http://schemas.microsoft.com/office/drawing/2014/main" id="{B7A348AB-BC02-87F0-3700-96C6BA8F63D7}"/>
              </a:ext>
            </a:extLst>
          </p:cNvPr>
          <p:cNvGrpSpPr/>
          <p:nvPr/>
        </p:nvGrpSpPr>
        <p:grpSpPr>
          <a:xfrm>
            <a:off x="4127248" y="1594443"/>
            <a:ext cx="766461" cy="947845"/>
            <a:chOff x="2089918" y="2778378"/>
            <a:chExt cx="673867" cy="862555"/>
          </a:xfrm>
        </p:grpSpPr>
        <p:grpSp>
          <p:nvGrpSpPr>
            <p:cNvPr id="452" name="Google Shape;290;p28">
              <a:extLst>
                <a:ext uri="{FF2B5EF4-FFF2-40B4-BE49-F238E27FC236}">
                  <a16:creationId xmlns:a16="http://schemas.microsoft.com/office/drawing/2014/main" id="{B390C098-4331-8628-B6C2-CF787D6C9765}"/>
                </a:ext>
              </a:extLst>
            </p:cNvPr>
            <p:cNvGrpSpPr/>
            <p:nvPr/>
          </p:nvGrpSpPr>
          <p:grpSpPr>
            <a:xfrm>
              <a:off x="2089918" y="2778378"/>
              <a:ext cx="673867" cy="862555"/>
              <a:chOff x="2089918" y="2778378"/>
              <a:chExt cx="673867" cy="862555"/>
            </a:xfrm>
          </p:grpSpPr>
          <p:grpSp>
            <p:nvGrpSpPr>
              <p:cNvPr id="476" name="Google Shape;291;p28">
                <a:extLst>
                  <a:ext uri="{FF2B5EF4-FFF2-40B4-BE49-F238E27FC236}">
                    <a16:creationId xmlns:a16="http://schemas.microsoft.com/office/drawing/2014/main" id="{235F8B6B-7E93-35C2-6F28-E50E28059D94}"/>
                  </a:ext>
                </a:extLst>
              </p:cNvPr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478" name="Google Shape;292;p28">
                  <a:extLst>
                    <a:ext uri="{FF2B5EF4-FFF2-40B4-BE49-F238E27FC236}">
                      <a16:creationId xmlns:a16="http://schemas.microsoft.com/office/drawing/2014/main" id="{705F44FD-AC65-1360-E7D5-6AE280B1A7A5}"/>
                    </a:ext>
                  </a:extLst>
                </p:cNvPr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293;p28">
                  <a:extLst>
                    <a:ext uri="{FF2B5EF4-FFF2-40B4-BE49-F238E27FC236}">
                      <a16:creationId xmlns:a16="http://schemas.microsoft.com/office/drawing/2014/main" id="{074953C9-28DB-FC38-3A0E-1494427C9E62}"/>
                    </a:ext>
                  </a:extLst>
                </p:cNvPr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294;p28">
                  <a:extLst>
                    <a:ext uri="{FF2B5EF4-FFF2-40B4-BE49-F238E27FC236}">
                      <a16:creationId xmlns:a16="http://schemas.microsoft.com/office/drawing/2014/main" id="{D9FD9605-8364-1BAA-6C7E-9FE6D2DAC903}"/>
                    </a:ext>
                  </a:extLst>
                </p:cNvPr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295;p28">
                  <a:extLst>
                    <a:ext uri="{FF2B5EF4-FFF2-40B4-BE49-F238E27FC236}">
                      <a16:creationId xmlns:a16="http://schemas.microsoft.com/office/drawing/2014/main" id="{B143621A-29A8-4700-5602-489332EEC34A}"/>
                    </a:ext>
                  </a:extLst>
                </p:cNvPr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296;p28">
                  <a:extLst>
                    <a:ext uri="{FF2B5EF4-FFF2-40B4-BE49-F238E27FC236}">
                      <a16:creationId xmlns:a16="http://schemas.microsoft.com/office/drawing/2014/main" id="{FB8350F1-DF50-B5E1-32EB-83C0C204ED4E}"/>
                    </a:ext>
                  </a:extLst>
                </p:cNvPr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297;p28">
                  <a:extLst>
                    <a:ext uri="{FF2B5EF4-FFF2-40B4-BE49-F238E27FC236}">
                      <a16:creationId xmlns:a16="http://schemas.microsoft.com/office/drawing/2014/main" id="{2B4140E9-C6C9-2553-4405-44805347DF6A}"/>
                    </a:ext>
                  </a:extLst>
                </p:cNvPr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298;p28">
                  <a:extLst>
                    <a:ext uri="{FF2B5EF4-FFF2-40B4-BE49-F238E27FC236}">
                      <a16:creationId xmlns:a16="http://schemas.microsoft.com/office/drawing/2014/main" id="{B7B06B2C-EED6-D085-07AB-4892203856B7}"/>
                    </a:ext>
                  </a:extLst>
                </p:cNvPr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7" name="Google Shape;299;p28">
                <a:extLst>
                  <a:ext uri="{FF2B5EF4-FFF2-40B4-BE49-F238E27FC236}">
                    <a16:creationId xmlns:a16="http://schemas.microsoft.com/office/drawing/2014/main" id="{F78A281A-FB5E-45B2-7D69-F1E26CA7FC00}"/>
                  </a:ext>
                </a:extLst>
              </p:cNvPr>
              <p:cNvSpPr/>
              <p:nvPr/>
            </p:nvSpPr>
            <p:spPr>
              <a:xfrm>
                <a:off x="2089918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300;p28">
              <a:extLst>
                <a:ext uri="{FF2B5EF4-FFF2-40B4-BE49-F238E27FC236}">
                  <a16:creationId xmlns:a16="http://schemas.microsoft.com/office/drawing/2014/main" id="{A11AA9FC-5718-94A7-F82F-112E921026E4}"/>
                </a:ext>
              </a:extLst>
            </p:cNvPr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454" name="Google Shape;301;p28">
                <a:extLst>
                  <a:ext uri="{FF2B5EF4-FFF2-40B4-BE49-F238E27FC236}">
                    <a16:creationId xmlns:a16="http://schemas.microsoft.com/office/drawing/2014/main" id="{ED43A119-88B5-644B-182E-EAA6CDB3B567}"/>
                  </a:ext>
                </a:extLst>
              </p:cNvPr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302;p28">
                <a:extLst>
                  <a:ext uri="{FF2B5EF4-FFF2-40B4-BE49-F238E27FC236}">
                    <a16:creationId xmlns:a16="http://schemas.microsoft.com/office/drawing/2014/main" id="{1EC51455-671B-A199-C943-265811809FBB}"/>
                  </a:ext>
                </a:extLst>
              </p:cNvPr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303;p28">
                <a:extLst>
                  <a:ext uri="{FF2B5EF4-FFF2-40B4-BE49-F238E27FC236}">
                    <a16:creationId xmlns:a16="http://schemas.microsoft.com/office/drawing/2014/main" id="{0E1CE52F-3641-E34B-0DF8-EEC6AFED8234}"/>
                  </a:ext>
                </a:extLst>
              </p:cNvPr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304;p28">
                <a:extLst>
                  <a:ext uri="{FF2B5EF4-FFF2-40B4-BE49-F238E27FC236}">
                    <a16:creationId xmlns:a16="http://schemas.microsoft.com/office/drawing/2014/main" id="{DA626E24-71F7-B416-6C66-C03F60DDF6B4}"/>
                  </a:ext>
                </a:extLst>
              </p:cNvPr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305;p28">
                <a:extLst>
                  <a:ext uri="{FF2B5EF4-FFF2-40B4-BE49-F238E27FC236}">
                    <a16:creationId xmlns:a16="http://schemas.microsoft.com/office/drawing/2014/main" id="{73FE20BA-82F7-B24F-FFAA-3F2376C2CB47}"/>
                  </a:ext>
                </a:extLst>
              </p:cNvPr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306;p28">
                <a:extLst>
                  <a:ext uri="{FF2B5EF4-FFF2-40B4-BE49-F238E27FC236}">
                    <a16:creationId xmlns:a16="http://schemas.microsoft.com/office/drawing/2014/main" id="{8673ACAA-4B2D-29C3-0467-3CAB59940363}"/>
                  </a:ext>
                </a:extLst>
              </p:cNvPr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307;p28">
                <a:extLst>
                  <a:ext uri="{FF2B5EF4-FFF2-40B4-BE49-F238E27FC236}">
                    <a16:creationId xmlns:a16="http://schemas.microsoft.com/office/drawing/2014/main" id="{78D4065C-F798-3C72-4526-C25A4D805023}"/>
                  </a:ext>
                </a:extLst>
              </p:cNvPr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308;p28">
                <a:extLst>
                  <a:ext uri="{FF2B5EF4-FFF2-40B4-BE49-F238E27FC236}">
                    <a16:creationId xmlns:a16="http://schemas.microsoft.com/office/drawing/2014/main" id="{F1CA9DA9-27FC-E210-955E-24DA30426E85}"/>
                  </a:ext>
                </a:extLst>
              </p:cNvPr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309;p28">
                <a:extLst>
                  <a:ext uri="{FF2B5EF4-FFF2-40B4-BE49-F238E27FC236}">
                    <a16:creationId xmlns:a16="http://schemas.microsoft.com/office/drawing/2014/main" id="{1D5BE039-8014-7770-2C56-BB1310FC33EE}"/>
                  </a:ext>
                </a:extLst>
              </p:cNvPr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310;p28">
                <a:extLst>
                  <a:ext uri="{FF2B5EF4-FFF2-40B4-BE49-F238E27FC236}">
                    <a16:creationId xmlns:a16="http://schemas.microsoft.com/office/drawing/2014/main" id="{8286D904-EB18-0B90-70F3-2DB8156D2B47}"/>
                  </a:ext>
                </a:extLst>
              </p:cNvPr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311;p28">
                <a:extLst>
                  <a:ext uri="{FF2B5EF4-FFF2-40B4-BE49-F238E27FC236}">
                    <a16:creationId xmlns:a16="http://schemas.microsoft.com/office/drawing/2014/main" id="{53C1A024-E1FA-AFCE-92A9-51C2AC8AF0FD}"/>
                  </a:ext>
                </a:extLst>
              </p:cNvPr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312;p28">
                <a:extLst>
                  <a:ext uri="{FF2B5EF4-FFF2-40B4-BE49-F238E27FC236}">
                    <a16:creationId xmlns:a16="http://schemas.microsoft.com/office/drawing/2014/main" id="{8236CB29-4DB1-2222-9B1F-37B091763B4C}"/>
                  </a:ext>
                </a:extLst>
              </p:cNvPr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313;p28">
                <a:extLst>
                  <a:ext uri="{FF2B5EF4-FFF2-40B4-BE49-F238E27FC236}">
                    <a16:creationId xmlns:a16="http://schemas.microsoft.com/office/drawing/2014/main" id="{7829C260-A1EC-3713-2638-C67770305BFF}"/>
                  </a:ext>
                </a:extLst>
              </p:cNvPr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314;p28">
                <a:extLst>
                  <a:ext uri="{FF2B5EF4-FFF2-40B4-BE49-F238E27FC236}">
                    <a16:creationId xmlns:a16="http://schemas.microsoft.com/office/drawing/2014/main" id="{BCEEF98B-3672-1FF7-2FC0-A652E46125D5}"/>
                  </a:ext>
                </a:extLst>
              </p:cNvPr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315;p28">
                <a:extLst>
                  <a:ext uri="{FF2B5EF4-FFF2-40B4-BE49-F238E27FC236}">
                    <a16:creationId xmlns:a16="http://schemas.microsoft.com/office/drawing/2014/main" id="{E257C823-243A-3A65-3A6D-A597AEA9124E}"/>
                  </a:ext>
                </a:extLst>
              </p:cNvPr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316;p28">
                <a:extLst>
                  <a:ext uri="{FF2B5EF4-FFF2-40B4-BE49-F238E27FC236}">
                    <a16:creationId xmlns:a16="http://schemas.microsoft.com/office/drawing/2014/main" id="{7726DF33-7361-ADA5-7AEC-D1DB12DA1B4D}"/>
                  </a:ext>
                </a:extLst>
              </p:cNvPr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317;p28">
                <a:extLst>
                  <a:ext uri="{FF2B5EF4-FFF2-40B4-BE49-F238E27FC236}">
                    <a16:creationId xmlns:a16="http://schemas.microsoft.com/office/drawing/2014/main" id="{B4E5CCFF-1775-121B-685C-C72EA4CD9A8C}"/>
                  </a:ext>
                </a:extLst>
              </p:cNvPr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318;p28">
                <a:extLst>
                  <a:ext uri="{FF2B5EF4-FFF2-40B4-BE49-F238E27FC236}">
                    <a16:creationId xmlns:a16="http://schemas.microsoft.com/office/drawing/2014/main" id="{92153957-3712-F4EB-FDD8-F7BB5DCFAAFC}"/>
                  </a:ext>
                </a:extLst>
              </p:cNvPr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319;p28">
                <a:extLst>
                  <a:ext uri="{FF2B5EF4-FFF2-40B4-BE49-F238E27FC236}">
                    <a16:creationId xmlns:a16="http://schemas.microsoft.com/office/drawing/2014/main" id="{81950975-3723-5DD6-0B87-C7EA4039758F}"/>
                  </a:ext>
                </a:extLst>
              </p:cNvPr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320;p28">
                <a:extLst>
                  <a:ext uri="{FF2B5EF4-FFF2-40B4-BE49-F238E27FC236}">
                    <a16:creationId xmlns:a16="http://schemas.microsoft.com/office/drawing/2014/main" id="{CD47A0C6-6642-E62D-F679-DC134C4CE030}"/>
                  </a:ext>
                </a:extLst>
              </p:cNvPr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321;p28">
                <a:extLst>
                  <a:ext uri="{FF2B5EF4-FFF2-40B4-BE49-F238E27FC236}">
                    <a16:creationId xmlns:a16="http://schemas.microsoft.com/office/drawing/2014/main" id="{D009F824-8326-004D-216A-1C5A6D288E34}"/>
                  </a:ext>
                </a:extLst>
              </p:cNvPr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322;p28">
                <a:extLst>
                  <a:ext uri="{FF2B5EF4-FFF2-40B4-BE49-F238E27FC236}">
                    <a16:creationId xmlns:a16="http://schemas.microsoft.com/office/drawing/2014/main" id="{8FB78D93-5C83-6A00-9F79-E4CE3057D8AC}"/>
                  </a:ext>
                </a:extLst>
              </p:cNvPr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90" name="Picture 489">
            <a:extLst>
              <a:ext uri="{FF2B5EF4-FFF2-40B4-BE49-F238E27FC236}">
                <a16:creationId xmlns:a16="http://schemas.microsoft.com/office/drawing/2014/main" id="{739D00B5-D436-A37E-E522-4C8B8C80C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5149" y="-6523"/>
            <a:ext cx="4089660" cy="2300434"/>
          </a:xfrm>
          <a:prstGeom prst="rect">
            <a:avLst/>
          </a:prstGeom>
        </p:spPr>
      </p:pic>
      <p:pic>
        <p:nvPicPr>
          <p:cNvPr id="492" name="Picture 491">
            <a:extLst>
              <a:ext uri="{FF2B5EF4-FFF2-40B4-BE49-F238E27FC236}">
                <a16:creationId xmlns:a16="http://schemas.microsoft.com/office/drawing/2014/main" id="{243E53E8-7A18-B0C4-DB2B-B0DD46BB4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875" y="-369956"/>
            <a:ext cx="4634472" cy="2606891"/>
          </a:xfrm>
          <a:prstGeom prst="rect">
            <a:avLst/>
          </a:prstGeom>
        </p:spPr>
      </p:pic>
      <p:pic>
        <p:nvPicPr>
          <p:cNvPr id="494" name="Picture 493">
            <a:extLst>
              <a:ext uri="{FF2B5EF4-FFF2-40B4-BE49-F238E27FC236}">
                <a16:creationId xmlns:a16="http://schemas.microsoft.com/office/drawing/2014/main" id="{B48C7D65-4DF8-1FFF-4929-EA8A060CB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545" y="2668406"/>
            <a:ext cx="3052060" cy="17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27">
            <a:extLst>
              <a:ext uri="{FF2B5EF4-FFF2-40B4-BE49-F238E27FC236}">
                <a16:creationId xmlns:a16="http://schemas.microsoft.com/office/drawing/2014/main" id="{F510A50D-E244-08B0-9718-ED46308EBEDF}"/>
              </a:ext>
            </a:extLst>
          </p:cNvPr>
          <p:cNvSpPr/>
          <p:nvPr/>
        </p:nvSpPr>
        <p:spPr>
          <a:xfrm>
            <a:off x="-9521" y="0"/>
            <a:ext cx="9144000" cy="402115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EDD75BA6-D322-AABD-B223-3616EF99EB42}"/>
              </a:ext>
            </a:extLst>
          </p:cNvPr>
          <p:cNvSpPr/>
          <p:nvPr/>
        </p:nvSpPr>
        <p:spPr>
          <a:xfrm>
            <a:off x="727112" y="0"/>
            <a:ext cx="1130869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5;p27">
            <a:extLst>
              <a:ext uri="{FF2B5EF4-FFF2-40B4-BE49-F238E27FC236}">
                <a16:creationId xmlns:a16="http://schemas.microsoft.com/office/drawing/2014/main" id="{3D42C197-E047-1F70-5B32-130DCE9D1B63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7;p27">
            <a:hlinkClick r:id="rId3"/>
            <a:extLst>
              <a:ext uri="{FF2B5EF4-FFF2-40B4-BE49-F238E27FC236}">
                <a16:creationId xmlns:a16="http://schemas.microsoft.com/office/drawing/2014/main" id="{0001D289-99DC-EB43-9D49-C8157426C236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8;p27">
            <a:hlinkClick r:id="" action="ppaction://noaction"/>
            <a:extLst>
              <a:ext uri="{FF2B5EF4-FFF2-40B4-BE49-F238E27FC236}">
                <a16:creationId xmlns:a16="http://schemas.microsoft.com/office/drawing/2014/main" id="{590B444C-C501-E645-02CA-7BDECEFDCF26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9;p27">
            <a:hlinkClick r:id="" action="ppaction://noaction"/>
            <a:extLst>
              <a:ext uri="{FF2B5EF4-FFF2-40B4-BE49-F238E27FC236}">
                <a16:creationId xmlns:a16="http://schemas.microsoft.com/office/drawing/2014/main" id="{0715EFCE-F092-A6C9-E91F-D5941C27024E}"/>
              </a:ext>
            </a:extLst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30;p27">
            <a:hlinkClick r:id="" action="ppaction://noaction"/>
            <a:extLst>
              <a:ext uri="{FF2B5EF4-FFF2-40B4-BE49-F238E27FC236}">
                <a16:creationId xmlns:a16="http://schemas.microsoft.com/office/drawing/2014/main" id="{4EECE521-41A0-1145-6791-3941F51490B6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31;p27">
            <a:hlinkClick r:id="rId4"/>
            <a:extLst>
              <a:ext uri="{FF2B5EF4-FFF2-40B4-BE49-F238E27FC236}">
                <a16:creationId xmlns:a16="http://schemas.microsoft.com/office/drawing/2014/main" id="{F7058EAC-DDDC-8A77-5F4E-FE49F7E1D02C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2;p27">
            <a:extLst>
              <a:ext uri="{FF2B5EF4-FFF2-40B4-BE49-F238E27FC236}">
                <a16:creationId xmlns:a16="http://schemas.microsoft.com/office/drawing/2014/main" id="{5ECAB7C5-D098-E241-09CC-F433EF13CC44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1" name="Google Shape;233;p27">
              <a:extLst>
                <a:ext uri="{FF2B5EF4-FFF2-40B4-BE49-F238E27FC236}">
                  <a16:creationId xmlns:a16="http://schemas.microsoft.com/office/drawing/2014/main" id="{B048C1D1-9124-D8CA-4EBD-59715F6003D9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;p27">
              <a:extLst>
                <a:ext uri="{FF2B5EF4-FFF2-40B4-BE49-F238E27FC236}">
                  <a16:creationId xmlns:a16="http://schemas.microsoft.com/office/drawing/2014/main" id="{A6CD41D1-8BC7-A521-CF1F-FE984CF6A00A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5;p27">
              <a:extLst>
                <a:ext uri="{FF2B5EF4-FFF2-40B4-BE49-F238E27FC236}">
                  <a16:creationId xmlns:a16="http://schemas.microsoft.com/office/drawing/2014/main" id="{A9E1F4A3-6343-B0FC-94FC-B8FE22EC6E9C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6;p27">
              <a:extLst>
                <a:ext uri="{FF2B5EF4-FFF2-40B4-BE49-F238E27FC236}">
                  <a16:creationId xmlns:a16="http://schemas.microsoft.com/office/drawing/2014/main" id="{EC6099DF-EA78-84F7-0BDD-2D583EC5714F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;p27">
              <a:extLst>
                <a:ext uri="{FF2B5EF4-FFF2-40B4-BE49-F238E27FC236}">
                  <a16:creationId xmlns:a16="http://schemas.microsoft.com/office/drawing/2014/main" id="{98150C15-45DB-5F20-496B-F6A70CDEFA1A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8;p27">
              <a:extLst>
                <a:ext uri="{FF2B5EF4-FFF2-40B4-BE49-F238E27FC236}">
                  <a16:creationId xmlns:a16="http://schemas.microsoft.com/office/drawing/2014/main" id="{9FB28380-588F-D29F-3EF2-44B683756602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9;p27">
              <a:extLst>
                <a:ext uri="{FF2B5EF4-FFF2-40B4-BE49-F238E27FC236}">
                  <a16:creationId xmlns:a16="http://schemas.microsoft.com/office/drawing/2014/main" id="{84864C75-2D9A-EF45-D484-1501D2A88B72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0;p27">
              <a:extLst>
                <a:ext uri="{FF2B5EF4-FFF2-40B4-BE49-F238E27FC236}">
                  <a16:creationId xmlns:a16="http://schemas.microsoft.com/office/drawing/2014/main" id="{03860766-CB86-7AF0-2919-D14972505169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1;p27">
              <a:extLst>
                <a:ext uri="{FF2B5EF4-FFF2-40B4-BE49-F238E27FC236}">
                  <a16:creationId xmlns:a16="http://schemas.microsoft.com/office/drawing/2014/main" id="{E25538DE-7DA5-5E8E-3FBF-685388A786AB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43;p27">
            <a:extLst>
              <a:ext uri="{FF2B5EF4-FFF2-40B4-BE49-F238E27FC236}">
                <a16:creationId xmlns:a16="http://schemas.microsoft.com/office/drawing/2014/main" id="{46777455-544F-49CA-9A8C-BE047CE1D964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" name="Google Shape;242;p27">
            <a:extLst>
              <a:ext uri="{FF2B5EF4-FFF2-40B4-BE49-F238E27FC236}">
                <a16:creationId xmlns:a16="http://schemas.microsoft.com/office/drawing/2014/main" id="{62873E4F-C8C6-B564-2521-AE18ECE8D6E8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" name="Google Shape;244;p27">
            <a:extLst>
              <a:ext uri="{FF2B5EF4-FFF2-40B4-BE49-F238E27FC236}">
                <a16:creationId xmlns:a16="http://schemas.microsoft.com/office/drawing/2014/main" id="{F90F4A2B-9E05-070C-DCB4-096E3A2C20E1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" name="Google Shape;247;p27">
            <a:hlinkClick r:id="rId5" action="ppaction://hlinksldjump"/>
            <a:extLst>
              <a:ext uri="{FF2B5EF4-FFF2-40B4-BE49-F238E27FC236}">
                <a16:creationId xmlns:a16="http://schemas.microsoft.com/office/drawing/2014/main" id="{53E87B66-77A1-DF34-7C61-408AB03710EA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8;p27">
            <a:extLst>
              <a:ext uri="{FF2B5EF4-FFF2-40B4-BE49-F238E27FC236}">
                <a16:creationId xmlns:a16="http://schemas.microsoft.com/office/drawing/2014/main" id="{F8A480C6-1031-B592-D200-53331C2ABEF7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" name="Google Shape;249;p27">
            <a:extLst>
              <a:ext uri="{FF2B5EF4-FFF2-40B4-BE49-F238E27FC236}">
                <a16:creationId xmlns:a16="http://schemas.microsoft.com/office/drawing/2014/main" id="{823F062A-2308-24E4-AC57-5BD470FA5894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" name="Google Shape;250;p27">
            <a:extLst>
              <a:ext uri="{FF2B5EF4-FFF2-40B4-BE49-F238E27FC236}">
                <a16:creationId xmlns:a16="http://schemas.microsoft.com/office/drawing/2014/main" id="{AAC10D6A-A337-E166-5897-1E4A85C50BFA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244;p27">
            <a:extLst>
              <a:ext uri="{FF2B5EF4-FFF2-40B4-BE49-F238E27FC236}">
                <a16:creationId xmlns:a16="http://schemas.microsoft.com/office/drawing/2014/main" id="{E0BC81E9-7457-ED90-995E-A54A2A9F4D6D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" name="Google Shape;244;p27">
            <a:extLst>
              <a:ext uri="{FF2B5EF4-FFF2-40B4-BE49-F238E27FC236}">
                <a16:creationId xmlns:a16="http://schemas.microsoft.com/office/drawing/2014/main" id="{240189DF-0E86-8B8B-1769-F327BC837493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5" name="Google Shape;245;p27"/>
          <p:cNvSpPr txBox="1">
            <a:spLocks/>
          </p:cNvSpPr>
          <p:nvPr/>
        </p:nvSpPr>
        <p:spPr>
          <a:xfrm>
            <a:off x="898791" y="1136477"/>
            <a:ext cx="7674600" cy="3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pt-BR" sz="2400" dirty="0">
                <a:solidFill>
                  <a:schemeClr val="lt1"/>
                </a:solidFill>
              </a:rPr>
              <a:t>Aqui está todo o conteúdo da apresentação: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Origem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Time line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Análise SWOT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ISO/OSI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Camada de Enlace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Protocólo TCP IP</a:t>
            </a:r>
          </a:p>
          <a:p>
            <a:pPr indent="-311150" algn="l">
              <a:buClr>
                <a:schemeClr val="lt1"/>
              </a:buClr>
              <a:buSzPts val="1300"/>
              <a:buFont typeface="Abel"/>
              <a:buAutoNum type="arabicPeriod"/>
            </a:pPr>
            <a:r>
              <a:rPr lang="pt-BR" sz="2400" dirty="0">
                <a:solidFill>
                  <a:schemeClr val="lt1"/>
                </a:solidFill>
              </a:rPr>
              <a:t>Rede Wifi</a:t>
            </a:r>
          </a:p>
          <a:p>
            <a:pPr marL="0" indent="0" algn="l"/>
            <a:endParaRPr lang="pt-BR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4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8"/>
          <p:cNvGrpSpPr/>
          <p:nvPr/>
        </p:nvGrpSpPr>
        <p:grpSpPr>
          <a:xfrm>
            <a:off x="933788" y="3035249"/>
            <a:ext cx="3291000" cy="2012675"/>
            <a:chOff x="5071700" y="343300"/>
            <a:chExt cx="3291000" cy="2012675"/>
          </a:xfrm>
        </p:grpSpPr>
        <p:sp>
          <p:nvSpPr>
            <p:cNvPr id="256" name="Google Shape;256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933788" y="71923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28"/>
          <p:cNvGrpSpPr/>
          <p:nvPr/>
        </p:nvGrpSpPr>
        <p:grpSpPr>
          <a:xfrm>
            <a:off x="4919288" y="3035249"/>
            <a:ext cx="3291000" cy="2012675"/>
            <a:chOff x="5071700" y="343300"/>
            <a:chExt cx="3291000" cy="2012675"/>
          </a:xfrm>
        </p:grpSpPr>
        <p:sp>
          <p:nvSpPr>
            <p:cNvPr id="270" name="Google Shape;270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2" name="Google Shape;272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919288" y="71923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005839" y="1934338"/>
            <a:ext cx="3147059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Surgiu a A Wireless Ethernet Compatibility Alliance</a:t>
            </a:r>
            <a:endParaRPr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2"/>
          </p:nvPr>
        </p:nvSpPr>
        <p:spPr>
          <a:xfrm flipH="1">
            <a:off x="1249387" y="423411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4"/>
          </p:nvPr>
        </p:nvSpPr>
        <p:spPr>
          <a:xfrm flipH="1">
            <a:off x="5234863" y="423411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865638" y="158504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Em 1999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6"/>
          </p:nvPr>
        </p:nvSpPr>
        <p:spPr>
          <a:xfrm flipH="1">
            <a:off x="865637" y="388492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Homework</a:t>
            </a:r>
            <a:endParaRPr/>
          </a:p>
        </p:txBody>
      </p:sp>
      <p:sp>
        <p:nvSpPr>
          <p:cNvPr id="288" name="Google Shape;288;p28"/>
          <p:cNvSpPr txBox="1">
            <a:spLocks noGrp="1"/>
          </p:cNvSpPr>
          <p:nvPr>
            <p:ph type="subTitle" idx="8"/>
          </p:nvPr>
        </p:nvSpPr>
        <p:spPr>
          <a:xfrm flipH="1">
            <a:off x="4851163" y="388492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Upload</a:t>
            </a:r>
            <a:endParaRPr/>
          </a:p>
        </p:txBody>
      </p:sp>
      <p:grpSp>
        <p:nvGrpSpPr>
          <p:cNvPr id="289" name="Google Shape;289;p28"/>
          <p:cNvGrpSpPr/>
          <p:nvPr/>
        </p:nvGrpSpPr>
        <p:grpSpPr>
          <a:xfrm>
            <a:off x="2242307" y="2965815"/>
            <a:ext cx="673867" cy="862555"/>
            <a:chOff x="2089918" y="2778378"/>
            <a:chExt cx="673867" cy="862555"/>
          </a:xfrm>
        </p:grpSpPr>
        <p:grpSp>
          <p:nvGrpSpPr>
            <p:cNvPr id="290" name="Google Shape;290;p28"/>
            <p:cNvGrpSpPr/>
            <p:nvPr/>
          </p:nvGrpSpPr>
          <p:grpSpPr>
            <a:xfrm>
              <a:off x="2089918" y="2778378"/>
              <a:ext cx="673867" cy="862555"/>
              <a:chOff x="2089918" y="2778378"/>
              <a:chExt cx="673867" cy="862555"/>
            </a:xfrm>
          </p:grpSpPr>
          <p:grpSp>
            <p:nvGrpSpPr>
              <p:cNvPr id="291" name="Google Shape;291;p28"/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292" name="Google Shape;292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" name="Google Shape;299;p28"/>
              <p:cNvSpPr/>
              <p:nvPr/>
            </p:nvSpPr>
            <p:spPr>
              <a:xfrm>
                <a:off x="2089918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8"/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28"/>
          <p:cNvGrpSpPr/>
          <p:nvPr/>
        </p:nvGrpSpPr>
        <p:grpSpPr>
          <a:xfrm>
            <a:off x="6227832" y="2965815"/>
            <a:ext cx="673867" cy="862555"/>
            <a:chOff x="6380243" y="2778378"/>
            <a:chExt cx="673867" cy="862555"/>
          </a:xfrm>
        </p:grpSpPr>
        <p:grpSp>
          <p:nvGrpSpPr>
            <p:cNvPr id="324" name="Google Shape;324;p28"/>
            <p:cNvGrpSpPr/>
            <p:nvPr/>
          </p:nvGrpSpPr>
          <p:grpSpPr>
            <a:xfrm>
              <a:off x="6380243" y="2778378"/>
              <a:ext cx="673867" cy="862555"/>
              <a:chOff x="6380243" y="2778378"/>
              <a:chExt cx="673867" cy="862555"/>
            </a:xfrm>
          </p:grpSpPr>
          <p:grpSp>
            <p:nvGrpSpPr>
              <p:cNvPr id="325" name="Google Shape;325;p28"/>
              <p:cNvGrpSpPr/>
              <p:nvPr/>
            </p:nvGrpSpPr>
            <p:grpSpPr>
              <a:xfrm>
                <a:off x="6394592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26" name="Google Shape;32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28"/>
              <p:cNvSpPr/>
              <p:nvPr/>
            </p:nvSpPr>
            <p:spPr>
              <a:xfrm>
                <a:off x="6380243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8"/>
            <p:cNvGrpSpPr/>
            <p:nvPr/>
          </p:nvGrpSpPr>
          <p:grpSpPr>
            <a:xfrm>
              <a:off x="6523289" y="3160665"/>
              <a:ext cx="387781" cy="286680"/>
              <a:chOff x="6633976" y="2459552"/>
              <a:chExt cx="387781" cy="28668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6635473" y="2459552"/>
                <a:ext cx="38628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14710" h="7836" extrusionOk="0">
                    <a:moveTo>
                      <a:pt x="5944" y="1"/>
                    </a:moveTo>
                    <a:cubicBezTo>
                      <a:pt x="4569" y="1"/>
                      <a:pt x="3205" y="834"/>
                      <a:pt x="2747" y="2380"/>
                    </a:cubicBezTo>
                    <a:lnTo>
                      <a:pt x="2728" y="2380"/>
                    </a:lnTo>
                    <a:cubicBezTo>
                      <a:pt x="1216" y="2380"/>
                      <a:pt x="0" y="3596"/>
                      <a:pt x="0" y="5108"/>
                    </a:cubicBezTo>
                    <a:cubicBezTo>
                      <a:pt x="0" y="6610"/>
                      <a:pt x="1216" y="7835"/>
                      <a:pt x="2728" y="7835"/>
                    </a:cubicBezTo>
                    <a:lnTo>
                      <a:pt x="12451" y="7835"/>
                    </a:lnTo>
                    <a:cubicBezTo>
                      <a:pt x="13696" y="7835"/>
                      <a:pt x="14710" y="6821"/>
                      <a:pt x="14710" y="5577"/>
                    </a:cubicBezTo>
                    <a:cubicBezTo>
                      <a:pt x="14710" y="4333"/>
                      <a:pt x="13696" y="3328"/>
                      <a:pt x="12451" y="3328"/>
                    </a:cubicBezTo>
                    <a:cubicBezTo>
                      <a:pt x="12375" y="3328"/>
                      <a:pt x="12298" y="3328"/>
                      <a:pt x="12212" y="3337"/>
                    </a:cubicBezTo>
                    <a:cubicBezTo>
                      <a:pt x="11852" y="2172"/>
                      <a:pt x="10772" y="1424"/>
                      <a:pt x="9614" y="1424"/>
                    </a:cubicBezTo>
                    <a:cubicBezTo>
                      <a:pt x="9327" y="1424"/>
                      <a:pt x="9035" y="1470"/>
                      <a:pt x="8748" y="1567"/>
                    </a:cubicBezTo>
                    <a:cubicBezTo>
                      <a:pt x="8087" y="504"/>
                      <a:pt x="7012" y="1"/>
                      <a:pt x="5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33976" y="2522051"/>
                <a:ext cx="352856" cy="143012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5446" extrusionOk="0">
                    <a:moveTo>
                      <a:pt x="2661" y="0"/>
                    </a:moveTo>
                    <a:cubicBezTo>
                      <a:pt x="1168" y="67"/>
                      <a:pt x="0" y="1321"/>
                      <a:pt x="48" y="2814"/>
                    </a:cubicBezTo>
                    <a:cubicBezTo>
                      <a:pt x="96" y="4307"/>
                      <a:pt x="1378" y="5446"/>
                      <a:pt x="2862" y="5446"/>
                    </a:cubicBezTo>
                    <a:lnTo>
                      <a:pt x="12690" y="5446"/>
                    </a:lnTo>
                    <a:cubicBezTo>
                      <a:pt x="13437" y="5388"/>
                      <a:pt x="13370" y="4269"/>
                      <a:pt x="12623" y="4269"/>
                    </a:cubicBezTo>
                    <a:lnTo>
                      <a:pt x="10738" y="4269"/>
                    </a:lnTo>
                    <a:cubicBezTo>
                      <a:pt x="10604" y="4269"/>
                      <a:pt x="10499" y="4154"/>
                      <a:pt x="10499" y="4029"/>
                    </a:cubicBezTo>
                    <a:lnTo>
                      <a:pt x="10499" y="3273"/>
                    </a:lnTo>
                    <a:cubicBezTo>
                      <a:pt x="10499" y="3024"/>
                      <a:pt x="10393" y="2776"/>
                      <a:pt x="10221" y="2603"/>
                    </a:cubicBezTo>
                    <a:lnTo>
                      <a:pt x="8833" y="1216"/>
                    </a:lnTo>
                    <a:cubicBezTo>
                      <a:pt x="8652" y="1043"/>
                      <a:pt x="8412" y="938"/>
                      <a:pt x="8163" y="938"/>
                    </a:cubicBezTo>
                    <a:lnTo>
                      <a:pt x="5034" y="938"/>
                    </a:lnTo>
                    <a:cubicBezTo>
                      <a:pt x="4642" y="938"/>
                      <a:pt x="4316" y="1263"/>
                      <a:pt x="4316" y="1656"/>
                    </a:cubicBezTo>
                    <a:lnTo>
                      <a:pt x="4316" y="3867"/>
                    </a:lnTo>
                    <a:cubicBezTo>
                      <a:pt x="4316" y="4000"/>
                      <a:pt x="4206" y="4102"/>
                      <a:pt x="4082" y="4102"/>
                    </a:cubicBezTo>
                    <a:cubicBezTo>
                      <a:pt x="4055" y="4102"/>
                      <a:pt x="4028" y="4097"/>
                      <a:pt x="4000" y="4087"/>
                    </a:cubicBezTo>
                    <a:cubicBezTo>
                      <a:pt x="2316" y="3503"/>
                      <a:pt x="1646" y="1474"/>
                      <a:pt x="2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6759867" y="2559235"/>
                <a:ext cx="137261" cy="18699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7121" extrusionOk="0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6792613" y="2632553"/>
                <a:ext cx="72189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05" extrusionOk="0">
                    <a:moveTo>
                      <a:pt x="1371" y="1"/>
                    </a:moveTo>
                    <a:cubicBezTo>
                      <a:pt x="1285" y="1"/>
                      <a:pt x="1199" y="37"/>
                      <a:pt x="1137" y="108"/>
                    </a:cubicBezTo>
                    <a:lnTo>
                      <a:pt x="189" y="1295"/>
                    </a:lnTo>
                    <a:cubicBezTo>
                      <a:pt x="1" y="1526"/>
                      <a:pt x="205" y="1792"/>
                      <a:pt x="422" y="1792"/>
                    </a:cubicBezTo>
                    <a:cubicBezTo>
                      <a:pt x="502" y="1792"/>
                      <a:pt x="584" y="1756"/>
                      <a:pt x="649" y="1668"/>
                    </a:cubicBezTo>
                    <a:lnTo>
                      <a:pt x="1070" y="1142"/>
                    </a:lnTo>
                    <a:lnTo>
                      <a:pt x="1070" y="2903"/>
                    </a:lnTo>
                    <a:cubicBezTo>
                      <a:pt x="1070" y="3104"/>
                      <a:pt x="1220" y="3204"/>
                      <a:pt x="1371" y="3204"/>
                    </a:cubicBezTo>
                    <a:cubicBezTo>
                      <a:pt x="1522" y="3204"/>
                      <a:pt x="1673" y="3104"/>
                      <a:pt x="1673" y="2903"/>
                    </a:cubicBezTo>
                    <a:lnTo>
                      <a:pt x="1673" y="1142"/>
                    </a:lnTo>
                    <a:lnTo>
                      <a:pt x="2094" y="1668"/>
                    </a:lnTo>
                    <a:cubicBezTo>
                      <a:pt x="2161" y="1756"/>
                      <a:pt x="2245" y="1792"/>
                      <a:pt x="2326" y="1792"/>
                    </a:cubicBezTo>
                    <a:cubicBezTo>
                      <a:pt x="2546" y="1792"/>
                      <a:pt x="2749" y="1526"/>
                      <a:pt x="2553" y="1295"/>
                    </a:cubicBezTo>
                    <a:lnTo>
                      <a:pt x="1606" y="108"/>
                    </a:lnTo>
                    <a:cubicBezTo>
                      <a:pt x="1543" y="37"/>
                      <a:pt x="1457" y="1"/>
                      <a:pt x="13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6792429" y="2477882"/>
                <a:ext cx="58875" cy="3941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1501" extrusionOk="0">
                    <a:moveTo>
                      <a:pt x="416" y="1"/>
                    </a:moveTo>
                    <a:cubicBezTo>
                      <a:pt x="87" y="1"/>
                      <a:pt x="0" y="519"/>
                      <a:pt x="369" y="591"/>
                    </a:cubicBezTo>
                    <a:cubicBezTo>
                      <a:pt x="866" y="687"/>
                      <a:pt x="1306" y="974"/>
                      <a:pt x="1613" y="1376"/>
                    </a:cubicBezTo>
                    <a:cubicBezTo>
                      <a:pt x="1670" y="1453"/>
                      <a:pt x="1756" y="1500"/>
                      <a:pt x="1852" y="1500"/>
                    </a:cubicBezTo>
                    <a:cubicBezTo>
                      <a:pt x="1856" y="1501"/>
                      <a:pt x="1860" y="1501"/>
                      <a:pt x="1864" y="1501"/>
                    </a:cubicBezTo>
                    <a:cubicBezTo>
                      <a:pt x="2105" y="1501"/>
                      <a:pt x="2242" y="1220"/>
                      <a:pt x="2091" y="1022"/>
                    </a:cubicBezTo>
                    <a:cubicBezTo>
                      <a:pt x="1699" y="496"/>
                      <a:pt x="1125" y="141"/>
                      <a:pt x="483" y="7"/>
                    </a:cubicBezTo>
                    <a:cubicBezTo>
                      <a:pt x="460" y="3"/>
                      <a:pt x="437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6891823" y="2516720"/>
                <a:ext cx="47005" cy="38024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448" extrusionOk="0">
                    <a:moveTo>
                      <a:pt x="425" y="1"/>
                    </a:moveTo>
                    <a:cubicBezTo>
                      <a:pt x="127" y="1"/>
                      <a:pt x="1" y="465"/>
                      <a:pt x="335" y="576"/>
                    </a:cubicBezTo>
                    <a:cubicBezTo>
                      <a:pt x="689" y="701"/>
                      <a:pt x="986" y="959"/>
                      <a:pt x="1158" y="1285"/>
                    </a:cubicBezTo>
                    <a:cubicBezTo>
                      <a:pt x="1206" y="1380"/>
                      <a:pt x="1311" y="1447"/>
                      <a:pt x="1417" y="1447"/>
                    </a:cubicBezTo>
                    <a:cubicBezTo>
                      <a:pt x="1646" y="1447"/>
                      <a:pt x="1790" y="1208"/>
                      <a:pt x="1685" y="1007"/>
                    </a:cubicBezTo>
                    <a:cubicBezTo>
                      <a:pt x="1436" y="548"/>
                      <a:pt x="1024" y="194"/>
                      <a:pt x="536" y="21"/>
                    </a:cubicBezTo>
                    <a:cubicBezTo>
                      <a:pt x="497" y="7"/>
                      <a:pt x="460" y="1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45" extrusionOk="0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28"/>
          <p:cNvGrpSpPr/>
          <p:nvPr/>
        </p:nvGrpSpPr>
        <p:grpSpPr>
          <a:xfrm>
            <a:off x="2242307" y="665235"/>
            <a:ext cx="673867" cy="862555"/>
            <a:chOff x="2089918" y="402978"/>
            <a:chExt cx="673867" cy="862555"/>
          </a:xfrm>
        </p:grpSpPr>
        <p:grpSp>
          <p:nvGrpSpPr>
            <p:cNvPr id="343" name="Google Shape;343;p28"/>
            <p:cNvGrpSpPr/>
            <p:nvPr/>
          </p:nvGrpSpPr>
          <p:grpSpPr>
            <a:xfrm>
              <a:off x="2089918" y="402978"/>
              <a:ext cx="673867" cy="862555"/>
              <a:chOff x="2089918" y="402978"/>
              <a:chExt cx="673867" cy="862555"/>
            </a:xfrm>
          </p:grpSpPr>
          <p:sp>
            <p:nvSpPr>
              <p:cNvPr id="344" name="Google Shape;344;p28"/>
              <p:cNvSpPr/>
              <p:nvPr/>
            </p:nvSpPr>
            <p:spPr>
              <a:xfrm>
                <a:off x="2089918" y="5916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" name="Google Shape;345;p28"/>
              <p:cNvGrpSpPr/>
              <p:nvPr/>
            </p:nvGrpSpPr>
            <p:grpSpPr>
              <a:xfrm>
                <a:off x="2104267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46" name="Google Shape;34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3" name="Google Shape;353;p28"/>
            <p:cNvGrpSpPr/>
            <p:nvPr/>
          </p:nvGrpSpPr>
          <p:grpSpPr>
            <a:xfrm>
              <a:off x="2237631" y="757947"/>
              <a:ext cx="378452" cy="341321"/>
              <a:chOff x="1298519" y="1970322"/>
              <a:chExt cx="378452" cy="341321"/>
            </a:xfrm>
          </p:grpSpPr>
          <p:sp>
            <p:nvSpPr>
              <p:cNvPr id="354" name="Google Shape;354;p28"/>
              <p:cNvSpPr/>
              <p:nvPr/>
            </p:nvSpPr>
            <p:spPr>
              <a:xfrm>
                <a:off x="1498624" y="1970322"/>
                <a:ext cx="178346" cy="149857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723" extrusionOk="0">
                    <a:moveTo>
                      <a:pt x="3433" y="1"/>
                    </a:moveTo>
                    <a:cubicBezTo>
                      <a:pt x="3396" y="1"/>
                      <a:pt x="3358" y="2"/>
                      <a:pt x="3320" y="3"/>
                    </a:cubicBezTo>
                    <a:cubicBezTo>
                      <a:pt x="1155" y="89"/>
                      <a:pt x="0" y="2598"/>
                      <a:pt x="1355" y="4296"/>
                    </a:cubicBezTo>
                    <a:lnTo>
                      <a:pt x="1298" y="5489"/>
                    </a:lnTo>
                    <a:cubicBezTo>
                      <a:pt x="1290" y="5623"/>
                      <a:pt x="1394" y="5723"/>
                      <a:pt x="1513" y="5723"/>
                    </a:cubicBezTo>
                    <a:cubicBezTo>
                      <a:pt x="1546" y="5723"/>
                      <a:pt x="1580" y="5715"/>
                      <a:pt x="1613" y="5698"/>
                    </a:cubicBezTo>
                    <a:lnTo>
                      <a:pt x="2700" y="5193"/>
                    </a:lnTo>
                    <a:cubicBezTo>
                      <a:pt x="2942" y="5262"/>
                      <a:pt x="3188" y="5295"/>
                      <a:pt x="3430" y="5295"/>
                    </a:cubicBezTo>
                    <a:cubicBezTo>
                      <a:pt x="4298" y="5295"/>
                      <a:pt x="5129" y="4870"/>
                      <a:pt x="5629" y="4124"/>
                    </a:cubicBezTo>
                    <a:cubicBezTo>
                      <a:pt x="6810" y="2353"/>
                      <a:pt x="5532" y="1"/>
                      <a:pt x="3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1571969" y="2019576"/>
                <a:ext cx="21603" cy="5326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034" extrusionOk="0">
                    <a:moveTo>
                      <a:pt x="282" y="1"/>
                    </a:moveTo>
                    <a:cubicBezTo>
                      <a:pt x="1" y="1"/>
                      <a:pt x="1" y="422"/>
                      <a:pt x="282" y="422"/>
                    </a:cubicBezTo>
                    <a:cubicBezTo>
                      <a:pt x="288" y="422"/>
                      <a:pt x="294" y="422"/>
                      <a:pt x="300" y="421"/>
                    </a:cubicBezTo>
                    <a:lnTo>
                      <a:pt x="414" y="421"/>
                    </a:lnTo>
                    <a:lnTo>
                      <a:pt x="414" y="1824"/>
                    </a:lnTo>
                    <a:cubicBezTo>
                      <a:pt x="414" y="1938"/>
                      <a:pt x="510" y="2033"/>
                      <a:pt x="624" y="2033"/>
                    </a:cubicBezTo>
                    <a:cubicBezTo>
                      <a:pt x="729" y="2024"/>
                      <a:pt x="825" y="1938"/>
                      <a:pt x="825" y="1824"/>
                    </a:cubicBezTo>
                    <a:lnTo>
                      <a:pt x="825" y="211"/>
                    </a:lnTo>
                    <a:cubicBezTo>
                      <a:pt x="825" y="97"/>
                      <a:pt x="729" y="1"/>
                      <a:pt x="615" y="1"/>
                    </a:cubicBezTo>
                    <a:lnTo>
                      <a:pt x="300" y="1"/>
                    </a:lnTo>
                    <a:cubicBezTo>
                      <a:pt x="294" y="1"/>
                      <a:pt x="288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1571707" y="2064038"/>
                <a:ext cx="33203" cy="1081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" extrusionOk="0">
                    <a:moveTo>
                      <a:pt x="265" y="0"/>
                    </a:moveTo>
                    <a:cubicBezTo>
                      <a:pt x="1" y="0"/>
                      <a:pt x="4" y="412"/>
                      <a:pt x="273" y="412"/>
                    </a:cubicBezTo>
                    <a:cubicBezTo>
                      <a:pt x="279" y="412"/>
                      <a:pt x="285" y="412"/>
                      <a:pt x="291" y="412"/>
                    </a:cubicBezTo>
                    <a:lnTo>
                      <a:pt x="978" y="412"/>
                    </a:lnTo>
                    <a:cubicBezTo>
                      <a:pt x="984" y="412"/>
                      <a:pt x="990" y="412"/>
                      <a:pt x="995" y="412"/>
                    </a:cubicBezTo>
                    <a:cubicBezTo>
                      <a:pt x="1265" y="412"/>
                      <a:pt x="1267" y="0"/>
                      <a:pt x="1004" y="0"/>
                    </a:cubicBezTo>
                    <a:cubicBezTo>
                      <a:pt x="995" y="0"/>
                      <a:pt x="987" y="1"/>
                      <a:pt x="978" y="2"/>
                    </a:cubicBezTo>
                    <a:lnTo>
                      <a:pt x="291" y="2"/>
                    </a:lnTo>
                    <a:cubicBezTo>
                      <a:pt x="282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1575058" y="2003001"/>
                <a:ext cx="18775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06" extrusionOk="0">
                    <a:moveTo>
                      <a:pt x="407" y="1"/>
                    </a:moveTo>
                    <a:cubicBezTo>
                      <a:pt x="331" y="1"/>
                      <a:pt x="253" y="29"/>
                      <a:pt x="191" y="91"/>
                    </a:cubicBezTo>
                    <a:cubicBezTo>
                      <a:pt x="1" y="281"/>
                      <a:pt x="134" y="606"/>
                      <a:pt x="411" y="606"/>
                    </a:cubicBezTo>
                    <a:cubicBezTo>
                      <a:pt x="573" y="606"/>
                      <a:pt x="707" y="472"/>
                      <a:pt x="716" y="301"/>
                    </a:cubicBezTo>
                    <a:cubicBezTo>
                      <a:pt x="716" y="120"/>
                      <a:pt x="564" y="1"/>
                      <a:pt x="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1345495" y="2004625"/>
                <a:ext cx="170150" cy="171119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6535" extrusionOk="0">
                    <a:moveTo>
                      <a:pt x="3254" y="0"/>
                    </a:moveTo>
                    <a:cubicBezTo>
                      <a:pt x="1842" y="0"/>
                      <a:pt x="649" y="1059"/>
                      <a:pt x="477" y="2461"/>
                    </a:cubicBezTo>
                    <a:lnTo>
                      <a:pt x="19" y="6287"/>
                    </a:lnTo>
                    <a:cubicBezTo>
                      <a:pt x="0" y="6420"/>
                      <a:pt x="105" y="6535"/>
                      <a:pt x="239" y="6535"/>
                    </a:cubicBezTo>
                    <a:lnTo>
                      <a:pt x="6278" y="6535"/>
                    </a:lnTo>
                    <a:cubicBezTo>
                      <a:pt x="6402" y="6525"/>
                      <a:pt x="6497" y="6411"/>
                      <a:pt x="6488" y="6287"/>
                    </a:cubicBezTo>
                    <a:lnTo>
                      <a:pt x="6030" y="2461"/>
                    </a:lnTo>
                    <a:cubicBezTo>
                      <a:pt x="5858" y="1059"/>
                      <a:pt x="4665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404935" y="2140760"/>
                <a:ext cx="51742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3569" extrusionOk="0">
                    <a:moveTo>
                      <a:pt x="1" y="0"/>
                    </a:moveTo>
                    <a:lnTo>
                      <a:pt x="1" y="2710"/>
                    </a:lnTo>
                    <a:lnTo>
                      <a:pt x="984" y="3559"/>
                    </a:lnTo>
                    <a:lnTo>
                      <a:pt x="984" y="3568"/>
                    </a:lnTo>
                    <a:lnTo>
                      <a:pt x="993" y="3568"/>
                    </a:lnTo>
                    <a:lnTo>
                      <a:pt x="993" y="3559"/>
                    </a:lnTo>
                    <a:lnTo>
                      <a:pt x="1976" y="2710"/>
                    </a:lnTo>
                    <a:lnTo>
                      <a:pt x="19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1298519" y="2198708"/>
                <a:ext cx="264338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4313" extrusionOk="0">
                    <a:moveTo>
                      <a:pt x="4065" y="1"/>
                    </a:moveTo>
                    <a:lnTo>
                      <a:pt x="2739" y="420"/>
                    </a:lnTo>
                    <a:lnTo>
                      <a:pt x="1813" y="726"/>
                    </a:lnTo>
                    <a:cubicBezTo>
                      <a:pt x="735" y="1069"/>
                      <a:pt x="1" y="2071"/>
                      <a:pt x="10" y="3196"/>
                    </a:cubicBezTo>
                    <a:lnTo>
                      <a:pt x="10" y="4093"/>
                    </a:lnTo>
                    <a:cubicBezTo>
                      <a:pt x="1" y="4217"/>
                      <a:pt x="106" y="4313"/>
                      <a:pt x="230" y="4313"/>
                    </a:cubicBezTo>
                    <a:lnTo>
                      <a:pt x="9875" y="4313"/>
                    </a:lnTo>
                    <a:cubicBezTo>
                      <a:pt x="9999" y="4313"/>
                      <a:pt x="10094" y="4217"/>
                      <a:pt x="10094" y="4093"/>
                    </a:cubicBezTo>
                    <a:lnTo>
                      <a:pt x="10094" y="3196"/>
                    </a:lnTo>
                    <a:cubicBezTo>
                      <a:pt x="10094" y="2071"/>
                      <a:pt x="9369" y="1069"/>
                      <a:pt x="8291" y="716"/>
                    </a:cubicBezTo>
                    <a:lnTo>
                      <a:pt x="7242" y="382"/>
                    </a:lnTo>
                    <a:lnTo>
                      <a:pt x="6040" y="1"/>
                    </a:lnTo>
                    <a:lnTo>
                      <a:pt x="5057" y="697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88124" y="2208710"/>
                <a:ext cx="74732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31" extrusionOk="0">
                    <a:moveTo>
                      <a:pt x="1" y="0"/>
                    </a:moveTo>
                    <a:lnTo>
                      <a:pt x="783" y="344"/>
                    </a:lnTo>
                    <a:cubicBezTo>
                      <a:pt x="1584" y="687"/>
                      <a:pt x="2128" y="1689"/>
                      <a:pt x="2128" y="2814"/>
                    </a:cubicBezTo>
                    <a:lnTo>
                      <a:pt x="2128" y="3931"/>
                    </a:lnTo>
                    <a:lnTo>
                      <a:pt x="2634" y="3931"/>
                    </a:lnTo>
                    <a:cubicBezTo>
                      <a:pt x="2758" y="3931"/>
                      <a:pt x="2853" y="3835"/>
                      <a:pt x="2853" y="3711"/>
                    </a:cubicBezTo>
                    <a:lnTo>
                      <a:pt x="2853" y="2814"/>
                    </a:lnTo>
                    <a:cubicBezTo>
                      <a:pt x="2853" y="1689"/>
                      <a:pt x="2128" y="687"/>
                      <a:pt x="1050" y="3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298519" y="2209941"/>
                <a:ext cx="71721" cy="101703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884" extrusionOk="0">
                    <a:moveTo>
                      <a:pt x="2739" y="1"/>
                    </a:moveTo>
                    <a:lnTo>
                      <a:pt x="1813" y="297"/>
                    </a:lnTo>
                    <a:cubicBezTo>
                      <a:pt x="735" y="640"/>
                      <a:pt x="1" y="1642"/>
                      <a:pt x="10" y="2767"/>
                    </a:cubicBezTo>
                    <a:lnTo>
                      <a:pt x="10" y="3664"/>
                    </a:lnTo>
                    <a:cubicBezTo>
                      <a:pt x="1" y="3788"/>
                      <a:pt x="106" y="3884"/>
                      <a:pt x="220" y="3884"/>
                    </a:cubicBezTo>
                    <a:lnTo>
                      <a:pt x="697" y="3884"/>
                    </a:lnTo>
                    <a:lnTo>
                      <a:pt x="697" y="2767"/>
                    </a:lnTo>
                    <a:cubicBezTo>
                      <a:pt x="697" y="1642"/>
                      <a:pt x="1251" y="640"/>
                      <a:pt x="2052" y="297"/>
                    </a:cubicBez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1425045" y="2243615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60"/>
                    </a:lnTo>
                    <a:cubicBezTo>
                      <a:pt x="15" y="375"/>
                      <a:pt x="101" y="470"/>
                      <a:pt x="216" y="470"/>
                    </a:cubicBezTo>
                    <a:cubicBezTo>
                      <a:pt x="330" y="470"/>
                      <a:pt x="425" y="375"/>
                      <a:pt x="425" y="26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1425045" y="2262102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70"/>
                    </a:lnTo>
                    <a:cubicBezTo>
                      <a:pt x="15" y="384"/>
                      <a:pt x="101" y="470"/>
                      <a:pt x="216" y="470"/>
                    </a:cubicBezTo>
                    <a:cubicBezTo>
                      <a:pt x="330" y="470"/>
                      <a:pt x="425" y="384"/>
                      <a:pt x="425" y="27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1404935" y="2198708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1" y="1"/>
                    </a:moveTo>
                    <a:lnTo>
                      <a:pt x="1" y="1269"/>
                    </a:lnTo>
                    <a:cubicBezTo>
                      <a:pt x="1" y="1401"/>
                      <a:pt x="109" y="1488"/>
                      <a:pt x="220" y="1488"/>
                    </a:cubicBezTo>
                    <a:cubicBezTo>
                      <a:pt x="278" y="1488"/>
                      <a:pt x="337" y="1465"/>
                      <a:pt x="382" y="1412"/>
                    </a:cubicBezTo>
                    <a:lnTo>
                      <a:pt x="993" y="6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1430674" y="2198708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993" y="1"/>
                    </a:moveTo>
                    <a:lnTo>
                      <a:pt x="1" y="697"/>
                    </a:lnTo>
                    <a:lnTo>
                      <a:pt x="602" y="1412"/>
                    </a:lnTo>
                    <a:cubicBezTo>
                      <a:pt x="647" y="1465"/>
                      <a:pt x="707" y="1488"/>
                      <a:pt x="766" y="1488"/>
                    </a:cubicBezTo>
                    <a:cubicBezTo>
                      <a:pt x="881" y="1488"/>
                      <a:pt x="993" y="1401"/>
                      <a:pt x="993" y="1269"/>
                    </a:cubicBez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1467648" y="2266658"/>
                <a:ext cx="53732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783" extrusionOk="0">
                    <a:moveTo>
                      <a:pt x="287" y="0"/>
                    </a:moveTo>
                    <a:cubicBezTo>
                      <a:pt x="124" y="0"/>
                      <a:pt x="0" y="134"/>
                      <a:pt x="0" y="287"/>
                    </a:cubicBezTo>
                    <a:lnTo>
                      <a:pt x="0" y="496"/>
                    </a:lnTo>
                    <a:cubicBezTo>
                      <a:pt x="0" y="649"/>
                      <a:pt x="124" y="783"/>
                      <a:pt x="287" y="783"/>
                    </a:cubicBezTo>
                    <a:lnTo>
                      <a:pt x="1765" y="783"/>
                    </a:lnTo>
                    <a:cubicBezTo>
                      <a:pt x="1918" y="783"/>
                      <a:pt x="2052" y="649"/>
                      <a:pt x="2052" y="496"/>
                    </a:cubicBezTo>
                    <a:lnTo>
                      <a:pt x="2052" y="287"/>
                    </a:lnTo>
                    <a:cubicBezTo>
                      <a:pt x="2052" y="134"/>
                      <a:pt x="1918" y="0"/>
                      <a:pt x="1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1375712" y="2026358"/>
                <a:ext cx="10995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5741" extrusionOk="0">
                    <a:moveTo>
                      <a:pt x="1375" y="0"/>
                    </a:moveTo>
                    <a:cubicBezTo>
                      <a:pt x="1375" y="0"/>
                      <a:pt x="1375" y="0"/>
                      <a:pt x="1374" y="0"/>
                    </a:cubicBezTo>
                    <a:cubicBezTo>
                      <a:pt x="945" y="1336"/>
                      <a:pt x="10" y="1622"/>
                      <a:pt x="10" y="1622"/>
                    </a:cubicBezTo>
                    <a:lnTo>
                      <a:pt x="10" y="3282"/>
                    </a:lnTo>
                    <a:cubicBezTo>
                      <a:pt x="1" y="4159"/>
                      <a:pt x="468" y="4961"/>
                      <a:pt x="1222" y="5409"/>
                    </a:cubicBezTo>
                    <a:lnTo>
                      <a:pt x="1527" y="5590"/>
                    </a:lnTo>
                    <a:cubicBezTo>
                      <a:pt x="1704" y="5691"/>
                      <a:pt x="1902" y="5741"/>
                      <a:pt x="2101" y="5741"/>
                    </a:cubicBezTo>
                    <a:cubicBezTo>
                      <a:pt x="2300" y="5741"/>
                      <a:pt x="2500" y="5691"/>
                      <a:pt x="2681" y="5590"/>
                    </a:cubicBezTo>
                    <a:lnTo>
                      <a:pt x="2987" y="5409"/>
                    </a:lnTo>
                    <a:cubicBezTo>
                      <a:pt x="3740" y="4961"/>
                      <a:pt x="4198" y="4150"/>
                      <a:pt x="4198" y="3282"/>
                    </a:cubicBezTo>
                    <a:lnTo>
                      <a:pt x="4198" y="2709"/>
                    </a:lnTo>
                    <a:cubicBezTo>
                      <a:pt x="1741" y="2709"/>
                      <a:pt x="1404" y="0"/>
                      <a:pt x="1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1342483" y="2077026"/>
                <a:ext cx="2152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86" extrusionOk="0">
                    <a:moveTo>
                      <a:pt x="645" y="1"/>
                    </a:moveTo>
                    <a:cubicBezTo>
                      <a:pt x="640" y="1"/>
                      <a:pt x="635" y="1"/>
                      <a:pt x="631" y="2"/>
                    </a:cubicBezTo>
                    <a:cubicBezTo>
                      <a:pt x="287" y="2"/>
                      <a:pt x="1" y="278"/>
                      <a:pt x="1" y="631"/>
                    </a:cubicBezTo>
                    <a:lnTo>
                      <a:pt x="1" y="1156"/>
                    </a:lnTo>
                    <a:cubicBezTo>
                      <a:pt x="1" y="1509"/>
                      <a:pt x="287" y="1786"/>
                      <a:pt x="631" y="1786"/>
                    </a:cubicBezTo>
                    <a:cubicBezTo>
                      <a:pt x="735" y="1786"/>
                      <a:pt x="821" y="1700"/>
                      <a:pt x="821" y="1595"/>
                    </a:cubicBezTo>
                    <a:lnTo>
                      <a:pt x="821" y="192"/>
                    </a:lnTo>
                    <a:cubicBezTo>
                      <a:pt x="821" y="92"/>
                      <a:pt x="743" y="1"/>
                      <a:pt x="6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1419179" y="2091742"/>
                <a:ext cx="25111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35" extrusionOk="0">
                    <a:moveTo>
                      <a:pt x="219" y="0"/>
                    </a:moveTo>
                    <a:cubicBezTo>
                      <a:pt x="110" y="0"/>
                      <a:pt x="1" y="74"/>
                      <a:pt x="10" y="222"/>
                    </a:cubicBezTo>
                    <a:lnTo>
                      <a:pt x="10" y="1224"/>
                    </a:lnTo>
                    <a:cubicBezTo>
                      <a:pt x="10" y="1338"/>
                      <a:pt x="106" y="1433"/>
                      <a:pt x="220" y="1433"/>
                    </a:cubicBezTo>
                    <a:lnTo>
                      <a:pt x="659" y="1433"/>
                    </a:lnTo>
                    <a:cubicBezTo>
                      <a:pt x="668" y="1434"/>
                      <a:pt x="677" y="1435"/>
                      <a:pt x="686" y="1435"/>
                    </a:cubicBezTo>
                    <a:cubicBezTo>
                      <a:pt x="958" y="1435"/>
                      <a:pt x="955" y="1023"/>
                      <a:pt x="677" y="1023"/>
                    </a:cubicBezTo>
                    <a:cubicBezTo>
                      <a:pt x="671" y="1023"/>
                      <a:pt x="665" y="1023"/>
                      <a:pt x="659" y="1023"/>
                    </a:cubicBezTo>
                    <a:lnTo>
                      <a:pt x="420" y="1023"/>
                    </a:lnTo>
                    <a:lnTo>
                      <a:pt x="420" y="222"/>
                    </a:lnTo>
                    <a:cubicBezTo>
                      <a:pt x="435" y="74"/>
                      <a:pt x="327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1429418" y="2118267"/>
                <a:ext cx="78974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2605" y="1"/>
                    </a:moveTo>
                    <a:lnTo>
                      <a:pt x="2605" y="249"/>
                    </a:lnTo>
                    <a:lnTo>
                      <a:pt x="2605" y="793"/>
                    </a:lnTo>
                    <a:cubicBezTo>
                      <a:pt x="2596" y="1785"/>
                      <a:pt x="1794" y="2586"/>
                      <a:pt x="802" y="2596"/>
                    </a:cubicBezTo>
                    <a:lnTo>
                      <a:pt x="258" y="2596"/>
                    </a:lnTo>
                    <a:cubicBezTo>
                      <a:pt x="1" y="2615"/>
                      <a:pt x="1" y="2987"/>
                      <a:pt x="258" y="3006"/>
                    </a:cubicBezTo>
                    <a:lnTo>
                      <a:pt x="802" y="3006"/>
                    </a:lnTo>
                    <a:cubicBezTo>
                      <a:pt x="2023" y="3006"/>
                      <a:pt x="3015" y="2014"/>
                      <a:pt x="3015" y="793"/>
                    </a:cubicBez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1497394" y="2077026"/>
                <a:ext cx="2173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786" extrusionOk="0">
                    <a:moveTo>
                      <a:pt x="184" y="1"/>
                    </a:moveTo>
                    <a:cubicBezTo>
                      <a:pt x="78" y="1"/>
                      <a:pt x="0" y="92"/>
                      <a:pt x="9" y="192"/>
                    </a:cubicBezTo>
                    <a:lnTo>
                      <a:pt x="9" y="1595"/>
                    </a:lnTo>
                    <a:cubicBezTo>
                      <a:pt x="9" y="1700"/>
                      <a:pt x="86" y="1786"/>
                      <a:pt x="200" y="1786"/>
                    </a:cubicBezTo>
                    <a:cubicBezTo>
                      <a:pt x="543" y="1786"/>
                      <a:pt x="830" y="1509"/>
                      <a:pt x="830" y="1156"/>
                    </a:cubicBezTo>
                    <a:lnTo>
                      <a:pt x="830" y="631"/>
                    </a:lnTo>
                    <a:cubicBezTo>
                      <a:pt x="830" y="278"/>
                      <a:pt x="543" y="2"/>
                      <a:pt x="200" y="2"/>
                    </a:cubicBezTo>
                    <a:cubicBezTo>
                      <a:pt x="195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1419677" y="2180483"/>
                <a:ext cx="22257" cy="2225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50" extrusionOk="0">
                    <a:moveTo>
                      <a:pt x="421" y="0"/>
                    </a:moveTo>
                    <a:cubicBezTo>
                      <a:pt x="192" y="0"/>
                      <a:pt x="1" y="191"/>
                      <a:pt x="1" y="420"/>
                    </a:cubicBezTo>
                    <a:cubicBezTo>
                      <a:pt x="1" y="658"/>
                      <a:pt x="192" y="849"/>
                      <a:pt x="421" y="849"/>
                    </a:cubicBezTo>
                    <a:cubicBezTo>
                      <a:pt x="659" y="849"/>
                      <a:pt x="850" y="658"/>
                      <a:pt x="850" y="420"/>
                    </a:cubicBezTo>
                    <a:cubicBezTo>
                      <a:pt x="850" y="191"/>
                      <a:pt x="659" y="0"/>
                      <a:pt x="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234863" y="193433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51163" y="158504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Our Week</a:t>
            </a:r>
            <a:endParaRPr/>
          </a:p>
        </p:txBody>
      </p:sp>
      <p:grpSp>
        <p:nvGrpSpPr>
          <p:cNvPr id="376" name="Google Shape;376;p28"/>
          <p:cNvGrpSpPr/>
          <p:nvPr/>
        </p:nvGrpSpPr>
        <p:grpSpPr>
          <a:xfrm>
            <a:off x="6227832" y="665235"/>
            <a:ext cx="673800" cy="862488"/>
            <a:chOff x="6380243" y="402978"/>
            <a:chExt cx="673800" cy="862488"/>
          </a:xfrm>
        </p:grpSpPr>
        <p:grpSp>
          <p:nvGrpSpPr>
            <p:cNvPr id="377" name="Google Shape;377;p28"/>
            <p:cNvGrpSpPr/>
            <p:nvPr/>
          </p:nvGrpSpPr>
          <p:grpSpPr>
            <a:xfrm>
              <a:off x="6380243" y="402978"/>
              <a:ext cx="673800" cy="862488"/>
              <a:chOff x="6380243" y="402978"/>
              <a:chExt cx="673800" cy="862488"/>
            </a:xfrm>
          </p:grpSpPr>
          <p:sp>
            <p:nvSpPr>
              <p:cNvPr id="378" name="Google Shape;378;p28"/>
              <p:cNvSpPr/>
              <p:nvPr/>
            </p:nvSpPr>
            <p:spPr>
              <a:xfrm>
                <a:off x="6380243" y="591666"/>
                <a:ext cx="673800" cy="6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9" name="Google Shape;379;p28"/>
              <p:cNvGrpSpPr/>
              <p:nvPr/>
            </p:nvGrpSpPr>
            <p:grpSpPr>
              <a:xfrm>
                <a:off x="6394592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80" name="Google Shape;380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7" name="Google Shape;387;p28"/>
            <p:cNvGrpSpPr/>
            <p:nvPr/>
          </p:nvGrpSpPr>
          <p:grpSpPr>
            <a:xfrm>
              <a:off x="6587474" y="743342"/>
              <a:ext cx="259399" cy="370524"/>
              <a:chOff x="1341612" y="3340055"/>
              <a:chExt cx="259399" cy="370524"/>
            </a:xfrm>
          </p:grpSpPr>
          <p:sp>
            <p:nvSpPr>
              <p:cNvPr id="388" name="Google Shape;388;p28"/>
              <p:cNvSpPr/>
              <p:nvPr/>
            </p:nvSpPr>
            <p:spPr>
              <a:xfrm>
                <a:off x="1383954" y="3340055"/>
                <a:ext cx="43615" cy="35664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382" extrusionOk="0">
                    <a:moveTo>
                      <a:pt x="999" y="0"/>
                    </a:moveTo>
                    <a:cubicBezTo>
                      <a:pt x="452" y="0"/>
                      <a:pt x="11" y="442"/>
                      <a:pt x="11" y="989"/>
                    </a:cubicBezTo>
                    <a:lnTo>
                      <a:pt x="11" y="2019"/>
                    </a:lnTo>
                    <a:cubicBezTo>
                      <a:pt x="0" y="2260"/>
                      <a:pt x="179" y="2381"/>
                      <a:pt x="360" y="2381"/>
                    </a:cubicBezTo>
                    <a:cubicBezTo>
                      <a:pt x="542" y="2381"/>
                      <a:pt x="726" y="2260"/>
                      <a:pt x="726" y="2019"/>
                    </a:cubicBezTo>
                    <a:lnTo>
                      <a:pt x="726" y="989"/>
                    </a:lnTo>
                    <a:cubicBezTo>
                      <a:pt x="726" y="841"/>
                      <a:pt x="852" y="736"/>
                      <a:pt x="999" y="736"/>
                    </a:cubicBezTo>
                    <a:lnTo>
                      <a:pt x="1924" y="736"/>
                    </a:lnTo>
                    <a:cubicBezTo>
                      <a:pt x="2071" y="736"/>
                      <a:pt x="2197" y="841"/>
                      <a:pt x="2197" y="989"/>
                    </a:cubicBezTo>
                    <a:lnTo>
                      <a:pt x="2197" y="2019"/>
                    </a:lnTo>
                    <a:cubicBezTo>
                      <a:pt x="2197" y="2260"/>
                      <a:pt x="2376" y="2381"/>
                      <a:pt x="2555" y="2381"/>
                    </a:cubicBezTo>
                    <a:cubicBezTo>
                      <a:pt x="2733" y="2381"/>
                      <a:pt x="2912" y="2260"/>
                      <a:pt x="2912" y="2019"/>
                    </a:cubicBezTo>
                    <a:lnTo>
                      <a:pt x="2912" y="989"/>
                    </a:lnTo>
                    <a:cubicBezTo>
                      <a:pt x="2912" y="442"/>
                      <a:pt x="2471" y="0"/>
                      <a:pt x="1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1363966" y="3403329"/>
                <a:ext cx="237045" cy="307251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20521" extrusionOk="0">
                    <a:moveTo>
                      <a:pt x="736" y="0"/>
                    </a:moveTo>
                    <a:cubicBezTo>
                      <a:pt x="337" y="0"/>
                      <a:pt x="0" y="337"/>
                      <a:pt x="0" y="757"/>
                    </a:cubicBezTo>
                    <a:lnTo>
                      <a:pt x="0" y="19763"/>
                    </a:lnTo>
                    <a:cubicBezTo>
                      <a:pt x="0" y="20184"/>
                      <a:pt x="337" y="20520"/>
                      <a:pt x="736" y="20520"/>
                    </a:cubicBezTo>
                    <a:lnTo>
                      <a:pt x="15075" y="20520"/>
                    </a:lnTo>
                    <a:cubicBezTo>
                      <a:pt x="15495" y="20520"/>
                      <a:pt x="15832" y="20184"/>
                      <a:pt x="15832" y="19763"/>
                    </a:cubicBezTo>
                    <a:lnTo>
                      <a:pt x="15832" y="757"/>
                    </a:lnTo>
                    <a:cubicBezTo>
                      <a:pt x="15832" y="337"/>
                      <a:pt x="15495" y="0"/>
                      <a:pt x="15075" y="0"/>
                    </a:cubicBezTo>
                    <a:close/>
                  </a:path>
                </a:pathLst>
              </a:custGeom>
              <a:solidFill>
                <a:srgbClr val="EEF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1341612" y="3371841"/>
                <a:ext cx="237045" cy="306936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20500" extrusionOk="0">
                    <a:moveTo>
                      <a:pt x="736" y="1"/>
                    </a:moveTo>
                    <a:cubicBezTo>
                      <a:pt x="337" y="1"/>
                      <a:pt x="1" y="337"/>
                      <a:pt x="1" y="737"/>
                    </a:cubicBezTo>
                    <a:lnTo>
                      <a:pt x="1" y="19764"/>
                    </a:lnTo>
                    <a:cubicBezTo>
                      <a:pt x="1" y="20163"/>
                      <a:pt x="337" y="20500"/>
                      <a:pt x="736" y="20500"/>
                    </a:cubicBezTo>
                    <a:lnTo>
                      <a:pt x="15075" y="20500"/>
                    </a:lnTo>
                    <a:cubicBezTo>
                      <a:pt x="15495" y="20500"/>
                      <a:pt x="15832" y="20163"/>
                      <a:pt x="15832" y="19743"/>
                    </a:cubicBezTo>
                    <a:lnTo>
                      <a:pt x="15832" y="737"/>
                    </a:lnTo>
                    <a:cubicBezTo>
                      <a:pt x="15832" y="337"/>
                      <a:pt x="15495" y="1"/>
                      <a:pt x="15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1556303" y="3371841"/>
                <a:ext cx="22354" cy="30693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0500" extrusionOk="0">
                    <a:moveTo>
                      <a:pt x="0" y="1"/>
                    </a:moveTo>
                    <a:lnTo>
                      <a:pt x="0" y="20500"/>
                    </a:lnTo>
                    <a:lnTo>
                      <a:pt x="736" y="20500"/>
                    </a:lnTo>
                    <a:cubicBezTo>
                      <a:pt x="1156" y="20500"/>
                      <a:pt x="1493" y="20163"/>
                      <a:pt x="1493" y="19743"/>
                    </a:cubicBezTo>
                    <a:lnTo>
                      <a:pt x="1493" y="737"/>
                    </a:lnTo>
                    <a:cubicBezTo>
                      <a:pt x="1493" y="337"/>
                      <a:pt x="1156" y="1"/>
                      <a:pt x="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1379387" y="3455583"/>
                <a:ext cx="44708" cy="4470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90" y="0"/>
                    </a:moveTo>
                    <a:cubicBezTo>
                      <a:pt x="85" y="0"/>
                      <a:pt x="0" y="84"/>
                      <a:pt x="0" y="190"/>
                    </a:cubicBezTo>
                    <a:lnTo>
                      <a:pt x="0" y="2797"/>
                    </a:lnTo>
                    <a:cubicBezTo>
                      <a:pt x="0" y="2902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902"/>
                      <a:pt x="2986" y="2797"/>
                    </a:cubicBezTo>
                    <a:lnTo>
                      <a:pt x="2986" y="190"/>
                    </a:lnTo>
                    <a:cubicBezTo>
                      <a:pt x="2986" y="84"/>
                      <a:pt x="2902" y="0"/>
                      <a:pt x="2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1379387" y="3527975"/>
                <a:ext cx="44708" cy="44723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7" extrusionOk="0">
                    <a:moveTo>
                      <a:pt x="190" y="1"/>
                    </a:moveTo>
                    <a:cubicBezTo>
                      <a:pt x="85" y="1"/>
                      <a:pt x="0" y="85"/>
                      <a:pt x="0" y="190"/>
                    </a:cubicBezTo>
                    <a:lnTo>
                      <a:pt x="0" y="2776"/>
                    </a:lnTo>
                    <a:cubicBezTo>
                      <a:pt x="0" y="2881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881"/>
                      <a:pt x="2986" y="2776"/>
                    </a:cubicBezTo>
                    <a:lnTo>
                      <a:pt x="2986" y="190"/>
                    </a:lnTo>
                    <a:cubicBezTo>
                      <a:pt x="2986" y="85"/>
                      <a:pt x="2902" y="1"/>
                      <a:pt x="2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1379387" y="3600067"/>
                <a:ext cx="44708" cy="4470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90" y="1"/>
                    </a:moveTo>
                    <a:cubicBezTo>
                      <a:pt x="85" y="1"/>
                      <a:pt x="0" y="85"/>
                      <a:pt x="0" y="211"/>
                    </a:cubicBezTo>
                    <a:lnTo>
                      <a:pt x="0" y="2797"/>
                    </a:lnTo>
                    <a:cubicBezTo>
                      <a:pt x="0" y="2902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902"/>
                      <a:pt x="2986" y="2797"/>
                    </a:cubicBezTo>
                    <a:lnTo>
                      <a:pt x="2986" y="211"/>
                    </a:lnTo>
                    <a:cubicBezTo>
                      <a:pt x="2986" y="85"/>
                      <a:pt x="2902" y="1"/>
                      <a:pt x="2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1444233" y="3459041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6"/>
                      <a:pt x="484" y="736"/>
                    </a:cubicBezTo>
                    <a:lnTo>
                      <a:pt x="6455" y="736"/>
                    </a:lnTo>
                    <a:cubicBezTo>
                      <a:pt x="6939" y="736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1444233" y="3482967"/>
                <a:ext cx="103894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6" extrusionOk="0">
                    <a:moveTo>
                      <a:pt x="484" y="0"/>
                    </a:moveTo>
                    <a:cubicBezTo>
                      <a:pt x="0" y="0"/>
                      <a:pt x="0" y="715"/>
                      <a:pt x="484" y="715"/>
                    </a:cubicBezTo>
                    <a:lnTo>
                      <a:pt x="6455" y="715"/>
                    </a:lnTo>
                    <a:cubicBezTo>
                      <a:pt x="6939" y="715"/>
                      <a:pt x="6939" y="0"/>
                      <a:pt x="6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1444233" y="3531433"/>
                <a:ext cx="103894" cy="107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7" extrusionOk="0">
                    <a:moveTo>
                      <a:pt x="464" y="1"/>
                    </a:moveTo>
                    <a:cubicBezTo>
                      <a:pt x="1" y="1"/>
                      <a:pt x="7" y="716"/>
                      <a:pt x="484" y="716"/>
                    </a:cubicBezTo>
                    <a:lnTo>
                      <a:pt x="6455" y="716"/>
                    </a:lnTo>
                    <a:cubicBezTo>
                      <a:pt x="6939" y="716"/>
                      <a:pt x="6939" y="1"/>
                      <a:pt x="6455" y="1"/>
                    </a:cubicBezTo>
                    <a:lnTo>
                      <a:pt x="484" y="1"/>
                    </a:lnTo>
                    <a:cubicBezTo>
                      <a:pt x="477" y="1"/>
                      <a:pt x="471" y="1"/>
                      <a:pt x="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1444233" y="3555359"/>
                <a:ext cx="103894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6" extrusionOk="0">
                    <a:moveTo>
                      <a:pt x="464" y="1"/>
                    </a:moveTo>
                    <a:cubicBezTo>
                      <a:pt x="1" y="1"/>
                      <a:pt x="7" y="716"/>
                      <a:pt x="484" y="716"/>
                    </a:cubicBezTo>
                    <a:lnTo>
                      <a:pt x="6455" y="716"/>
                    </a:lnTo>
                    <a:cubicBezTo>
                      <a:pt x="6939" y="716"/>
                      <a:pt x="6939" y="1"/>
                      <a:pt x="6455" y="1"/>
                    </a:cubicBezTo>
                    <a:lnTo>
                      <a:pt x="484" y="1"/>
                    </a:lnTo>
                    <a:cubicBezTo>
                      <a:pt x="477" y="1"/>
                      <a:pt x="471" y="1"/>
                      <a:pt x="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1444233" y="3603526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7"/>
                      <a:pt x="484" y="737"/>
                    </a:cubicBezTo>
                    <a:lnTo>
                      <a:pt x="6455" y="737"/>
                    </a:lnTo>
                    <a:cubicBezTo>
                      <a:pt x="6939" y="737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1444233" y="3627452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6"/>
                      <a:pt x="484" y="736"/>
                    </a:cubicBezTo>
                    <a:lnTo>
                      <a:pt x="6455" y="736"/>
                    </a:lnTo>
                    <a:cubicBezTo>
                      <a:pt x="6939" y="736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390183" y="3448845"/>
                <a:ext cx="55413" cy="37087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477" extrusionOk="0">
                    <a:moveTo>
                      <a:pt x="3156" y="0"/>
                    </a:moveTo>
                    <a:cubicBezTo>
                      <a:pt x="3077" y="0"/>
                      <a:pt x="2995" y="28"/>
                      <a:pt x="2917" y="93"/>
                    </a:cubicBezTo>
                    <a:lnTo>
                      <a:pt x="1130" y="1607"/>
                    </a:lnTo>
                    <a:lnTo>
                      <a:pt x="772" y="1228"/>
                    </a:lnTo>
                    <a:cubicBezTo>
                      <a:pt x="722" y="1155"/>
                      <a:pt x="653" y="1124"/>
                      <a:pt x="580" y="1124"/>
                    </a:cubicBezTo>
                    <a:cubicBezTo>
                      <a:pt x="319" y="1124"/>
                      <a:pt x="0" y="1515"/>
                      <a:pt x="247" y="1712"/>
                    </a:cubicBezTo>
                    <a:lnTo>
                      <a:pt x="856" y="2364"/>
                    </a:lnTo>
                    <a:cubicBezTo>
                      <a:pt x="922" y="2440"/>
                      <a:pt x="1010" y="2477"/>
                      <a:pt x="1103" y="2477"/>
                    </a:cubicBezTo>
                    <a:cubicBezTo>
                      <a:pt x="1189" y="2477"/>
                      <a:pt x="1280" y="2445"/>
                      <a:pt x="1361" y="2385"/>
                    </a:cubicBezTo>
                    <a:lnTo>
                      <a:pt x="3400" y="640"/>
                    </a:lnTo>
                    <a:cubicBezTo>
                      <a:pt x="3701" y="406"/>
                      <a:pt x="3458" y="0"/>
                      <a:pt x="3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1390183" y="3521686"/>
                <a:ext cx="54874" cy="37147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2481" extrusionOk="0">
                    <a:moveTo>
                      <a:pt x="3137" y="0"/>
                    </a:moveTo>
                    <a:cubicBezTo>
                      <a:pt x="3064" y="0"/>
                      <a:pt x="2988" y="25"/>
                      <a:pt x="2917" y="85"/>
                    </a:cubicBezTo>
                    <a:lnTo>
                      <a:pt x="2917" y="106"/>
                    </a:lnTo>
                    <a:lnTo>
                      <a:pt x="1130" y="1619"/>
                    </a:lnTo>
                    <a:lnTo>
                      <a:pt x="772" y="1220"/>
                    </a:lnTo>
                    <a:cubicBezTo>
                      <a:pt x="722" y="1146"/>
                      <a:pt x="653" y="1116"/>
                      <a:pt x="580" y="1116"/>
                    </a:cubicBezTo>
                    <a:cubicBezTo>
                      <a:pt x="319" y="1116"/>
                      <a:pt x="0" y="1506"/>
                      <a:pt x="247" y="1703"/>
                    </a:cubicBezTo>
                    <a:lnTo>
                      <a:pt x="856" y="2355"/>
                    </a:lnTo>
                    <a:cubicBezTo>
                      <a:pt x="927" y="2437"/>
                      <a:pt x="1023" y="2480"/>
                      <a:pt x="1124" y="2480"/>
                    </a:cubicBezTo>
                    <a:cubicBezTo>
                      <a:pt x="1204" y="2480"/>
                      <a:pt x="1286" y="2453"/>
                      <a:pt x="1361" y="2397"/>
                    </a:cubicBezTo>
                    <a:lnTo>
                      <a:pt x="3379" y="652"/>
                    </a:lnTo>
                    <a:cubicBezTo>
                      <a:pt x="3665" y="400"/>
                      <a:pt x="3427" y="0"/>
                      <a:pt x="3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1390183" y="3595216"/>
                <a:ext cx="55413" cy="37267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489" extrusionOk="0">
                    <a:moveTo>
                      <a:pt x="3155" y="1"/>
                    </a:moveTo>
                    <a:cubicBezTo>
                      <a:pt x="3077" y="1"/>
                      <a:pt x="2995" y="28"/>
                      <a:pt x="2917" y="93"/>
                    </a:cubicBezTo>
                    <a:lnTo>
                      <a:pt x="2917" y="114"/>
                    </a:lnTo>
                    <a:lnTo>
                      <a:pt x="1130" y="1628"/>
                    </a:lnTo>
                    <a:lnTo>
                      <a:pt x="772" y="1229"/>
                    </a:lnTo>
                    <a:cubicBezTo>
                      <a:pt x="722" y="1155"/>
                      <a:pt x="653" y="1125"/>
                      <a:pt x="580" y="1125"/>
                    </a:cubicBezTo>
                    <a:cubicBezTo>
                      <a:pt x="319" y="1125"/>
                      <a:pt x="0" y="1515"/>
                      <a:pt x="247" y="1712"/>
                    </a:cubicBezTo>
                    <a:lnTo>
                      <a:pt x="856" y="2364"/>
                    </a:lnTo>
                    <a:cubicBezTo>
                      <a:pt x="927" y="2446"/>
                      <a:pt x="1023" y="2489"/>
                      <a:pt x="1124" y="2489"/>
                    </a:cubicBezTo>
                    <a:cubicBezTo>
                      <a:pt x="1204" y="2489"/>
                      <a:pt x="1286" y="2462"/>
                      <a:pt x="1361" y="2406"/>
                    </a:cubicBezTo>
                    <a:lnTo>
                      <a:pt x="3400" y="661"/>
                    </a:lnTo>
                    <a:cubicBezTo>
                      <a:pt x="3701" y="410"/>
                      <a:pt x="3458" y="1"/>
                      <a:pt x="3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1368682" y="3362409"/>
                <a:ext cx="74309" cy="38734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2587" extrusionOk="0">
                    <a:moveTo>
                      <a:pt x="736" y="0"/>
                    </a:moveTo>
                    <a:cubicBezTo>
                      <a:pt x="316" y="0"/>
                      <a:pt x="1" y="336"/>
                      <a:pt x="1" y="736"/>
                    </a:cubicBezTo>
                    <a:lnTo>
                      <a:pt x="1" y="2250"/>
                    </a:lnTo>
                    <a:cubicBezTo>
                      <a:pt x="1" y="2439"/>
                      <a:pt x="148" y="2586"/>
                      <a:pt x="337" y="2586"/>
                    </a:cubicBezTo>
                    <a:lnTo>
                      <a:pt x="4626" y="2586"/>
                    </a:lnTo>
                    <a:cubicBezTo>
                      <a:pt x="4815" y="2586"/>
                      <a:pt x="4962" y="2439"/>
                      <a:pt x="4962" y="2250"/>
                    </a:cubicBezTo>
                    <a:lnTo>
                      <a:pt x="4962" y="736"/>
                    </a:lnTo>
                    <a:cubicBezTo>
                      <a:pt x="4962" y="336"/>
                      <a:pt x="4647" y="0"/>
                      <a:pt x="4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1409602" y="3362409"/>
                <a:ext cx="33389" cy="38734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587" extrusionOk="0">
                    <a:moveTo>
                      <a:pt x="1" y="0"/>
                    </a:moveTo>
                    <a:cubicBezTo>
                      <a:pt x="400" y="0"/>
                      <a:pt x="737" y="336"/>
                      <a:pt x="737" y="736"/>
                    </a:cubicBezTo>
                    <a:lnTo>
                      <a:pt x="737" y="2250"/>
                    </a:lnTo>
                    <a:cubicBezTo>
                      <a:pt x="737" y="2439"/>
                      <a:pt x="589" y="2586"/>
                      <a:pt x="400" y="2586"/>
                    </a:cubicBezTo>
                    <a:lnTo>
                      <a:pt x="1893" y="2586"/>
                    </a:lnTo>
                    <a:cubicBezTo>
                      <a:pt x="2082" y="2586"/>
                      <a:pt x="2229" y="2439"/>
                      <a:pt x="2229" y="2250"/>
                    </a:cubicBezTo>
                    <a:lnTo>
                      <a:pt x="2229" y="736"/>
                    </a:lnTo>
                    <a:cubicBezTo>
                      <a:pt x="2229" y="336"/>
                      <a:pt x="1893" y="0"/>
                      <a:pt x="14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8">
            <a:hlinkClick r:id="rId4" action="ppaction://hlinksldjump"/>
          </p:cNvPr>
          <p:cNvSpPr/>
          <p:nvPr/>
        </p:nvSpPr>
        <p:spPr>
          <a:xfrm>
            <a:off x="2242407" y="85392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>
            <a:hlinkClick r:id="rId3" action="ppaction://hlinksldjump"/>
          </p:cNvPr>
          <p:cNvSpPr/>
          <p:nvPr/>
        </p:nvSpPr>
        <p:spPr>
          <a:xfrm>
            <a:off x="6227832" y="85392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>
            <a:hlinkClick r:id="" action="ppaction://noaction"/>
          </p:cNvPr>
          <p:cNvSpPr/>
          <p:nvPr/>
        </p:nvSpPr>
        <p:spPr>
          <a:xfrm>
            <a:off x="2242407" y="315457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>
            <a:hlinkClick r:id="" action="ppaction://noaction"/>
          </p:cNvPr>
          <p:cNvSpPr/>
          <p:nvPr/>
        </p:nvSpPr>
        <p:spPr>
          <a:xfrm>
            <a:off x="6227832" y="315457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4;p27">
            <a:extLst>
              <a:ext uri="{FF2B5EF4-FFF2-40B4-BE49-F238E27FC236}">
                <a16:creationId xmlns:a16="http://schemas.microsoft.com/office/drawing/2014/main" id="{C5243C52-6AE2-BB6B-E0A9-42D4E15357FA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5;p27">
            <a:extLst>
              <a:ext uri="{FF2B5EF4-FFF2-40B4-BE49-F238E27FC236}">
                <a16:creationId xmlns:a16="http://schemas.microsoft.com/office/drawing/2014/main" id="{0DE2D357-D790-8196-9F25-9E2B7782058C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6;p27">
            <a:hlinkClick r:id="rId5"/>
            <a:extLst>
              <a:ext uri="{FF2B5EF4-FFF2-40B4-BE49-F238E27FC236}">
                <a16:creationId xmlns:a16="http://schemas.microsoft.com/office/drawing/2014/main" id="{7F0555DA-BEE6-C29E-26D6-6E1578942945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28;p27">
            <a:hlinkClick r:id="" action="ppaction://noaction"/>
            <a:extLst>
              <a:ext uri="{FF2B5EF4-FFF2-40B4-BE49-F238E27FC236}">
                <a16:creationId xmlns:a16="http://schemas.microsoft.com/office/drawing/2014/main" id="{09FEA250-B1D8-299E-9AF7-072BAA592A72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9;p27">
            <a:hlinkClick r:id="" action="ppaction://noaction"/>
            <a:extLst>
              <a:ext uri="{FF2B5EF4-FFF2-40B4-BE49-F238E27FC236}">
                <a16:creationId xmlns:a16="http://schemas.microsoft.com/office/drawing/2014/main" id="{50B82575-AC3A-9046-2804-115288AB7A11}"/>
              </a:ext>
            </a:extLst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30;p27">
            <a:hlinkClick r:id="" action="ppaction://noaction"/>
            <a:extLst>
              <a:ext uri="{FF2B5EF4-FFF2-40B4-BE49-F238E27FC236}">
                <a16:creationId xmlns:a16="http://schemas.microsoft.com/office/drawing/2014/main" id="{1CB50F43-0037-7FE7-10CF-D8B00FA76113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31;p27">
            <a:hlinkClick r:id="rId6"/>
            <a:extLst>
              <a:ext uri="{FF2B5EF4-FFF2-40B4-BE49-F238E27FC236}">
                <a16:creationId xmlns:a16="http://schemas.microsoft.com/office/drawing/2014/main" id="{E2981CC6-BD5A-8975-E959-8016CC3B104A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232;p27">
            <a:extLst>
              <a:ext uri="{FF2B5EF4-FFF2-40B4-BE49-F238E27FC236}">
                <a16:creationId xmlns:a16="http://schemas.microsoft.com/office/drawing/2014/main" id="{ED7702DF-8E8B-A5E4-49BF-F4260695F607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1" name="Google Shape;233;p27">
              <a:extLst>
                <a:ext uri="{FF2B5EF4-FFF2-40B4-BE49-F238E27FC236}">
                  <a16:creationId xmlns:a16="http://schemas.microsoft.com/office/drawing/2014/main" id="{36B199EE-4C51-A8D9-65D4-11B6E9C00991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4;p27">
              <a:extLst>
                <a:ext uri="{FF2B5EF4-FFF2-40B4-BE49-F238E27FC236}">
                  <a16:creationId xmlns:a16="http://schemas.microsoft.com/office/drawing/2014/main" id="{D515F4E8-848F-C091-8CBA-4284638AFE92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5;p27">
              <a:extLst>
                <a:ext uri="{FF2B5EF4-FFF2-40B4-BE49-F238E27FC236}">
                  <a16:creationId xmlns:a16="http://schemas.microsoft.com/office/drawing/2014/main" id="{0765C311-E4DD-EF6C-F0F6-ADD4313F1202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6;p27">
              <a:extLst>
                <a:ext uri="{FF2B5EF4-FFF2-40B4-BE49-F238E27FC236}">
                  <a16:creationId xmlns:a16="http://schemas.microsoft.com/office/drawing/2014/main" id="{3CF83CED-E1F8-838A-D094-F0CA4DADBAD9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;p27">
              <a:extLst>
                <a:ext uri="{FF2B5EF4-FFF2-40B4-BE49-F238E27FC236}">
                  <a16:creationId xmlns:a16="http://schemas.microsoft.com/office/drawing/2014/main" id="{3BE5571A-57D0-C163-2B3D-06A9F5600349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8;p27">
              <a:extLst>
                <a:ext uri="{FF2B5EF4-FFF2-40B4-BE49-F238E27FC236}">
                  <a16:creationId xmlns:a16="http://schemas.microsoft.com/office/drawing/2014/main" id="{DFC2636E-3671-A366-E91B-A8E287FE4383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9;p27">
              <a:extLst>
                <a:ext uri="{FF2B5EF4-FFF2-40B4-BE49-F238E27FC236}">
                  <a16:creationId xmlns:a16="http://schemas.microsoft.com/office/drawing/2014/main" id="{12E6FCAC-147B-ADD9-000D-8B8AD3B5ED55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0;p27">
              <a:extLst>
                <a:ext uri="{FF2B5EF4-FFF2-40B4-BE49-F238E27FC236}">
                  <a16:creationId xmlns:a16="http://schemas.microsoft.com/office/drawing/2014/main" id="{98754379-BB3A-E34A-72DA-14475F5CAF07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1;p27">
              <a:extLst>
                <a:ext uri="{FF2B5EF4-FFF2-40B4-BE49-F238E27FC236}">
                  <a16:creationId xmlns:a16="http://schemas.microsoft.com/office/drawing/2014/main" id="{6F8F9597-3B1C-BD4A-133E-84E35EFAC610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42;p27">
            <a:extLst>
              <a:ext uri="{FF2B5EF4-FFF2-40B4-BE49-F238E27FC236}">
                <a16:creationId xmlns:a16="http://schemas.microsoft.com/office/drawing/2014/main" id="{E662945F-82D6-AEB7-3B0C-A14CF275C6A1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" name="Google Shape;244;p27">
            <a:extLst>
              <a:ext uri="{FF2B5EF4-FFF2-40B4-BE49-F238E27FC236}">
                <a16:creationId xmlns:a16="http://schemas.microsoft.com/office/drawing/2014/main" id="{A2039577-15A3-E9EE-FAD7-B16137E2B41F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" name="Google Shape;247;p27">
            <a:hlinkClick r:id="rId7" action="ppaction://hlinksldjump"/>
            <a:extLst>
              <a:ext uri="{FF2B5EF4-FFF2-40B4-BE49-F238E27FC236}">
                <a16:creationId xmlns:a16="http://schemas.microsoft.com/office/drawing/2014/main" id="{14E5D618-F6E3-BC20-4A6D-54F696585D2A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8;p27">
            <a:extLst>
              <a:ext uri="{FF2B5EF4-FFF2-40B4-BE49-F238E27FC236}">
                <a16:creationId xmlns:a16="http://schemas.microsoft.com/office/drawing/2014/main" id="{1B28C1AF-D43B-D624-60B8-CF37068BA207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" name="Google Shape;249;p27">
            <a:extLst>
              <a:ext uri="{FF2B5EF4-FFF2-40B4-BE49-F238E27FC236}">
                <a16:creationId xmlns:a16="http://schemas.microsoft.com/office/drawing/2014/main" id="{78A382C6-4627-750C-9ECC-1126AB7D0E6F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" name="Google Shape;250;p27">
            <a:extLst>
              <a:ext uri="{FF2B5EF4-FFF2-40B4-BE49-F238E27FC236}">
                <a16:creationId xmlns:a16="http://schemas.microsoft.com/office/drawing/2014/main" id="{DAD29F2F-4D4D-7579-1A22-A450BEA35555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" name="Google Shape;244;p27">
            <a:extLst>
              <a:ext uri="{FF2B5EF4-FFF2-40B4-BE49-F238E27FC236}">
                <a16:creationId xmlns:a16="http://schemas.microsoft.com/office/drawing/2014/main" id="{88CECF30-1B68-233F-9171-F6D82A97CAD4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" name="Google Shape;244;p27">
            <a:extLst>
              <a:ext uri="{FF2B5EF4-FFF2-40B4-BE49-F238E27FC236}">
                <a16:creationId xmlns:a16="http://schemas.microsoft.com/office/drawing/2014/main" id="{4498294A-DA86-E987-5534-5B1178501CBB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F6A04806-EB01-0963-1E7E-FF0256316018}"/>
              </a:ext>
            </a:extLst>
          </p:cNvPr>
          <p:cNvSpPr/>
          <p:nvPr/>
        </p:nvSpPr>
        <p:spPr>
          <a:xfrm>
            <a:off x="1843933" y="-9865"/>
            <a:ext cx="848891" cy="3878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43;p27">
            <a:extLst>
              <a:ext uri="{FF2B5EF4-FFF2-40B4-BE49-F238E27FC236}">
                <a16:creationId xmlns:a16="http://schemas.microsoft.com/office/drawing/2014/main" id="{A19794FF-F8B6-B5E3-CA78-94821F55354C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2"/>
          <p:cNvGrpSpPr/>
          <p:nvPr/>
        </p:nvGrpSpPr>
        <p:grpSpPr>
          <a:xfrm>
            <a:off x="445050" y="758000"/>
            <a:ext cx="8253900" cy="3870900"/>
            <a:chOff x="445050" y="393000"/>
            <a:chExt cx="8253900" cy="3870900"/>
          </a:xfrm>
        </p:grpSpPr>
        <p:sp>
          <p:nvSpPr>
            <p:cNvPr id="657" name="Google Shape;657;p32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2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659" name="Google Shape;659;p3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24;p27">
            <a:extLst>
              <a:ext uri="{FF2B5EF4-FFF2-40B4-BE49-F238E27FC236}">
                <a16:creationId xmlns:a16="http://schemas.microsoft.com/office/drawing/2014/main" id="{FDCBE0F7-1EFC-DCD0-1600-35CDBBC95254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5;p27">
            <a:extLst>
              <a:ext uri="{FF2B5EF4-FFF2-40B4-BE49-F238E27FC236}">
                <a16:creationId xmlns:a16="http://schemas.microsoft.com/office/drawing/2014/main" id="{786420BD-129B-E941-EF86-57A587B97B93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26;p27">
            <a:hlinkClick r:id="rId3"/>
            <a:extLst>
              <a:ext uri="{FF2B5EF4-FFF2-40B4-BE49-F238E27FC236}">
                <a16:creationId xmlns:a16="http://schemas.microsoft.com/office/drawing/2014/main" id="{F4CCE16E-9FF8-0D24-20D7-30A1E0828F7C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229;p27">
            <a:hlinkClick r:id="" action="ppaction://noaction"/>
            <a:extLst>
              <a:ext uri="{FF2B5EF4-FFF2-40B4-BE49-F238E27FC236}">
                <a16:creationId xmlns:a16="http://schemas.microsoft.com/office/drawing/2014/main" id="{C7669D5B-2F1A-B230-6D24-D7ED91F820F3}"/>
              </a:ext>
            </a:extLst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230;p27">
            <a:hlinkClick r:id="" action="ppaction://noaction"/>
            <a:extLst>
              <a:ext uri="{FF2B5EF4-FFF2-40B4-BE49-F238E27FC236}">
                <a16:creationId xmlns:a16="http://schemas.microsoft.com/office/drawing/2014/main" id="{DF7CD1F3-A31F-7991-92C7-BF935BDCA779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231;p27">
            <a:hlinkClick r:id="rId4"/>
            <a:extLst>
              <a:ext uri="{FF2B5EF4-FFF2-40B4-BE49-F238E27FC236}">
                <a16:creationId xmlns:a16="http://schemas.microsoft.com/office/drawing/2014/main" id="{871A1D48-FC93-B52F-8DDD-D9410FB72640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232;p27">
            <a:extLst>
              <a:ext uri="{FF2B5EF4-FFF2-40B4-BE49-F238E27FC236}">
                <a16:creationId xmlns:a16="http://schemas.microsoft.com/office/drawing/2014/main" id="{BE3879DA-29EC-43A7-3E32-333BA1DD6C44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696" name="Google Shape;233;p27">
              <a:extLst>
                <a:ext uri="{FF2B5EF4-FFF2-40B4-BE49-F238E27FC236}">
                  <a16:creationId xmlns:a16="http://schemas.microsoft.com/office/drawing/2014/main" id="{63EFEDBC-B1A6-4209-2F5F-87306885FC9B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34;p27">
              <a:extLst>
                <a:ext uri="{FF2B5EF4-FFF2-40B4-BE49-F238E27FC236}">
                  <a16:creationId xmlns:a16="http://schemas.microsoft.com/office/drawing/2014/main" id="{DA6C47DB-D10E-E004-7670-CA31BBF1FC6A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35;p27">
              <a:extLst>
                <a:ext uri="{FF2B5EF4-FFF2-40B4-BE49-F238E27FC236}">
                  <a16:creationId xmlns:a16="http://schemas.microsoft.com/office/drawing/2014/main" id="{B9B711BA-88B8-94F8-4516-87ACBB2C38D5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36;p27">
              <a:extLst>
                <a:ext uri="{FF2B5EF4-FFF2-40B4-BE49-F238E27FC236}">
                  <a16:creationId xmlns:a16="http://schemas.microsoft.com/office/drawing/2014/main" id="{632EF6F0-DE4E-EA8D-0CE4-B00D1625002F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37;p27">
              <a:extLst>
                <a:ext uri="{FF2B5EF4-FFF2-40B4-BE49-F238E27FC236}">
                  <a16:creationId xmlns:a16="http://schemas.microsoft.com/office/drawing/2014/main" id="{94B20ECE-C14C-4F5F-9F4E-6B8D871DCDB3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38;p27">
              <a:extLst>
                <a:ext uri="{FF2B5EF4-FFF2-40B4-BE49-F238E27FC236}">
                  <a16:creationId xmlns:a16="http://schemas.microsoft.com/office/drawing/2014/main" id="{378BE35C-AD82-BC4E-33C8-0FA5AD0223D1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39;p27">
              <a:extLst>
                <a:ext uri="{FF2B5EF4-FFF2-40B4-BE49-F238E27FC236}">
                  <a16:creationId xmlns:a16="http://schemas.microsoft.com/office/drawing/2014/main" id="{0FA9DD4C-78BB-0185-883E-714486B6D55B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40;p27">
              <a:extLst>
                <a:ext uri="{FF2B5EF4-FFF2-40B4-BE49-F238E27FC236}">
                  <a16:creationId xmlns:a16="http://schemas.microsoft.com/office/drawing/2014/main" id="{AEB04E2D-CD60-960B-F3BE-3BE50BA2241A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41;p27">
              <a:extLst>
                <a:ext uri="{FF2B5EF4-FFF2-40B4-BE49-F238E27FC236}">
                  <a16:creationId xmlns:a16="http://schemas.microsoft.com/office/drawing/2014/main" id="{4EBE5BE8-35E7-0EF9-9559-DDECEC9D41FE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242;p27">
            <a:extLst>
              <a:ext uri="{FF2B5EF4-FFF2-40B4-BE49-F238E27FC236}">
                <a16:creationId xmlns:a16="http://schemas.microsoft.com/office/drawing/2014/main" id="{D8C67A90-97A2-2225-6007-16E2F5F96E0D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2" name="Google Shape;243;p27">
            <a:extLst>
              <a:ext uri="{FF2B5EF4-FFF2-40B4-BE49-F238E27FC236}">
                <a16:creationId xmlns:a16="http://schemas.microsoft.com/office/drawing/2014/main" id="{3404769E-718F-A522-4FDD-DDF6006DE914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4" name="Google Shape;247;p27">
            <a:hlinkClick r:id="rId5" action="ppaction://hlinksldjump"/>
            <a:extLst>
              <a:ext uri="{FF2B5EF4-FFF2-40B4-BE49-F238E27FC236}">
                <a16:creationId xmlns:a16="http://schemas.microsoft.com/office/drawing/2014/main" id="{08029ECB-7452-5D90-21E2-932301437871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248;p27">
            <a:extLst>
              <a:ext uri="{FF2B5EF4-FFF2-40B4-BE49-F238E27FC236}">
                <a16:creationId xmlns:a16="http://schemas.microsoft.com/office/drawing/2014/main" id="{CF4A8358-C652-9DBD-1472-45B084F57F9F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6" name="Google Shape;249;p27">
            <a:extLst>
              <a:ext uri="{FF2B5EF4-FFF2-40B4-BE49-F238E27FC236}">
                <a16:creationId xmlns:a16="http://schemas.microsoft.com/office/drawing/2014/main" id="{9F333BEE-B27D-DC9E-F31A-F44225016FF6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7" name="Google Shape;250;p27">
            <a:extLst>
              <a:ext uri="{FF2B5EF4-FFF2-40B4-BE49-F238E27FC236}">
                <a16:creationId xmlns:a16="http://schemas.microsoft.com/office/drawing/2014/main" id="{DA8ED226-2EC7-5B3A-0DC4-B86F38707232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8" name="Google Shape;244;p27">
            <a:extLst>
              <a:ext uri="{FF2B5EF4-FFF2-40B4-BE49-F238E27FC236}">
                <a16:creationId xmlns:a16="http://schemas.microsoft.com/office/drawing/2014/main" id="{835CD879-AC37-4DCF-DF98-D7BD9070AAC1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9" name="Google Shape;244;p27">
            <a:extLst>
              <a:ext uri="{FF2B5EF4-FFF2-40B4-BE49-F238E27FC236}">
                <a16:creationId xmlns:a16="http://schemas.microsoft.com/office/drawing/2014/main" id="{15BCCF0B-4FA3-3C78-0FB3-1EEEF0F6E87F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50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E42576E3-CC20-A9C0-F76F-BD36E1EDB9E6}"/>
              </a:ext>
            </a:extLst>
          </p:cNvPr>
          <p:cNvSpPr/>
          <p:nvPr/>
        </p:nvSpPr>
        <p:spPr>
          <a:xfrm>
            <a:off x="2760141" y="3178"/>
            <a:ext cx="848891" cy="3878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244;p27">
            <a:extLst>
              <a:ext uri="{FF2B5EF4-FFF2-40B4-BE49-F238E27FC236}">
                <a16:creationId xmlns:a16="http://schemas.microsoft.com/office/drawing/2014/main" id="{F9455A9F-E8BF-7069-3FBB-5419D6100F9C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aphicFrame>
        <p:nvGraphicFramePr>
          <p:cNvPr id="651" name="Diagram 650">
            <a:extLst>
              <a:ext uri="{FF2B5EF4-FFF2-40B4-BE49-F238E27FC236}">
                <a16:creationId xmlns:a16="http://schemas.microsoft.com/office/drawing/2014/main" id="{16F0DADA-D396-CC0D-776F-4BAEA3510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385788"/>
              </p:ext>
            </p:extLst>
          </p:nvPr>
        </p:nvGraphicFramePr>
        <p:xfrm>
          <a:off x="657575" y="661450"/>
          <a:ext cx="787607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1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1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1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1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p1"/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1"/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1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4" name="Google Shape;2744;p1"/>
          <p:cNvGrpSpPr/>
          <p:nvPr/>
        </p:nvGrpSpPr>
        <p:grpSpPr>
          <a:xfrm>
            <a:off x="238515" y="90242"/>
            <a:ext cx="216784" cy="199040"/>
            <a:chOff x="285677" y="4429254"/>
            <a:chExt cx="216784" cy="199040"/>
          </a:xfrm>
        </p:grpSpPr>
        <p:sp>
          <p:nvSpPr>
            <p:cNvPr id="2745" name="Google Shape;2745;p1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1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1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1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1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1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1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1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1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4" name="Google Shape;2754;p1"/>
          <p:cNvSpPr txBox="1"/>
          <p:nvPr/>
        </p:nvSpPr>
        <p:spPr>
          <a:xfrm>
            <a:off x="1026487" y="90250"/>
            <a:ext cx="817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55" name="Google Shape;2755;p1"/>
          <p:cNvSpPr txBox="1"/>
          <p:nvPr/>
        </p:nvSpPr>
        <p:spPr>
          <a:xfrm>
            <a:off x="1858139" y="90250"/>
            <a:ext cx="820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56" name="Google Shape;2756;p1"/>
          <p:cNvSpPr txBox="1"/>
          <p:nvPr/>
        </p:nvSpPr>
        <p:spPr>
          <a:xfrm>
            <a:off x="2692981" y="77112"/>
            <a:ext cx="9963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57" name="Google Shape;2757;p1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1"/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59" name="Google Shape;2759;p1"/>
          <p:cNvSpPr txBox="1"/>
          <p:nvPr/>
        </p:nvSpPr>
        <p:spPr>
          <a:xfrm>
            <a:off x="5752981" y="99322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60" name="Google Shape;2760;p1"/>
          <p:cNvSpPr txBox="1"/>
          <p:nvPr/>
        </p:nvSpPr>
        <p:spPr>
          <a:xfrm>
            <a:off x="6658716" y="107663"/>
            <a:ext cx="9963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61" name="Google Shape;2761;p1"/>
          <p:cNvSpPr txBox="1"/>
          <p:nvPr/>
        </p:nvSpPr>
        <p:spPr>
          <a:xfrm>
            <a:off x="7669190" y="106465"/>
            <a:ext cx="11472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762" name="Google Shape;2762;p1"/>
          <p:cNvGrpSpPr/>
          <p:nvPr/>
        </p:nvGrpSpPr>
        <p:grpSpPr>
          <a:xfrm>
            <a:off x="933788" y="3035249"/>
            <a:ext cx="3291000" cy="2012675"/>
            <a:chOff x="5071700" y="343300"/>
            <a:chExt cx="3291000" cy="2012675"/>
          </a:xfrm>
        </p:grpSpPr>
        <p:sp>
          <p:nvSpPr>
            <p:cNvPr id="2763" name="Google Shape;2763;p1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4" name="Google Shape;2764;p1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65" name="Google Shape;2765;p1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	Oportunidades</a:t>
                </a: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69" name="Google Shape;2769;p1"/>
          <p:cNvGrpSpPr/>
          <p:nvPr/>
        </p:nvGrpSpPr>
        <p:grpSpPr>
          <a:xfrm>
            <a:off x="933788" y="719232"/>
            <a:ext cx="3291000" cy="2012675"/>
            <a:chOff x="5071700" y="343300"/>
            <a:chExt cx="3291000" cy="2012675"/>
          </a:xfrm>
        </p:grpSpPr>
        <p:sp>
          <p:nvSpPr>
            <p:cNvPr id="2770" name="Google Shape;2770;p1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1" name="Google Shape;2771;p1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72" name="Google Shape;2772;p1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	Forças</a:t>
                </a:r>
                <a:endParaRPr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76" name="Google Shape;2776;p1"/>
          <p:cNvGrpSpPr/>
          <p:nvPr/>
        </p:nvGrpSpPr>
        <p:grpSpPr>
          <a:xfrm>
            <a:off x="4919288" y="3035249"/>
            <a:ext cx="3291000" cy="2012675"/>
            <a:chOff x="5071700" y="343300"/>
            <a:chExt cx="3291000" cy="2012675"/>
          </a:xfrm>
        </p:grpSpPr>
        <p:sp>
          <p:nvSpPr>
            <p:cNvPr id="2777" name="Google Shape;2777;p1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8" name="Google Shape;2778;p1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79" name="Google Shape;2779;p1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	Ameaças</a:t>
                </a: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83" name="Google Shape;2783;p1"/>
          <p:cNvGrpSpPr/>
          <p:nvPr/>
        </p:nvGrpSpPr>
        <p:grpSpPr>
          <a:xfrm>
            <a:off x="4919288" y="719232"/>
            <a:ext cx="3291000" cy="2012675"/>
            <a:chOff x="5071700" y="343300"/>
            <a:chExt cx="3291000" cy="2012675"/>
          </a:xfrm>
        </p:grpSpPr>
        <p:sp>
          <p:nvSpPr>
            <p:cNvPr id="2784" name="Google Shape;2784;p1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7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5" name="Google Shape;2785;p1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86" name="Google Shape;2786;p1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		Fraquezas</a:t>
                </a: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0" name="Google Shape;2790;p1"/>
          <p:cNvSpPr/>
          <p:nvPr/>
        </p:nvSpPr>
        <p:spPr>
          <a:xfrm>
            <a:off x="3795325" y="3130"/>
            <a:ext cx="849000" cy="387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p1"/>
          <p:cNvSpPr txBox="1"/>
          <p:nvPr/>
        </p:nvSpPr>
        <p:spPr>
          <a:xfrm>
            <a:off x="3703452" y="83681"/>
            <a:ext cx="1032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b="0" i="0" u="none" strike="noStrike" cap="none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92" name="Google Shape;2792;p1"/>
          <p:cNvSpPr txBox="1"/>
          <p:nvPr/>
        </p:nvSpPr>
        <p:spPr>
          <a:xfrm>
            <a:off x="5064800" y="3644296"/>
            <a:ext cx="30000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Concorrência de outras tecnologias sem fio, como 5G.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Restrições regulatórias e preocupações com segurança cibernética.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1"/>
          <p:cNvSpPr txBox="1"/>
          <p:nvPr/>
        </p:nvSpPr>
        <p:spPr>
          <a:xfrm>
            <a:off x="1079300" y="3432650"/>
            <a:ext cx="30000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Avanços contínuos em protocolos e equipamentos para melhorar o desempenho e a segurança.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Crescente demanda por conectividade sem fio em diversos setores.</a:t>
            </a:r>
            <a:endParaRPr/>
          </a:p>
        </p:txBody>
      </p:sp>
      <p:sp>
        <p:nvSpPr>
          <p:cNvPr id="2794" name="Google Shape;2794;p1"/>
          <p:cNvSpPr txBox="1"/>
          <p:nvPr/>
        </p:nvSpPr>
        <p:spPr>
          <a:xfrm>
            <a:off x="1079300" y="1290400"/>
            <a:ext cx="30000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- Flexibilidade de implantação em áreas urbanas e rurais.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- Baixo custo de implementação e manutenção em comparação com outras tecnologias.</a:t>
            </a:r>
            <a:endParaRPr dirty="0"/>
          </a:p>
        </p:txBody>
      </p:sp>
      <p:sp>
        <p:nvSpPr>
          <p:cNvPr id="2795" name="Google Shape;2795;p1"/>
          <p:cNvSpPr txBox="1"/>
          <p:nvPr/>
        </p:nvSpPr>
        <p:spPr>
          <a:xfrm>
            <a:off x="5064800" y="1236088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susceptível a interferências e obstruções, reduzindo a qualidade do sinal.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- Alcance limitado em comparação com outras tecnologias.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/>
          <p:nvPr/>
        </p:nvSpPr>
        <p:spPr>
          <a:xfrm>
            <a:off x="4571875" y="761613"/>
            <a:ext cx="4138500" cy="3912000"/>
          </a:xfrm>
          <a:prstGeom prst="roundRect">
            <a:avLst>
              <a:gd name="adj" fmla="val 5570"/>
            </a:avLst>
          </a:prstGeom>
          <a:solidFill>
            <a:srgbClr val="F3F3F3"/>
          </a:solidFill>
          <a:ln>
            <a:noFill/>
          </a:ln>
          <a:effectLst>
            <a:outerShdw blurRad="57150" dist="47625" dir="2940000" algn="bl" rotWithShape="0">
              <a:srgbClr val="963A2A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1"/>
          <p:cNvGrpSpPr/>
          <p:nvPr/>
        </p:nvGrpSpPr>
        <p:grpSpPr>
          <a:xfrm>
            <a:off x="4572000" y="753138"/>
            <a:ext cx="4138500" cy="392400"/>
            <a:chOff x="-8550475" y="393000"/>
            <a:chExt cx="4138500" cy="392400"/>
          </a:xfrm>
        </p:grpSpPr>
        <p:sp>
          <p:nvSpPr>
            <p:cNvPr id="615" name="Google Shape;615;p31"/>
            <p:cNvSpPr/>
            <p:nvPr/>
          </p:nvSpPr>
          <p:spPr>
            <a:xfrm>
              <a:off x="-8550475" y="393000"/>
              <a:ext cx="41385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556;p31">
            <a:extLst>
              <a:ext uri="{FF2B5EF4-FFF2-40B4-BE49-F238E27FC236}">
                <a16:creationId xmlns:a16="http://schemas.microsoft.com/office/drawing/2014/main" id="{E2B3FA96-2196-BCDD-0918-F158087210B0}"/>
              </a:ext>
            </a:extLst>
          </p:cNvPr>
          <p:cNvGrpSpPr/>
          <p:nvPr/>
        </p:nvGrpSpPr>
        <p:grpSpPr>
          <a:xfrm>
            <a:off x="218065" y="635001"/>
            <a:ext cx="766185" cy="544478"/>
            <a:chOff x="5852275" y="1600714"/>
            <a:chExt cx="990300" cy="712679"/>
          </a:xfrm>
        </p:grpSpPr>
        <p:sp>
          <p:nvSpPr>
            <p:cNvPr id="707" name="Google Shape;557;p31">
              <a:extLst>
                <a:ext uri="{FF2B5EF4-FFF2-40B4-BE49-F238E27FC236}">
                  <a16:creationId xmlns:a16="http://schemas.microsoft.com/office/drawing/2014/main" id="{46916F4B-CC64-1E00-5515-DAF32287D39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08" name="Google Shape;558;p31">
              <a:extLst>
                <a:ext uri="{FF2B5EF4-FFF2-40B4-BE49-F238E27FC236}">
                  <a16:creationId xmlns:a16="http://schemas.microsoft.com/office/drawing/2014/main" id="{F86A0851-822A-566C-DBC4-E1D995947EF2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09" name="Google Shape;559;p31">
            <a:extLst>
              <a:ext uri="{FF2B5EF4-FFF2-40B4-BE49-F238E27FC236}">
                <a16:creationId xmlns:a16="http://schemas.microsoft.com/office/drawing/2014/main" id="{71D184F7-54E7-F075-2732-5A3E42FAF475}"/>
              </a:ext>
            </a:extLst>
          </p:cNvPr>
          <p:cNvSpPr txBox="1">
            <a:spLocks/>
          </p:cNvSpPr>
          <p:nvPr/>
        </p:nvSpPr>
        <p:spPr>
          <a:xfrm>
            <a:off x="158638" y="850032"/>
            <a:ext cx="906859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Camada de Aplicação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745" name="Google Shape;556;p31">
            <a:extLst>
              <a:ext uri="{FF2B5EF4-FFF2-40B4-BE49-F238E27FC236}">
                <a16:creationId xmlns:a16="http://schemas.microsoft.com/office/drawing/2014/main" id="{7ABACB3F-79C4-9557-D547-69FF3EA43F29}"/>
              </a:ext>
            </a:extLst>
          </p:cNvPr>
          <p:cNvGrpSpPr/>
          <p:nvPr/>
        </p:nvGrpSpPr>
        <p:grpSpPr>
          <a:xfrm>
            <a:off x="218065" y="4327866"/>
            <a:ext cx="766185" cy="544478"/>
            <a:chOff x="5852275" y="1600714"/>
            <a:chExt cx="990300" cy="712679"/>
          </a:xfrm>
        </p:grpSpPr>
        <p:sp>
          <p:nvSpPr>
            <p:cNvPr id="746" name="Google Shape;557;p31">
              <a:extLst>
                <a:ext uri="{FF2B5EF4-FFF2-40B4-BE49-F238E27FC236}">
                  <a16:creationId xmlns:a16="http://schemas.microsoft.com/office/drawing/2014/main" id="{12DE0426-07CD-6BEA-D420-C4845B99DBD1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47" name="Google Shape;558;p31">
              <a:extLst>
                <a:ext uri="{FF2B5EF4-FFF2-40B4-BE49-F238E27FC236}">
                  <a16:creationId xmlns:a16="http://schemas.microsoft.com/office/drawing/2014/main" id="{092E30A6-DD67-C708-6017-2EE43BF5B7A6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48" name="Google Shape;559;p31">
            <a:extLst>
              <a:ext uri="{FF2B5EF4-FFF2-40B4-BE49-F238E27FC236}">
                <a16:creationId xmlns:a16="http://schemas.microsoft.com/office/drawing/2014/main" id="{F14EE7F7-7D11-1D71-21BA-D95CFD545C38}"/>
              </a:ext>
            </a:extLst>
          </p:cNvPr>
          <p:cNvSpPr txBox="1">
            <a:spLocks/>
          </p:cNvSpPr>
          <p:nvPr/>
        </p:nvSpPr>
        <p:spPr>
          <a:xfrm>
            <a:off x="218065" y="4531555"/>
            <a:ext cx="766185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amada Física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755" name="Google Shape;556;p31">
            <a:extLst>
              <a:ext uri="{FF2B5EF4-FFF2-40B4-BE49-F238E27FC236}">
                <a16:creationId xmlns:a16="http://schemas.microsoft.com/office/drawing/2014/main" id="{FF1985C7-B815-F0ED-50BF-14813301415B}"/>
              </a:ext>
            </a:extLst>
          </p:cNvPr>
          <p:cNvGrpSpPr/>
          <p:nvPr/>
        </p:nvGrpSpPr>
        <p:grpSpPr>
          <a:xfrm>
            <a:off x="218065" y="1250479"/>
            <a:ext cx="766185" cy="544478"/>
            <a:chOff x="5852275" y="1600714"/>
            <a:chExt cx="990300" cy="712679"/>
          </a:xfrm>
        </p:grpSpPr>
        <p:sp>
          <p:nvSpPr>
            <p:cNvPr id="756" name="Google Shape;557;p31">
              <a:extLst>
                <a:ext uri="{FF2B5EF4-FFF2-40B4-BE49-F238E27FC236}">
                  <a16:creationId xmlns:a16="http://schemas.microsoft.com/office/drawing/2014/main" id="{7C6EDCD2-DF7D-DACF-63ED-DE32A0D5CFF2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57" name="Google Shape;558;p31">
              <a:extLst>
                <a:ext uri="{FF2B5EF4-FFF2-40B4-BE49-F238E27FC236}">
                  <a16:creationId xmlns:a16="http://schemas.microsoft.com/office/drawing/2014/main" id="{AC902C95-BEDC-BF5A-8DD8-E730A9D4F41D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58" name="Google Shape;559;p31">
            <a:extLst>
              <a:ext uri="{FF2B5EF4-FFF2-40B4-BE49-F238E27FC236}">
                <a16:creationId xmlns:a16="http://schemas.microsoft.com/office/drawing/2014/main" id="{00F7FDBA-A226-1F80-D32D-03E987295A74}"/>
              </a:ext>
            </a:extLst>
          </p:cNvPr>
          <p:cNvSpPr txBox="1">
            <a:spLocks/>
          </p:cNvSpPr>
          <p:nvPr/>
        </p:nvSpPr>
        <p:spPr>
          <a:xfrm>
            <a:off x="71320" y="1438931"/>
            <a:ext cx="1066870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Camada de Apresentação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760" name="Google Shape;556;p31">
            <a:extLst>
              <a:ext uri="{FF2B5EF4-FFF2-40B4-BE49-F238E27FC236}">
                <a16:creationId xmlns:a16="http://schemas.microsoft.com/office/drawing/2014/main" id="{378E0659-42CF-3861-31ED-713681783C29}"/>
              </a:ext>
            </a:extLst>
          </p:cNvPr>
          <p:cNvGrpSpPr/>
          <p:nvPr/>
        </p:nvGrpSpPr>
        <p:grpSpPr>
          <a:xfrm>
            <a:off x="218065" y="1865956"/>
            <a:ext cx="766185" cy="544478"/>
            <a:chOff x="5852275" y="1600714"/>
            <a:chExt cx="990300" cy="712679"/>
          </a:xfrm>
        </p:grpSpPr>
        <p:sp>
          <p:nvSpPr>
            <p:cNvPr id="761" name="Google Shape;557;p31">
              <a:extLst>
                <a:ext uri="{FF2B5EF4-FFF2-40B4-BE49-F238E27FC236}">
                  <a16:creationId xmlns:a16="http://schemas.microsoft.com/office/drawing/2014/main" id="{5C52FF12-0760-BAAA-FBC2-305161A4FD6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2" name="Google Shape;558;p31">
              <a:extLst>
                <a:ext uri="{FF2B5EF4-FFF2-40B4-BE49-F238E27FC236}">
                  <a16:creationId xmlns:a16="http://schemas.microsoft.com/office/drawing/2014/main" id="{7BD90B2A-1090-60F4-A394-08809D1D1F7A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63" name="Google Shape;559;p31">
            <a:extLst>
              <a:ext uri="{FF2B5EF4-FFF2-40B4-BE49-F238E27FC236}">
                <a16:creationId xmlns:a16="http://schemas.microsoft.com/office/drawing/2014/main" id="{8D1971F9-AC7B-56C7-3D4C-CEA0642910AE}"/>
              </a:ext>
            </a:extLst>
          </p:cNvPr>
          <p:cNvSpPr txBox="1">
            <a:spLocks/>
          </p:cNvSpPr>
          <p:nvPr/>
        </p:nvSpPr>
        <p:spPr>
          <a:xfrm>
            <a:off x="218065" y="2069646"/>
            <a:ext cx="766185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Camada de S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essão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765" name="Google Shape;556;p31">
            <a:extLst>
              <a:ext uri="{FF2B5EF4-FFF2-40B4-BE49-F238E27FC236}">
                <a16:creationId xmlns:a16="http://schemas.microsoft.com/office/drawing/2014/main" id="{D68053BF-BE65-BB07-84CA-9B06E1494A30}"/>
              </a:ext>
            </a:extLst>
          </p:cNvPr>
          <p:cNvGrpSpPr/>
          <p:nvPr/>
        </p:nvGrpSpPr>
        <p:grpSpPr>
          <a:xfrm>
            <a:off x="218065" y="2481434"/>
            <a:ext cx="766185" cy="544478"/>
            <a:chOff x="5852275" y="1600714"/>
            <a:chExt cx="990300" cy="712679"/>
          </a:xfrm>
        </p:grpSpPr>
        <p:sp>
          <p:nvSpPr>
            <p:cNvPr id="766" name="Google Shape;557;p31">
              <a:extLst>
                <a:ext uri="{FF2B5EF4-FFF2-40B4-BE49-F238E27FC236}">
                  <a16:creationId xmlns:a16="http://schemas.microsoft.com/office/drawing/2014/main" id="{EB176B58-615E-EE72-691E-82FCB930EC3C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7" name="Google Shape;558;p31">
              <a:extLst>
                <a:ext uri="{FF2B5EF4-FFF2-40B4-BE49-F238E27FC236}">
                  <a16:creationId xmlns:a16="http://schemas.microsoft.com/office/drawing/2014/main" id="{5D691384-D7F4-1B9A-C41F-0BCC4650528B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68" name="Google Shape;559;p31">
            <a:extLst>
              <a:ext uri="{FF2B5EF4-FFF2-40B4-BE49-F238E27FC236}">
                <a16:creationId xmlns:a16="http://schemas.microsoft.com/office/drawing/2014/main" id="{A17E2C14-E701-3C5A-77A0-999A4ED43682}"/>
              </a:ext>
            </a:extLst>
          </p:cNvPr>
          <p:cNvSpPr txBox="1">
            <a:spLocks/>
          </p:cNvSpPr>
          <p:nvPr/>
        </p:nvSpPr>
        <p:spPr>
          <a:xfrm>
            <a:off x="218065" y="2685124"/>
            <a:ext cx="766185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amada de Transporte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770" name="Google Shape;556;p31">
            <a:extLst>
              <a:ext uri="{FF2B5EF4-FFF2-40B4-BE49-F238E27FC236}">
                <a16:creationId xmlns:a16="http://schemas.microsoft.com/office/drawing/2014/main" id="{4824C3ED-275F-2A33-CF7B-4BE4DF943EE1}"/>
              </a:ext>
            </a:extLst>
          </p:cNvPr>
          <p:cNvGrpSpPr/>
          <p:nvPr/>
        </p:nvGrpSpPr>
        <p:grpSpPr>
          <a:xfrm>
            <a:off x="218065" y="3096912"/>
            <a:ext cx="766185" cy="544478"/>
            <a:chOff x="5852275" y="1600714"/>
            <a:chExt cx="990300" cy="712679"/>
          </a:xfrm>
        </p:grpSpPr>
        <p:sp>
          <p:nvSpPr>
            <p:cNvPr id="771" name="Google Shape;557;p31">
              <a:extLst>
                <a:ext uri="{FF2B5EF4-FFF2-40B4-BE49-F238E27FC236}">
                  <a16:creationId xmlns:a16="http://schemas.microsoft.com/office/drawing/2014/main" id="{9CBC7D47-A1D4-07E3-37E6-CADFA56127B3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2" name="Google Shape;558;p31">
              <a:extLst>
                <a:ext uri="{FF2B5EF4-FFF2-40B4-BE49-F238E27FC236}">
                  <a16:creationId xmlns:a16="http://schemas.microsoft.com/office/drawing/2014/main" id="{9D1E9129-C4ED-4971-ACFA-C4D140D3481B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3" name="Google Shape;559;p31">
            <a:extLst>
              <a:ext uri="{FF2B5EF4-FFF2-40B4-BE49-F238E27FC236}">
                <a16:creationId xmlns:a16="http://schemas.microsoft.com/office/drawing/2014/main" id="{ACA80298-95E2-C5CD-F550-B94F1BE9D131}"/>
              </a:ext>
            </a:extLst>
          </p:cNvPr>
          <p:cNvSpPr txBox="1">
            <a:spLocks/>
          </p:cNvSpPr>
          <p:nvPr/>
        </p:nvSpPr>
        <p:spPr>
          <a:xfrm>
            <a:off x="218065" y="3300602"/>
            <a:ext cx="766185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dk1"/>
                </a:solidFill>
              </a:rPr>
              <a:t>Camada de Redes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775" name="Google Shape;556;p31">
            <a:extLst>
              <a:ext uri="{FF2B5EF4-FFF2-40B4-BE49-F238E27FC236}">
                <a16:creationId xmlns:a16="http://schemas.microsoft.com/office/drawing/2014/main" id="{55E564BC-A40A-610A-4C63-7973DBC09870}"/>
              </a:ext>
            </a:extLst>
          </p:cNvPr>
          <p:cNvGrpSpPr/>
          <p:nvPr/>
        </p:nvGrpSpPr>
        <p:grpSpPr>
          <a:xfrm>
            <a:off x="218065" y="3712390"/>
            <a:ext cx="766185" cy="544478"/>
            <a:chOff x="5852275" y="1600714"/>
            <a:chExt cx="990300" cy="712679"/>
          </a:xfrm>
        </p:grpSpPr>
        <p:sp>
          <p:nvSpPr>
            <p:cNvPr id="776" name="Google Shape;557;p31">
              <a:extLst>
                <a:ext uri="{FF2B5EF4-FFF2-40B4-BE49-F238E27FC236}">
                  <a16:creationId xmlns:a16="http://schemas.microsoft.com/office/drawing/2014/main" id="{EC029C72-3C38-4D6E-6BFA-E75DF3F863C5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77" name="Google Shape;558;p31">
              <a:extLst>
                <a:ext uri="{FF2B5EF4-FFF2-40B4-BE49-F238E27FC236}">
                  <a16:creationId xmlns:a16="http://schemas.microsoft.com/office/drawing/2014/main" id="{A941C419-93EA-296D-399B-DB4C7850F1A2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8" name="Google Shape;559;p31">
            <a:extLst>
              <a:ext uri="{FF2B5EF4-FFF2-40B4-BE49-F238E27FC236}">
                <a16:creationId xmlns:a16="http://schemas.microsoft.com/office/drawing/2014/main" id="{FF4435BD-00E0-006B-3889-88FB29235AA3}"/>
              </a:ext>
            </a:extLst>
          </p:cNvPr>
          <p:cNvSpPr txBox="1">
            <a:spLocks/>
          </p:cNvSpPr>
          <p:nvPr/>
        </p:nvSpPr>
        <p:spPr>
          <a:xfrm>
            <a:off x="218065" y="3916078"/>
            <a:ext cx="766185" cy="25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amada de Enlace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800" name="Google Shape;556;p31">
            <a:extLst>
              <a:ext uri="{FF2B5EF4-FFF2-40B4-BE49-F238E27FC236}">
                <a16:creationId xmlns:a16="http://schemas.microsoft.com/office/drawing/2014/main" id="{82B8B5D9-EA7E-3510-DFA5-D3A44276D421}"/>
              </a:ext>
            </a:extLst>
          </p:cNvPr>
          <p:cNvGrpSpPr/>
          <p:nvPr/>
        </p:nvGrpSpPr>
        <p:grpSpPr>
          <a:xfrm>
            <a:off x="2521991" y="1630973"/>
            <a:ext cx="647333" cy="393435"/>
            <a:chOff x="5852275" y="1600714"/>
            <a:chExt cx="990300" cy="712679"/>
          </a:xfrm>
        </p:grpSpPr>
        <p:sp>
          <p:nvSpPr>
            <p:cNvPr id="801" name="Google Shape;557;p31">
              <a:extLst>
                <a:ext uri="{FF2B5EF4-FFF2-40B4-BE49-F238E27FC236}">
                  <a16:creationId xmlns:a16="http://schemas.microsoft.com/office/drawing/2014/main" id="{A44912E1-6DAB-DB70-AF8E-651B45432FA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2" name="Google Shape;558;p31">
              <a:extLst>
                <a:ext uri="{FF2B5EF4-FFF2-40B4-BE49-F238E27FC236}">
                  <a16:creationId xmlns:a16="http://schemas.microsoft.com/office/drawing/2014/main" id="{17D87A12-29DB-6366-66E2-12B012A62917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03" name="Google Shape;559;p31">
            <a:extLst>
              <a:ext uri="{FF2B5EF4-FFF2-40B4-BE49-F238E27FC236}">
                <a16:creationId xmlns:a16="http://schemas.microsoft.com/office/drawing/2014/main" id="{DB7B6302-6669-B894-155D-4CA606D41ED9}"/>
              </a:ext>
            </a:extLst>
          </p:cNvPr>
          <p:cNvSpPr txBox="1">
            <a:spLocks/>
          </p:cNvSpPr>
          <p:nvPr/>
        </p:nvSpPr>
        <p:spPr>
          <a:xfrm>
            <a:off x="2521991" y="1755695"/>
            <a:ext cx="647333" cy="18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Aplicação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804" name="Google Shape;556;p31">
            <a:extLst>
              <a:ext uri="{FF2B5EF4-FFF2-40B4-BE49-F238E27FC236}">
                <a16:creationId xmlns:a16="http://schemas.microsoft.com/office/drawing/2014/main" id="{E21DE701-30E6-79BE-0975-4D9B879C6362}"/>
              </a:ext>
            </a:extLst>
          </p:cNvPr>
          <p:cNvGrpSpPr/>
          <p:nvPr/>
        </p:nvGrpSpPr>
        <p:grpSpPr>
          <a:xfrm>
            <a:off x="2521991" y="2246451"/>
            <a:ext cx="647333" cy="393435"/>
            <a:chOff x="5852275" y="1600714"/>
            <a:chExt cx="990300" cy="712679"/>
          </a:xfrm>
        </p:grpSpPr>
        <p:sp>
          <p:nvSpPr>
            <p:cNvPr id="805" name="Google Shape;557;p31">
              <a:extLst>
                <a:ext uri="{FF2B5EF4-FFF2-40B4-BE49-F238E27FC236}">
                  <a16:creationId xmlns:a16="http://schemas.microsoft.com/office/drawing/2014/main" id="{DCC5006A-E995-28B0-3E86-CA770C3FE386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06" name="Google Shape;558;p31">
              <a:extLst>
                <a:ext uri="{FF2B5EF4-FFF2-40B4-BE49-F238E27FC236}">
                  <a16:creationId xmlns:a16="http://schemas.microsoft.com/office/drawing/2014/main" id="{32A95559-47D7-9C02-44F6-6C0B54E7384F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07" name="Google Shape;559;p31">
            <a:extLst>
              <a:ext uri="{FF2B5EF4-FFF2-40B4-BE49-F238E27FC236}">
                <a16:creationId xmlns:a16="http://schemas.microsoft.com/office/drawing/2014/main" id="{4D4C4584-CBEB-EC54-4926-9BBBC38FDED8}"/>
              </a:ext>
            </a:extLst>
          </p:cNvPr>
          <p:cNvSpPr txBox="1">
            <a:spLocks/>
          </p:cNvSpPr>
          <p:nvPr/>
        </p:nvSpPr>
        <p:spPr>
          <a:xfrm>
            <a:off x="2521991" y="2371172"/>
            <a:ext cx="647333" cy="18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plicação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808" name="Google Shape;556;p31">
            <a:extLst>
              <a:ext uri="{FF2B5EF4-FFF2-40B4-BE49-F238E27FC236}">
                <a16:creationId xmlns:a16="http://schemas.microsoft.com/office/drawing/2014/main" id="{F8F13DB2-F5EF-CC75-159B-7A390BC0BD03}"/>
              </a:ext>
            </a:extLst>
          </p:cNvPr>
          <p:cNvGrpSpPr/>
          <p:nvPr/>
        </p:nvGrpSpPr>
        <p:grpSpPr>
          <a:xfrm>
            <a:off x="2521991" y="2861928"/>
            <a:ext cx="647333" cy="393435"/>
            <a:chOff x="5852275" y="1600714"/>
            <a:chExt cx="990300" cy="712679"/>
          </a:xfrm>
        </p:grpSpPr>
        <p:sp>
          <p:nvSpPr>
            <p:cNvPr id="809" name="Google Shape;557;p31">
              <a:extLst>
                <a:ext uri="{FF2B5EF4-FFF2-40B4-BE49-F238E27FC236}">
                  <a16:creationId xmlns:a16="http://schemas.microsoft.com/office/drawing/2014/main" id="{7BEBAA6E-6E59-43A5-2925-F81E04B27BA7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0" name="Google Shape;558;p31">
              <a:extLst>
                <a:ext uri="{FF2B5EF4-FFF2-40B4-BE49-F238E27FC236}">
                  <a16:creationId xmlns:a16="http://schemas.microsoft.com/office/drawing/2014/main" id="{CA36DA78-8460-CF4E-7106-7254F01AD50B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11" name="Google Shape;559;p31">
            <a:extLst>
              <a:ext uri="{FF2B5EF4-FFF2-40B4-BE49-F238E27FC236}">
                <a16:creationId xmlns:a16="http://schemas.microsoft.com/office/drawing/2014/main" id="{63AD42B7-CF64-33A0-E6DD-66528E8BF3F3}"/>
              </a:ext>
            </a:extLst>
          </p:cNvPr>
          <p:cNvSpPr txBox="1">
            <a:spLocks/>
          </p:cNvSpPr>
          <p:nvPr/>
        </p:nvSpPr>
        <p:spPr>
          <a:xfrm>
            <a:off x="2521991" y="2986650"/>
            <a:ext cx="647333" cy="18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nternet</a:t>
            </a:r>
            <a:endParaRPr lang="en-US" sz="1000" dirty="0">
              <a:solidFill>
                <a:schemeClr val="dk1"/>
              </a:solidFill>
            </a:endParaRPr>
          </a:p>
        </p:txBody>
      </p:sp>
      <p:grpSp>
        <p:nvGrpSpPr>
          <p:cNvPr id="812" name="Google Shape;556;p31">
            <a:extLst>
              <a:ext uri="{FF2B5EF4-FFF2-40B4-BE49-F238E27FC236}">
                <a16:creationId xmlns:a16="http://schemas.microsoft.com/office/drawing/2014/main" id="{42E34A6C-9327-834A-5707-6BE13AE9EA25}"/>
              </a:ext>
            </a:extLst>
          </p:cNvPr>
          <p:cNvGrpSpPr/>
          <p:nvPr/>
        </p:nvGrpSpPr>
        <p:grpSpPr>
          <a:xfrm>
            <a:off x="2521991" y="3477406"/>
            <a:ext cx="647333" cy="393435"/>
            <a:chOff x="5852275" y="1600714"/>
            <a:chExt cx="990300" cy="712679"/>
          </a:xfrm>
        </p:grpSpPr>
        <p:sp>
          <p:nvSpPr>
            <p:cNvPr id="813" name="Google Shape;557;p31">
              <a:extLst>
                <a:ext uri="{FF2B5EF4-FFF2-40B4-BE49-F238E27FC236}">
                  <a16:creationId xmlns:a16="http://schemas.microsoft.com/office/drawing/2014/main" id="{3D95B99D-7508-10AA-B7F0-7B48B18387AD}"/>
                </a:ext>
              </a:extLst>
            </p:cNvPr>
            <p:cNvSpPr/>
            <p:nvPr/>
          </p:nvSpPr>
          <p:spPr>
            <a:xfrm>
              <a:off x="5928475" y="1600714"/>
              <a:ext cx="423600" cy="215400"/>
            </a:xfrm>
            <a:prstGeom prst="roundRect">
              <a:avLst>
                <a:gd name="adj" fmla="val 977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814" name="Google Shape;558;p31">
              <a:extLst>
                <a:ext uri="{FF2B5EF4-FFF2-40B4-BE49-F238E27FC236}">
                  <a16:creationId xmlns:a16="http://schemas.microsoft.com/office/drawing/2014/main" id="{DD3B8ACD-AD59-9AF5-2671-D4A78395BA58}"/>
                </a:ext>
              </a:extLst>
            </p:cNvPr>
            <p:cNvSpPr/>
            <p:nvPr/>
          </p:nvSpPr>
          <p:spPr>
            <a:xfrm>
              <a:off x="5852275" y="1689394"/>
              <a:ext cx="990300" cy="6240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76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815" name="Google Shape;559;p31">
            <a:extLst>
              <a:ext uri="{FF2B5EF4-FFF2-40B4-BE49-F238E27FC236}">
                <a16:creationId xmlns:a16="http://schemas.microsoft.com/office/drawing/2014/main" id="{2011AFBC-D6C9-A6A2-3C04-8B7DAEF285D2}"/>
              </a:ext>
            </a:extLst>
          </p:cNvPr>
          <p:cNvSpPr txBox="1">
            <a:spLocks/>
          </p:cNvSpPr>
          <p:nvPr/>
        </p:nvSpPr>
        <p:spPr>
          <a:xfrm>
            <a:off x="2521991" y="3602128"/>
            <a:ext cx="647333" cy="18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pt-BR" sz="1000" dirty="0">
                <a:solidFill>
                  <a:schemeClr val="hlink"/>
                </a:solidFill>
                <a:uFill>
                  <a:noFill/>
                </a:uFill>
              </a:rPr>
              <a:t>N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etwork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816" name="Google Shape;224;p27">
            <a:extLst>
              <a:ext uri="{FF2B5EF4-FFF2-40B4-BE49-F238E27FC236}">
                <a16:creationId xmlns:a16="http://schemas.microsoft.com/office/drawing/2014/main" id="{4626F76C-1E62-0643-A617-D50DEA72A32D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225;p27">
            <a:extLst>
              <a:ext uri="{FF2B5EF4-FFF2-40B4-BE49-F238E27FC236}">
                <a16:creationId xmlns:a16="http://schemas.microsoft.com/office/drawing/2014/main" id="{1F43F397-63CF-DB30-13F6-825D7801E346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226;p27">
            <a:hlinkClick r:id="rId3"/>
            <a:extLst>
              <a:ext uri="{FF2B5EF4-FFF2-40B4-BE49-F238E27FC236}">
                <a16:creationId xmlns:a16="http://schemas.microsoft.com/office/drawing/2014/main" id="{38756DAC-8F54-0C58-3210-32D47A9487F3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227;p27">
            <a:hlinkClick r:id="rId4"/>
            <a:extLst>
              <a:ext uri="{FF2B5EF4-FFF2-40B4-BE49-F238E27FC236}">
                <a16:creationId xmlns:a16="http://schemas.microsoft.com/office/drawing/2014/main" id="{74043FC3-AEE1-08BE-BD9C-BD363E0177F5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230;p27">
            <a:hlinkClick r:id="" action="ppaction://noaction"/>
            <a:extLst>
              <a:ext uri="{FF2B5EF4-FFF2-40B4-BE49-F238E27FC236}">
                <a16:creationId xmlns:a16="http://schemas.microsoft.com/office/drawing/2014/main" id="{0D62182B-7B9E-FFD2-0B3E-8F2A288ADFC0}"/>
              </a:ext>
            </a:extLst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231;p27">
            <a:hlinkClick r:id="rId5"/>
            <a:extLst>
              <a:ext uri="{FF2B5EF4-FFF2-40B4-BE49-F238E27FC236}">
                <a16:creationId xmlns:a16="http://schemas.microsoft.com/office/drawing/2014/main" id="{31EFB8F1-831B-8A3C-1140-288C9195975D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232;p27">
            <a:extLst>
              <a:ext uri="{FF2B5EF4-FFF2-40B4-BE49-F238E27FC236}">
                <a16:creationId xmlns:a16="http://schemas.microsoft.com/office/drawing/2014/main" id="{43563C43-455B-0356-3F67-AED1A595AE06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824" name="Google Shape;233;p27">
              <a:extLst>
                <a:ext uri="{FF2B5EF4-FFF2-40B4-BE49-F238E27FC236}">
                  <a16:creationId xmlns:a16="http://schemas.microsoft.com/office/drawing/2014/main" id="{CC0C5B6F-4D15-D1F8-B52E-8EEA6CA84097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34;p27">
              <a:extLst>
                <a:ext uri="{FF2B5EF4-FFF2-40B4-BE49-F238E27FC236}">
                  <a16:creationId xmlns:a16="http://schemas.microsoft.com/office/drawing/2014/main" id="{3977D070-7F45-D92F-3F72-7A5C71608D3D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35;p27">
              <a:extLst>
                <a:ext uri="{FF2B5EF4-FFF2-40B4-BE49-F238E27FC236}">
                  <a16:creationId xmlns:a16="http://schemas.microsoft.com/office/drawing/2014/main" id="{702AC4F0-4B1E-BB1C-BD18-E496B99BF251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36;p27">
              <a:extLst>
                <a:ext uri="{FF2B5EF4-FFF2-40B4-BE49-F238E27FC236}">
                  <a16:creationId xmlns:a16="http://schemas.microsoft.com/office/drawing/2014/main" id="{78F435CE-46A7-2AE6-B26D-6539C3047F43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37;p27">
              <a:extLst>
                <a:ext uri="{FF2B5EF4-FFF2-40B4-BE49-F238E27FC236}">
                  <a16:creationId xmlns:a16="http://schemas.microsoft.com/office/drawing/2014/main" id="{27D81FB2-8437-D1DE-6217-CA73AB2A3C45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38;p27">
              <a:extLst>
                <a:ext uri="{FF2B5EF4-FFF2-40B4-BE49-F238E27FC236}">
                  <a16:creationId xmlns:a16="http://schemas.microsoft.com/office/drawing/2014/main" id="{5CFCCB86-45A3-AC19-F0E2-1789F99A413C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39;p27">
              <a:extLst>
                <a:ext uri="{FF2B5EF4-FFF2-40B4-BE49-F238E27FC236}">
                  <a16:creationId xmlns:a16="http://schemas.microsoft.com/office/drawing/2014/main" id="{3559E487-9E3A-E722-209F-27ED5495C9D6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40;p27">
              <a:extLst>
                <a:ext uri="{FF2B5EF4-FFF2-40B4-BE49-F238E27FC236}">
                  <a16:creationId xmlns:a16="http://schemas.microsoft.com/office/drawing/2014/main" id="{DACCD1E4-2D8B-5D5D-9938-0820EC5105B2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41;p27">
              <a:extLst>
                <a:ext uri="{FF2B5EF4-FFF2-40B4-BE49-F238E27FC236}">
                  <a16:creationId xmlns:a16="http://schemas.microsoft.com/office/drawing/2014/main" id="{78699DFB-3C47-B3F6-02A6-EFE1A4A5CDE2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3" name="Google Shape;242;p27">
            <a:extLst>
              <a:ext uri="{FF2B5EF4-FFF2-40B4-BE49-F238E27FC236}">
                <a16:creationId xmlns:a16="http://schemas.microsoft.com/office/drawing/2014/main" id="{F65232B3-0BA3-9F5F-DCEB-D70A8A929EDA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4" name="Google Shape;243;p27">
            <a:extLst>
              <a:ext uri="{FF2B5EF4-FFF2-40B4-BE49-F238E27FC236}">
                <a16:creationId xmlns:a16="http://schemas.microsoft.com/office/drawing/2014/main" id="{08D83FA8-78D5-E0EF-F762-4A351EF696A8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5" name="Google Shape;244;p27">
            <a:extLst>
              <a:ext uri="{FF2B5EF4-FFF2-40B4-BE49-F238E27FC236}">
                <a16:creationId xmlns:a16="http://schemas.microsoft.com/office/drawing/2014/main" id="{0C2B6A5C-191E-95BD-166B-80FDC822558E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6" name="Google Shape;247;p27">
            <a:hlinkClick r:id="rId6" action="ppaction://hlinksldjump"/>
            <a:extLst>
              <a:ext uri="{FF2B5EF4-FFF2-40B4-BE49-F238E27FC236}">
                <a16:creationId xmlns:a16="http://schemas.microsoft.com/office/drawing/2014/main" id="{84A5E687-5ADB-D6F6-D689-0236FCD6A9B4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250;p27">
            <a:extLst>
              <a:ext uri="{FF2B5EF4-FFF2-40B4-BE49-F238E27FC236}">
                <a16:creationId xmlns:a16="http://schemas.microsoft.com/office/drawing/2014/main" id="{A312D8E1-551D-D40E-ACB2-AA1E2BE12F0F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9" name="Google Shape;244;p27">
            <a:extLst>
              <a:ext uri="{FF2B5EF4-FFF2-40B4-BE49-F238E27FC236}">
                <a16:creationId xmlns:a16="http://schemas.microsoft.com/office/drawing/2014/main" id="{76DDA04F-3EE6-35F7-B5E3-D6F09EB41E77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0" name="Google Shape;244;p27">
            <a:extLst>
              <a:ext uri="{FF2B5EF4-FFF2-40B4-BE49-F238E27FC236}">
                <a16:creationId xmlns:a16="http://schemas.microsoft.com/office/drawing/2014/main" id="{D482A6DD-3EA5-829A-1751-605C276BE7F5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1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09817837-D5B8-F205-0B69-C379288633C6}"/>
              </a:ext>
            </a:extLst>
          </p:cNvPr>
          <p:cNvSpPr/>
          <p:nvPr/>
        </p:nvSpPr>
        <p:spPr>
          <a:xfrm>
            <a:off x="4816201" y="-2950"/>
            <a:ext cx="848891" cy="3878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248;p27">
            <a:extLst>
              <a:ext uri="{FF2B5EF4-FFF2-40B4-BE49-F238E27FC236}">
                <a16:creationId xmlns:a16="http://schemas.microsoft.com/office/drawing/2014/main" id="{4B40CAE7-DDFA-B9E8-F388-7F4B9BA1C544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846" name="Connector: Curved 845">
            <a:extLst>
              <a:ext uri="{FF2B5EF4-FFF2-40B4-BE49-F238E27FC236}">
                <a16:creationId xmlns:a16="http://schemas.microsoft.com/office/drawing/2014/main" id="{037B54C1-34AE-8369-4B1A-1AEB9CB73C97}"/>
              </a:ext>
            </a:extLst>
          </p:cNvPr>
          <p:cNvCxnSpPr>
            <a:cxnSpLocks/>
            <a:endCxn id="803" idx="1"/>
          </p:cNvCxnSpPr>
          <p:nvPr/>
        </p:nvCxnSpPr>
        <p:spPr>
          <a:xfrm>
            <a:off x="984250" y="1010538"/>
            <a:ext cx="1537741" cy="83902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8" name="Connector: Curved 847">
            <a:extLst>
              <a:ext uri="{FF2B5EF4-FFF2-40B4-BE49-F238E27FC236}">
                <a16:creationId xmlns:a16="http://schemas.microsoft.com/office/drawing/2014/main" id="{A47249E1-530E-3BF7-7B2F-B4AA08F595DC}"/>
              </a:ext>
            </a:extLst>
          </p:cNvPr>
          <p:cNvCxnSpPr>
            <a:cxnSpLocks/>
            <a:endCxn id="803" idx="1"/>
          </p:cNvCxnSpPr>
          <p:nvPr/>
        </p:nvCxnSpPr>
        <p:spPr>
          <a:xfrm>
            <a:off x="984250" y="1586063"/>
            <a:ext cx="1537741" cy="26350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0" name="Connector: Curved 849">
            <a:extLst>
              <a:ext uri="{FF2B5EF4-FFF2-40B4-BE49-F238E27FC236}">
                <a16:creationId xmlns:a16="http://schemas.microsoft.com/office/drawing/2014/main" id="{4FB4C4D4-5122-D98B-1FC2-F277D9052CE7}"/>
              </a:ext>
            </a:extLst>
          </p:cNvPr>
          <p:cNvCxnSpPr>
            <a:cxnSpLocks/>
            <a:stCxn id="762" idx="3"/>
            <a:endCxn id="803" idx="1"/>
          </p:cNvCxnSpPr>
          <p:nvPr/>
        </p:nvCxnSpPr>
        <p:spPr>
          <a:xfrm flipV="1">
            <a:off x="984250" y="1849564"/>
            <a:ext cx="1537741" cy="322506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AB926879-A201-ED30-CA5D-790C4295DCC4}"/>
              </a:ext>
            </a:extLst>
          </p:cNvPr>
          <p:cNvCxnSpPr>
            <a:stCxn id="768" idx="3"/>
            <a:endCxn id="807" idx="1"/>
          </p:cNvCxnSpPr>
          <p:nvPr/>
        </p:nvCxnSpPr>
        <p:spPr>
          <a:xfrm flipV="1">
            <a:off x="984250" y="2465041"/>
            <a:ext cx="1537741" cy="34998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5" name="Connector: Curved 854">
            <a:extLst>
              <a:ext uri="{FF2B5EF4-FFF2-40B4-BE49-F238E27FC236}">
                <a16:creationId xmlns:a16="http://schemas.microsoft.com/office/drawing/2014/main" id="{D8D2EFB5-C34B-9791-64AD-F90FCF1D7793}"/>
              </a:ext>
            </a:extLst>
          </p:cNvPr>
          <p:cNvCxnSpPr>
            <a:stCxn id="772" idx="3"/>
            <a:endCxn id="811" idx="1"/>
          </p:cNvCxnSpPr>
          <p:nvPr/>
        </p:nvCxnSpPr>
        <p:spPr>
          <a:xfrm flipV="1">
            <a:off x="984250" y="3080519"/>
            <a:ext cx="1537741" cy="32250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7" name="Connector: Curved 856">
            <a:extLst>
              <a:ext uri="{FF2B5EF4-FFF2-40B4-BE49-F238E27FC236}">
                <a16:creationId xmlns:a16="http://schemas.microsoft.com/office/drawing/2014/main" id="{1BEA8F92-9242-B130-4C3E-2F11A9BA30AC}"/>
              </a:ext>
            </a:extLst>
          </p:cNvPr>
          <p:cNvCxnSpPr>
            <a:stCxn id="777" idx="3"/>
            <a:endCxn id="815" idx="1"/>
          </p:cNvCxnSpPr>
          <p:nvPr/>
        </p:nvCxnSpPr>
        <p:spPr>
          <a:xfrm flipV="1">
            <a:off x="984250" y="3695997"/>
            <a:ext cx="1537741" cy="32250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9" name="Connector: Curved 858">
            <a:extLst>
              <a:ext uri="{FF2B5EF4-FFF2-40B4-BE49-F238E27FC236}">
                <a16:creationId xmlns:a16="http://schemas.microsoft.com/office/drawing/2014/main" id="{FAF8CBD0-9199-30DB-F297-5CE973D7F172}"/>
              </a:ext>
            </a:extLst>
          </p:cNvPr>
          <p:cNvCxnSpPr>
            <a:stCxn id="747" idx="3"/>
            <a:endCxn id="815" idx="1"/>
          </p:cNvCxnSpPr>
          <p:nvPr/>
        </p:nvCxnSpPr>
        <p:spPr>
          <a:xfrm flipV="1">
            <a:off x="984250" y="3695997"/>
            <a:ext cx="1537741" cy="93798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7" name="Google Shape;249;p27">
            <a:extLst>
              <a:ext uri="{FF2B5EF4-FFF2-40B4-BE49-F238E27FC236}">
                <a16:creationId xmlns:a16="http://schemas.microsoft.com/office/drawing/2014/main" id="{930A83A2-0A7E-AD7A-3485-B97E9D8DBB7C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207D1C-D755-B8C4-4071-DC285AE8240B}"/>
              </a:ext>
            </a:extLst>
          </p:cNvPr>
          <p:cNvSpPr txBox="1"/>
          <p:nvPr/>
        </p:nvSpPr>
        <p:spPr>
          <a:xfrm>
            <a:off x="4746827" y="2639887"/>
            <a:ext cx="3788596" cy="208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uFill>
                  <a:noFill/>
                </a:uFill>
                <a:latin typeface="Abel"/>
                <a:sym typeface="Abel"/>
              </a:rPr>
              <a:t>O Modelo OSI (Open Systems Interconnection) foi desenvolvido pela International Organization for Standardization (ISO) no final da década de 1970. A ISO (International Organization for Standardization) é uma organização internacional de padronização que desenvolvem e publicam normas internacionais.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solidFill>
                  <a:schemeClr val="bg1"/>
                </a:solidFill>
                <a:uFill>
                  <a:noFill/>
                </a:uFill>
                <a:latin typeface="Abel"/>
                <a:sym typeface="Abel"/>
              </a:rPr>
              <a:t>O processo de enviar uma requisição para um servidor é parecido com o de enviar um pacote pelos correios, isto é, os pacotes enviados pelo computador passam por algumas etapas até chegar ao destino. Esses passos são o que chamamos de modelo OSI.</a:t>
            </a:r>
          </a:p>
          <a:p>
            <a:endParaRPr lang="pt-BR" sz="1000" dirty="0"/>
          </a:p>
        </p:txBody>
      </p:sp>
      <p:pic>
        <p:nvPicPr>
          <p:cNvPr id="4" name="Imagem 3" descr="Interface gráfica do usuário, Aplicativo">
            <a:extLst>
              <a:ext uri="{FF2B5EF4-FFF2-40B4-BE49-F238E27FC236}">
                <a16:creationId xmlns:a16="http://schemas.microsoft.com/office/drawing/2014/main" id="{95EFC37A-541A-B47F-2475-B2DB9079B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726" y="1250479"/>
            <a:ext cx="2928069" cy="12981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0"/>
          <p:cNvGrpSpPr/>
          <p:nvPr/>
        </p:nvGrpSpPr>
        <p:grpSpPr>
          <a:xfrm>
            <a:off x="480348" y="603308"/>
            <a:ext cx="2595797" cy="4244670"/>
            <a:chOff x="445050" y="523098"/>
            <a:chExt cx="8253900" cy="3694953"/>
          </a:xfrm>
        </p:grpSpPr>
        <p:sp>
          <p:nvSpPr>
            <p:cNvPr id="504" name="Google Shape;504;p30"/>
            <p:cNvSpPr/>
            <p:nvPr/>
          </p:nvSpPr>
          <p:spPr>
            <a:xfrm>
              <a:off x="445050" y="523098"/>
              <a:ext cx="8253900" cy="3694953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pt-BR" sz="1200" b="1" dirty="0">
                <a:solidFill>
                  <a:schemeClr val="bg1"/>
                </a:solidFill>
                <a:latin typeface="+mj-lt"/>
              </a:endParaRPr>
            </a:p>
            <a:p>
              <a:br>
                <a:rPr lang="pt-BR" b="0" i="0" dirty="0">
                  <a:solidFill>
                    <a:schemeClr val="bg1"/>
                  </a:solidFill>
                  <a:effectLst/>
                  <a:highlight>
                    <a:srgbClr val="212121"/>
                  </a:highlight>
                  <a:latin typeface="Söhne"/>
                </a:rPr>
              </a:b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812625" y="531300"/>
              <a:ext cx="119099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24;p27">
            <a:extLst>
              <a:ext uri="{FF2B5EF4-FFF2-40B4-BE49-F238E27FC236}">
                <a16:creationId xmlns:a16="http://schemas.microsoft.com/office/drawing/2014/main" id="{9ABE6239-C4AD-9072-B5F7-6FE818C44459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5;p27">
            <a:extLst>
              <a:ext uri="{FF2B5EF4-FFF2-40B4-BE49-F238E27FC236}">
                <a16:creationId xmlns:a16="http://schemas.microsoft.com/office/drawing/2014/main" id="{92276CAB-CCDF-3344-6A55-8AE0EAA9205D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26;p27">
            <a:hlinkClick r:id="rId3"/>
            <a:extLst>
              <a:ext uri="{FF2B5EF4-FFF2-40B4-BE49-F238E27FC236}">
                <a16:creationId xmlns:a16="http://schemas.microsoft.com/office/drawing/2014/main" id="{38C5E7AC-57F1-FEDF-4164-C5D9702A7C00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227;p27">
            <a:hlinkClick r:id="rId4"/>
            <a:extLst>
              <a:ext uri="{FF2B5EF4-FFF2-40B4-BE49-F238E27FC236}">
                <a16:creationId xmlns:a16="http://schemas.microsoft.com/office/drawing/2014/main" id="{04700F9F-2935-5247-48AD-DADB19EC0689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228;p27">
            <a:hlinkClick r:id="" action="ppaction://noaction"/>
            <a:extLst>
              <a:ext uri="{FF2B5EF4-FFF2-40B4-BE49-F238E27FC236}">
                <a16:creationId xmlns:a16="http://schemas.microsoft.com/office/drawing/2014/main" id="{92F31843-A1B7-270F-B591-1F90E0E93C86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231;p27">
            <a:hlinkClick r:id="rId5"/>
            <a:extLst>
              <a:ext uri="{FF2B5EF4-FFF2-40B4-BE49-F238E27FC236}">
                <a16:creationId xmlns:a16="http://schemas.microsoft.com/office/drawing/2014/main" id="{323431D8-F963-37E7-D775-607421BC8803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232;p27">
            <a:extLst>
              <a:ext uri="{FF2B5EF4-FFF2-40B4-BE49-F238E27FC236}">
                <a16:creationId xmlns:a16="http://schemas.microsoft.com/office/drawing/2014/main" id="{0B2FBF5A-DCC0-140D-232C-D412DD9DA962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486" name="Google Shape;233;p27">
              <a:extLst>
                <a:ext uri="{FF2B5EF4-FFF2-40B4-BE49-F238E27FC236}">
                  <a16:creationId xmlns:a16="http://schemas.microsoft.com/office/drawing/2014/main" id="{75B7741D-66E4-7C47-6DF0-4EBBD548325B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34;p27">
              <a:extLst>
                <a:ext uri="{FF2B5EF4-FFF2-40B4-BE49-F238E27FC236}">
                  <a16:creationId xmlns:a16="http://schemas.microsoft.com/office/drawing/2014/main" id="{18ACDF5E-D054-57CE-2569-01F13F3FEDB9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35;p27">
              <a:extLst>
                <a:ext uri="{FF2B5EF4-FFF2-40B4-BE49-F238E27FC236}">
                  <a16:creationId xmlns:a16="http://schemas.microsoft.com/office/drawing/2014/main" id="{9557453A-26CD-5C05-5195-B591A03BB378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36;p27">
              <a:extLst>
                <a:ext uri="{FF2B5EF4-FFF2-40B4-BE49-F238E27FC236}">
                  <a16:creationId xmlns:a16="http://schemas.microsoft.com/office/drawing/2014/main" id="{EE417A57-26F8-002A-4141-D85450A19C88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37;p27">
              <a:extLst>
                <a:ext uri="{FF2B5EF4-FFF2-40B4-BE49-F238E27FC236}">
                  <a16:creationId xmlns:a16="http://schemas.microsoft.com/office/drawing/2014/main" id="{5CB37D21-D66B-C05D-7DE1-87D90BD379BB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38;p27">
              <a:extLst>
                <a:ext uri="{FF2B5EF4-FFF2-40B4-BE49-F238E27FC236}">
                  <a16:creationId xmlns:a16="http://schemas.microsoft.com/office/drawing/2014/main" id="{B0CEEA6B-E44B-8436-9681-F26BB687B5E4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39;p27">
              <a:extLst>
                <a:ext uri="{FF2B5EF4-FFF2-40B4-BE49-F238E27FC236}">
                  <a16:creationId xmlns:a16="http://schemas.microsoft.com/office/drawing/2014/main" id="{A8C0C9B2-C3C9-0994-1BFD-C7B64EEDC983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40;p27">
              <a:extLst>
                <a:ext uri="{FF2B5EF4-FFF2-40B4-BE49-F238E27FC236}">
                  <a16:creationId xmlns:a16="http://schemas.microsoft.com/office/drawing/2014/main" id="{B82A01E7-3F4B-7875-715D-910F4A39C71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41;p27">
              <a:extLst>
                <a:ext uri="{FF2B5EF4-FFF2-40B4-BE49-F238E27FC236}">
                  <a16:creationId xmlns:a16="http://schemas.microsoft.com/office/drawing/2014/main" id="{1B863F99-399F-0C11-F38A-26D8E1764F12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242;p27">
            <a:extLst>
              <a:ext uri="{FF2B5EF4-FFF2-40B4-BE49-F238E27FC236}">
                <a16:creationId xmlns:a16="http://schemas.microsoft.com/office/drawing/2014/main" id="{36565426-7F34-E66E-7186-0CE2AB37BFDE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6" name="Google Shape;243;p27">
            <a:extLst>
              <a:ext uri="{FF2B5EF4-FFF2-40B4-BE49-F238E27FC236}">
                <a16:creationId xmlns:a16="http://schemas.microsoft.com/office/drawing/2014/main" id="{64CE616A-C9F6-65F6-3971-8ADCEC1A067C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7" name="Google Shape;244;p27">
            <a:extLst>
              <a:ext uri="{FF2B5EF4-FFF2-40B4-BE49-F238E27FC236}">
                <a16:creationId xmlns:a16="http://schemas.microsoft.com/office/drawing/2014/main" id="{F775C40F-193D-E998-F371-36BC264BA7BB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8" name="Google Shape;247;p27">
            <a:hlinkClick r:id="rId6" action="ppaction://hlinksldjump"/>
            <a:extLst>
              <a:ext uri="{FF2B5EF4-FFF2-40B4-BE49-F238E27FC236}">
                <a16:creationId xmlns:a16="http://schemas.microsoft.com/office/drawing/2014/main" id="{2B1B71ED-4E55-9DC2-0FE3-1BE7BFCEECFD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248;p27">
            <a:extLst>
              <a:ext uri="{FF2B5EF4-FFF2-40B4-BE49-F238E27FC236}">
                <a16:creationId xmlns:a16="http://schemas.microsoft.com/office/drawing/2014/main" id="{18105224-0ADB-FC97-E78C-B8410E364139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0" name="Google Shape;249;p27">
            <a:extLst>
              <a:ext uri="{FF2B5EF4-FFF2-40B4-BE49-F238E27FC236}">
                <a16:creationId xmlns:a16="http://schemas.microsoft.com/office/drawing/2014/main" id="{F93BCFD5-2083-C563-5404-699CF128E136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2" name="Google Shape;244;p27">
            <a:extLst>
              <a:ext uri="{FF2B5EF4-FFF2-40B4-BE49-F238E27FC236}">
                <a16:creationId xmlns:a16="http://schemas.microsoft.com/office/drawing/2014/main" id="{6CAC187C-E954-4925-F6D9-7E9616940899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4" name="Google Shape;244;p27">
            <a:extLst>
              <a:ext uri="{FF2B5EF4-FFF2-40B4-BE49-F238E27FC236}">
                <a16:creationId xmlns:a16="http://schemas.microsoft.com/office/drawing/2014/main" id="{F95D633D-A4E5-DC5D-35F4-9416450C994F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9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7E8AB5F1-6F0A-09F4-8A87-8215358277D5}"/>
              </a:ext>
            </a:extLst>
          </p:cNvPr>
          <p:cNvSpPr/>
          <p:nvPr/>
        </p:nvSpPr>
        <p:spPr>
          <a:xfrm>
            <a:off x="5776598" y="-1974"/>
            <a:ext cx="848891" cy="3878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250;p27">
            <a:extLst>
              <a:ext uri="{FF2B5EF4-FFF2-40B4-BE49-F238E27FC236}">
                <a16:creationId xmlns:a16="http://schemas.microsoft.com/office/drawing/2014/main" id="{7EB5837A-22D0-BE30-2658-74FE4DE73BBC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" name="Google Shape;504;p30">
            <a:extLst>
              <a:ext uri="{FF2B5EF4-FFF2-40B4-BE49-F238E27FC236}">
                <a16:creationId xmlns:a16="http://schemas.microsoft.com/office/drawing/2014/main" id="{E5887736-3602-798D-E7AE-45B322810B9B}"/>
              </a:ext>
            </a:extLst>
          </p:cNvPr>
          <p:cNvSpPr/>
          <p:nvPr/>
        </p:nvSpPr>
        <p:spPr>
          <a:xfrm>
            <a:off x="3449058" y="495608"/>
            <a:ext cx="2595797" cy="4352370"/>
          </a:xfrm>
          <a:prstGeom prst="roundRect">
            <a:avLst>
              <a:gd name="adj" fmla="val 8573"/>
            </a:avLst>
          </a:prstGeom>
          <a:solidFill>
            <a:srgbClr val="F3F3F3"/>
          </a:solidFill>
          <a:ln>
            <a:noFill/>
          </a:ln>
          <a:effectLst>
            <a:outerShdw blurRad="57150" dist="47625" dir="2940000" algn="bl" rotWithShape="0">
              <a:srgbClr val="963A2A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pt-BR" sz="1200" b="0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8" name="Google Shape;513;p30">
            <a:extLst>
              <a:ext uri="{FF2B5EF4-FFF2-40B4-BE49-F238E27FC236}">
                <a16:creationId xmlns:a16="http://schemas.microsoft.com/office/drawing/2014/main" id="{BFD515EC-059C-C710-F501-92A65C35E599}"/>
              </a:ext>
            </a:extLst>
          </p:cNvPr>
          <p:cNvSpPr/>
          <p:nvPr/>
        </p:nvSpPr>
        <p:spPr>
          <a:xfrm>
            <a:off x="3427327" y="495607"/>
            <a:ext cx="2617528" cy="392400"/>
          </a:xfrm>
          <a:prstGeom prst="round2SameRect">
            <a:avLst>
              <a:gd name="adj1" fmla="val 38309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4;p30">
            <a:extLst>
              <a:ext uri="{FF2B5EF4-FFF2-40B4-BE49-F238E27FC236}">
                <a16:creationId xmlns:a16="http://schemas.microsoft.com/office/drawing/2014/main" id="{6BC836F4-A9D4-9B03-D789-C4F427A67199}"/>
              </a:ext>
            </a:extLst>
          </p:cNvPr>
          <p:cNvSpPr/>
          <p:nvPr/>
        </p:nvSpPr>
        <p:spPr>
          <a:xfrm>
            <a:off x="3580302" y="633907"/>
            <a:ext cx="105051" cy="11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5;p30">
            <a:extLst>
              <a:ext uri="{FF2B5EF4-FFF2-40B4-BE49-F238E27FC236}">
                <a16:creationId xmlns:a16="http://schemas.microsoft.com/office/drawing/2014/main" id="{A66EFE43-B0D7-7D04-1A8F-431B2315A011}"/>
              </a:ext>
            </a:extLst>
          </p:cNvPr>
          <p:cNvSpPr/>
          <p:nvPr/>
        </p:nvSpPr>
        <p:spPr>
          <a:xfrm>
            <a:off x="3794902" y="633907"/>
            <a:ext cx="105051" cy="119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16;p30">
            <a:extLst>
              <a:ext uri="{FF2B5EF4-FFF2-40B4-BE49-F238E27FC236}">
                <a16:creationId xmlns:a16="http://schemas.microsoft.com/office/drawing/2014/main" id="{7DAC4932-77C6-F9EF-05E8-4EE9F114D948}"/>
              </a:ext>
            </a:extLst>
          </p:cNvPr>
          <p:cNvSpPr/>
          <p:nvPr/>
        </p:nvSpPr>
        <p:spPr>
          <a:xfrm>
            <a:off x="4009502" y="633907"/>
            <a:ext cx="105051" cy="119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13;p30">
            <a:extLst>
              <a:ext uri="{FF2B5EF4-FFF2-40B4-BE49-F238E27FC236}">
                <a16:creationId xmlns:a16="http://schemas.microsoft.com/office/drawing/2014/main" id="{8360F122-FDAD-A653-2AB0-4627CA9F5200}"/>
              </a:ext>
            </a:extLst>
          </p:cNvPr>
          <p:cNvSpPr/>
          <p:nvPr/>
        </p:nvSpPr>
        <p:spPr>
          <a:xfrm>
            <a:off x="455299" y="495607"/>
            <a:ext cx="2617528" cy="392400"/>
          </a:xfrm>
          <a:prstGeom prst="round2SameRect">
            <a:avLst>
              <a:gd name="adj1" fmla="val 38309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14;p30">
            <a:extLst>
              <a:ext uri="{FF2B5EF4-FFF2-40B4-BE49-F238E27FC236}">
                <a16:creationId xmlns:a16="http://schemas.microsoft.com/office/drawing/2014/main" id="{186CBE96-9593-9DEB-1CC8-119DF47504AA}"/>
              </a:ext>
            </a:extLst>
          </p:cNvPr>
          <p:cNvSpPr/>
          <p:nvPr/>
        </p:nvSpPr>
        <p:spPr>
          <a:xfrm>
            <a:off x="633323" y="633907"/>
            <a:ext cx="105051" cy="11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5;p30">
            <a:extLst>
              <a:ext uri="{FF2B5EF4-FFF2-40B4-BE49-F238E27FC236}">
                <a16:creationId xmlns:a16="http://schemas.microsoft.com/office/drawing/2014/main" id="{806F4732-AFE8-214D-8E94-74A6A2A26DC1}"/>
              </a:ext>
            </a:extLst>
          </p:cNvPr>
          <p:cNvSpPr/>
          <p:nvPr/>
        </p:nvSpPr>
        <p:spPr>
          <a:xfrm>
            <a:off x="847923" y="633907"/>
            <a:ext cx="105051" cy="119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16;p30">
            <a:extLst>
              <a:ext uri="{FF2B5EF4-FFF2-40B4-BE49-F238E27FC236}">
                <a16:creationId xmlns:a16="http://schemas.microsoft.com/office/drawing/2014/main" id="{5CEFCA85-348C-DF55-2B8A-3AA367272A13}"/>
              </a:ext>
            </a:extLst>
          </p:cNvPr>
          <p:cNvSpPr/>
          <p:nvPr/>
        </p:nvSpPr>
        <p:spPr>
          <a:xfrm>
            <a:off x="1062523" y="633907"/>
            <a:ext cx="105051" cy="119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43ABC92-C1BD-0E56-4B21-7D53D2CE454B}"/>
              </a:ext>
            </a:extLst>
          </p:cNvPr>
          <p:cNvSpPr txBox="1"/>
          <p:nvPr/>
        </p:nvSpPr>
        <p:spPr>
          <a:xfrm>
            <a:off x="3449058" y="1014533"/>
            <a:ext cx="25957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Protocolos da Camada de Enlace</a:t>
            </a:r>
          </a:p>
          <a:p>
            <a:endParaRPr lang="pt-BR" sz="1200" b="1" i="0" dirty="0">
              <a:solidFill>
                <a:schemeClr val="bg1"/>
              </a:solidFill>
              <a:effectLst/>
              <a:latin typeface="+mn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IEEE 802.11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é um dos protocolos mais comuns utilizados na camada de enlace para redes Wi-Fi, permitindo a comunicação entre dispositivos sem fio de forma padronizada e eficiente.</a:t>
            </a:r>
          </a:p>
          <a:p>
            <a:pPr lvl="7"/>
            <a:endParaRPr lang="pt-BR" sz="1000" b="1" i="0" dirty="0">
              <a:solidFill>
                <a:schemeClr val="bg1"/>
              </a:solidFill>
              <a:effectLst/>
              <a:latin typeface="+mn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Comunicação eficiente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Esses protocolos garantem uma comunicação eficiente entre dispositivos ao definir padrões para a transmissão e recebimento de dados, facilitando a interoperabilidade entre diferentes dispositivos e fabricantes.</a:t>
            </a:r>
          </a:p>
          <a:p>
            <a:pPr algn="l"/>
            <a:endParaRPr lang="pt-BR" sz="1000" b="0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7100C9-933A-C1C3-3370-70BBA084A8BA}"/>
              </a:ext>
            </a:extLst>
          </p:cNvPr>
          <p:cNvSpPr txBox="1"/>
          <p:nvPr/>
        </p:nvSpPr>
        <p:spPr>
          <a:xfrm>
            <a:off x="480348" y="1014533"/>
            <a:ext cx="2592479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Funções da Camada de Enlace:</a:t>
            </a:r>
          </a:p>
          <a:p>
            <a:endParaRPr lang="pt-BR" sz="1200" dirty="0">
              <a:solidFill>
                <a:schemeClr val="bg1"/>
              </a:solidFill>
              <a:latin typeface="+mn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Gerenciamento da comunicação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A camada de enlace facilita a comunicação entre dispositivos na mesma rede local, garantindo que os dados sejam transmitidos de forma eficiente e confiável.</a:t>
            </a:r>
          </a:p>
          <a:p>
            <a:pPr algn="l"/>
            <a:endParaRPr lang="pt-BR" sz="1000" b="1" i="0" dirty="0">
              <a:solidFill>
                <a:schemeClr val="bg1"/>
              </a:solidFill>
              <a:effectLst/>
              <a:latin typeface="+mn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Detecção e correção de erros</a:t>
            </a:r>
            <a:endParaRPr lang="pt-BR" sz="1200" b="1" dirty="0">
              <a:solidFill>
                <a:schemeClr val="bg1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Além de gerenciar a comunicação, a camada de enlace também verifica se há erros na transmissão de dados e os corrige quando necessário, garantindo a integridade das informações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+mn-lt"/>
              </a:rPr>
              <a:t>.</a:t>
            </a:r>
          </a:p>
          <a:p>
            <a:endParaRPr lang="pt-BR" dirty="0"/>
          </a:p>
        </p:txBody>
      </p:sp>
      <p:sp>
        <p:nvSpPr>
          <p:cNvPr id="38" name="Google Shape;504;p30">
            <a:extLst>
              <a:ext uri="{FF2B5EF4-FFF2-40B4-BE49-F238E27FC236}">
                <a16:creationId xmlns:a16="http://schemas.microsoft.com/office/drawing/2014/main" id="{D93420FC-3E76-6A6E-1E04-92F9494CB8E3}"/>
              </a:ext>
            </a:extLst>
          </p:cNvPr>
          <p:cNvSpPr/>
          <p:nvPr/>
        </p:nvSpPr>
        <p:spPr>
          <a:xfrm>
            <a:off x="6417768" y="500064"/>
            <a:ext cx="2595797" cy="4352370"/>
          </a:xfrm>
          <a:prstGeom prst="roundRect">
            <a:avLst>
              <a:gd name="adj" fmla="val 8573"/>
            </a:avLst>
          </a:prstGeom>
          <a:solidFill>
            <a:srgbClr val="F3F3F3"/>
          </a:solidFill>
          <a:ln>
            <a:noFill/>
          </a:ln>
          <a:effectLst>
            <a:outerShdw blurRad="57150" dist="47625" dir="2940000" algn="bl" rotWithShape="0">
              <a:srgbClr val="963A2A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pt-BR" sz="1200" b="0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Google Shape;513;p30">
            <a:extLst>
              <a:ext uri="{FF2B5EF4-FFF2-40B4-BE49-F238E27FC236}">
                <a16:creationId xmlns:a16="http://schemas.microsoft.com/office/drawing/2014/main" id="{B648FA63-7F7C-1685-A81C-B3445395B9C8}"/>
              </a:ext>
            </a:extLst>
          </p:cNvPr>
          <p:cNvSpPr/>
          <p:nvPr/>
        </p:nvSpPr>
        <p:spPr>
          <a:xfrm>
            <a:off x="6396037" y="500063"/>
            <a:ext cx="2617528" cy="392400"/>
          </a:xfrm>
          <a:prstGeom prst="round2SameRect">
            <a:avLst>
              <a:gd name="adj1" fmla="val 38309"/>
              <a:gd name="adj2" fmla="val 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4;p30">
            <a:extLst>
              <a:ext uri="{FF2B5EF4-FFF2-40B4-BE49-F238E27FC236}">
                <a16:creationId xmlns:a16="http://schemas.microsoft.com/office/drawing/2014/main" id="{CDDEA722-FDBD-9D1D-A676-21CE9FF53D9E}"/>
              </a:ext>
            </a:extLst>
          </p:cNvPr>
          <p:cNvSpPr/>
          <p:nvPr/>
        </p:nvSpPr>
        <p:spPr>
          <a:xfrm>
            <a:off x="6549012" y="638363"/>
            <a:ext cx="105051" cy="11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15;p30">
            <a:extLst>
              <a:ext uri="{FF2B5EF4-FFF2-40B4-BE49-F238E27FC236}">
                <a16:creationId xmlns:a16="http://schemas.microsoft.com/office/drawing/2014/main" id="{03B1A55C-5943-6284-1F06-A095DB26E841}"/>
              </a:ext>
            </a:extLst>
          </p:cNvPr>
          <p:cNvSpPr/>
          <p:nvPr/>
        </p:nvSpPr>
        <p:spPr>
          <a:xfrm>
            <a:off x="6763612" y="638363"/>
            <a:ext cx="105051" cy="1191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6;p30">
            <a:extLst>
              <a:ext uri="{FF2B5EF4-FFF2-40B4-BE49-F238E27FC236}">
                <a16:creationId xmlns:a16="http://schemas.microsoft.com/office/drawing/2014/main" id="{D6CC4354-A1C0-3EAE-ACE0-845762B31099}"/>
              </a:ext>
            </a:extLst>
          </p:cNvPr>
          <p:cNvSpPr/>
          <p:nvPr/>
        </p:nvSpPr>
        <p:spPr>
          <a:xfrm>
            <a:off x="6978212" y="638363"/>
            <a:ext cx="105051" cy="1191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48121B2-598E-B916-6951-F4088C5DD5BF}"/>
              </a:ext>
            </a:extLst>
          </p:cNvPr>
          <p:cNvSpPr txBox="1"/>
          <p:nvPr/>
        </p:nvSpPr>
        <p:spPr>
          <a:xfrm>
            <a:off x="6417768" y="1014533"/>
            <a:ext cx="259579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200" b="1" i="0" dirty="0">
                <a:solidFill>
                  <a:schemeClr val="bg1"/>
                </a:solidFill>
                <a:effectLst/>
                <a:latin typeface="+mj-lt"/>
              </a:rPr>
              <a:t>Controle de Acesso ao Meio</a:t>
            </a:r>
          </a:p>
          <a:p>
            <a:pPr algn="l"/>
            <a:endParaRPr lang="pt-BR" sz="1200" b="1" i="0" dirty="0">
              <a:solidFill>
                <a:schemeClr val="bg1"/>
              </a:solidFill>
              <a:effectLst/>
              <a:latin typeface="+mj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Gestão do meio compartilhado</a:t>
            </a:r>
            <a:endParaRPr lang="pt-BR" sz="1200" b="1" dirty="0">
              <a:solidFill>
                <a:schemeClr val="bg1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A camada de enlace gerencia o acesso ao meio compartilhado em redes Wi-Fi, garantindo que vários dispositivos possam transmitir dados de forma organizada e sem interferências.</a:t>
            </a:r>
          </a:p>
          <a:p>
            <a:pPr algn="l"/>
            <a:endParaRPr lang="pt-BR" sz="12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pt-BR" sz="1200" b="1" i="0" dirty="0">
                <a:solidFill>
                  <a:schemeClr val="bg1"/>
                </a:solidFill>
                <a:effectLst/>
                <a:latin typeface="+mn-lt"/>
              </a:rPr>
              <a:t>Métodos de acesso</a:t>
            </a:r>
            <a:endParaRPr lang="pt-BR" sz="1200" b="1" dirty="0">
              <a:solidFill>
                <a:schemeClr val="bg1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Breve explicação: Métodos como CSMA/CA (Carrier Sense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+mn-lt"/>
              </a:rPr>
              <a:t>Multiple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 Access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+mn-lt"/>
              </a:rPr>
              <a:t>with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+mn-lt"/>
              </a:rPr>
              <a:t>Collision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pt-BR" sz="1000" b="0" i="0" dirty="0" err="1">
                <a:solidFill>
                  <a:schemeClr val="bg1"/>
                </a:solidFill>
                <a:effectLst/>
                <a:latin typeface="+mn-lt"/>
              </a:rPr>
              <a:t>Avoidance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+mn-lt"/>
              </a:rPr>
              <a:t>) são utilizados para coordenar o acesso ao meio compartilhado, evitando colisões de dados e garantindo uma transmissão suave e eficiente.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33"/>
          <p:cNvGrpSpPr/>
          <p:nvPr/>
        </p:nvGrpSpPr>
        <p:grpSpPr>
          <a:xfrm>
            <a:off x="445050" y="1852863"/>
            <a:ext cx="8253925" cy="2776038"/>
            <a:chOff x="445050" y="1487688"/>
            <a:chExt cx="8253925" cy="2776038"/>
          </a:xfrm>
        </p:grpSpPr>
        <p:sp>
          <p:nvSpPr>
            <p:cNvPr id="695" name="Google Shape;695;p33"/>
            <p:cNvSpPr/>
            <p:nvPr/>
          </p:nvSpPr>
          <p:spPr>
            <a:xfrm>
              <a:off x="445050" y="1493225"/>
              <a:ext cx="8253900" cy="2770500"/>
            </a:xfrm>
            <a:prstGeom prst="roundRect">
              <a:avLst>
                <a:gd name="adj" fmla="val 8573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33"/>
            <p:cNvGrpSpPr/>
            <p:nvPr/>
          </p:nvGrpSpPr>
          <p:grpSpPr>
            <a:xfrm>
              <a:off x="445075" y="1487688"/>
              <a:ext cx="8253900" cy="392400"/>
              <a:chOff x="-8550475" y="393000"/>
              <a:chExt cx="8253900" cy="392400"/>
            </a:xfrm>
          </p:grpSpPr>
          <p:sp>
            <p:nvSpPr>
              <p:cNvPr id="697" name="Google Shape;697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1" name="Google Shape;701;p33"/>
          <p:cNvSpPr txBox="1">
            <a:spLocks noGrp="1"/>
          </p:cNvSpPr>
          <p:nvPr>
            <p:ph type="subTitle" idx="1"/>
          </p:nvPr>
        </p:nvSpPr>
        <p:spPr>
          <a:xfrm flipH="1">
            <a:off x="2474500" y="3744825"/>
            <a:ext cx="4194900" cy="4632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could enter a subtitle here if you need it</a:t>
            </a:r>
            <a:endParaRPr/>
          </a:p>
        </p:txBody>
      </p:sp>
      <p:sp>
        <p:nvSpPr>
          <p:cNvPr id="702" name="Google Shape;702;p33"/>
          <p:cNvSpPr txBox="1">
            <a:spLocks noGrp="1"/>
          </p:cNvSpPr>
          <p:nvPr>
            <p:ph type="ctrTitle"/>
          </p:nvPr>
        </p:nvSpPr>
        <p:spPr>
          <a:xfrm flipH="1">
            <a:off x="2474500" y="3214700"/>
            <a:ext cx="41949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Week</a:t>
            </a:r>
            <a:endParaRPr/>
          </a:p>
        </p:txBody>
      </p:sp>
      <p:grpSp>
        <p:nvGrpSpPr>
          <p:cNvPr id="703" name="Google Shape;703;p33"/>
          <p:cNvGrpSpPr/>
          <p:nvPr/>
        </p:nvGrpSpPr>
        <p:grpSpPr>
          <a:xfrm>
            <a:off x="2994100" y="759962"/>
            <a:ext cx="3155700" cy="2176913"/>
            <a:chOff x="2994100" y="343300"/>
            <a:chExt cx="3155700" cy="2176913"/>
          </a:xfrm>
        </p:grpSpPr>
        <p:sp>
          <p:nvSpPr>
            <p:cNvPr id="704" name="Google Shape;704;p33"/>
            <p:cNvSpPr/>
            <p:nvPr/>
          </p:nvSpPr>
          <p:spPr>
            <a:xfrm>
              <a:off x="2994100" y="346713"/>
              <a:ext cx="3155700" cy="21735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3"/>
            <p:cNvGrpSpPr/>
            <p:nvPr/>
          </p:nvGrpSpPr>
          <p:grpSpPr>
            <a:xfrm>
              <a:off x="2994100" y="343300"/>
              <a:ext cx="3155700" cy="392400"/>
              <a:chOff x="-8550475" y="393000"/>
              <a:chExt cx="3155700" cy="392400"/>
            </a:xfrm>
          </p:grpSpPr>
          <p:sp>
            <p:nvSpPr>
              <p:cNvPr id="706" name="Google Shape;706;p33"/>
              <p:cNvSpPr/>
              <p:nvPr/>
            </p:nvSpPr>
            <p:spPr>
              <a:xfrm>
                <a:off x="-8550475" y="393000"/>
                <a:ext cx="31557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0" name="Google Shape;710;p33"/>
          <p:cNvGrpSpPr/>
          <p:nvPr/>
        </p:nvGrpSpPr>
        <p:grpSpPr>
          <a:xfrm>
            <a:off x="4113150" y="1333250"/>
            <a:ext cx="917700" cy="1174663"/>
            <a:chOff x="4113150" y="1125000"/>
            <a:chExt cx="917700" cy="1174663"/>
          </a:xfrm>
        </p:grpSpPr>
        <p:sp>
          <p:nvSpPr>
            <p:cNvPr id="711" name="Google Shape;711;p33"/>
            <p:cNvSpPr/>
            <p:nvPr/>
          </p:nvSpPr>
          <p:spPr>
            <a:xfrm>
              <a:off x="4113150" y="1381963"/>
              <a:ext cx="917700" cy="917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33"/>
            <p:cNvGrpSpPr/>
            <p:nvPr/>
          </p:nvGrpSpPr>
          <p:grpSpPr>
            <a:xfrm>
              <a:off x="4132691" y="1125000"/>
              <a:ext cx="878627" cy="376239"/>
              <a:chOff x="7100179" y="2134325"/>
              <a:chExt cx="878627" cy="376239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7100179" y="23995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7899306" y="2431064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7636525" y="2281979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7422951" y="2134325"/>
                <a:ext cx="79500" cy="79500"/>
              </a:xfrm>
              <a:prstGeom prst="mathPlus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7765636" y="2213824"/>
                <a:ext cx="20700" cy="2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386563" y="2320081"/>
                <a:ext cx="20700" cy="20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7216008" y="2261284"/>
                <a:ext cx="20700" cy="2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0" name="Google Shape;720;p33"/>
          <p:cNvSpPr txBox="1">
            <a:spLocks noGrp="1"/>
          </p:cNvSpPr>
          <p:nvPr>
            <p:ph type="title" idx="2"/>
          </p:nvPr>
        </p:nvSpPr>
        <p:spPr>
          <a:xfrm flipH="1">
            <a:off x="4041613" y="1790175"/>
            <a:ext cx="1060800" cy="5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47" name="Google Shape;224;p27">
            <a:extLst>
              <a:ext uri="{FF2B5EF4-FFF2-40B4-BE49-F238E27FC236}">
                <a16:creationId xmlns:a16="http://schemas.microsoft.com/office/drawing/2014/main" id="{09FD0625-C084-8A78-A105-174E3F4EF085}"/>
              </a:ext>
            </a:extLst>
          </p:cNvPr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225;p27">
            <a:extLst>
              <a:ext uri="{FF2B5EF4-FFF2-40B4-BE49-F238E27FC236}">
                <a16:creationId xmlns:a16="http://schemas.microsoft.com/office/drawing/2014/main" id="{91036DD8-AE0D-F3F3-23CD-E5665E15A82A}"/>
              </a:ext>
            </a:extLst>
          </p:cNvPr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226;p27">
            <a:hlinkClick r:id="rId3"/>
            <a:extLst>
              <a:ext uri="{FF2B5EF4-FFF2-40B4-BE49-F238E27FC236}">
                <a16:creationId xmlns:a16="http://schemas.microsoft.com/office/drawing/2014/main" id="{2F0A828B-8FC9-3289-FE5E-21EE1DE35CBD}"/>
              </a:ext>
            </a:extLst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227;p27">
            <a:hlinkClick r:id="rId4"/>
            <a:extLst>
              <a:ext uri="{FF2B5EF4-FFF2-40B4-BE49-F238E27FC236}">
                <a16:creationId xmlns:a16="http://schemas.microsoft.com/office/drawing/2014/main" id="{C074D279-2B36-0840-A8EA-FD6AB2F7EC4F}"/>
              </a:ext>
            </a:extLst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228;p27">
            <a:hlinkClick r:id="" action="ppaction://noaction"/>
            <a:extLst>
              <a:ext uri="{FF2B5EF4-FFF2-40B4-BE49-F238E27FC236}">
                <a16:creationId xmlns:a16="http://schemas.microsoft.com/office/drawing/2014/main" id="{FA79525F-72F0-4CA8-4716-7DF01BE98BDE}"/>
              </a:ext>
            </a:extLst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231;p27">
            <a:hlinkClick r:id="rId5"/>
            <a:extLst>
              <a:ext uri="{FF2B5EF4-FFF2-40B4-BE49-F238E27FC236}">
                <a16:creationId xmlns:a16="http://schemas.microsoft.com/office/drawing/2014/main" id="{DAA61B56-3090-575A-890F-E70FAE808E10}"/>
              </a:ext>
            </a:extLst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232;p27">
            <a:extLst>
              <a:ext uri="{FF2B5EF4-FFF2-40B4-BE49-F238E27FC236}">
                <a16:creationId xmlns:a16="http://schemas.microsoft.com/office/drawing/2014/main" id="{2B1C02AC-11E9-3A16-43E1-39E7442A967E}"/>
              </a:ext>
            </a:extLst>
          </p:cNvPr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754" name="Google Shape;233;p27">
              <a:extLst>
                <a:ext uri="{FF2B5EF4-FFF2-40B4-BE49-F238E27FC236}">
                  <a16:creationId xmlns:a16="http://schemas.microsoft.com/office/drawing/2014/main" id="{7026278B-7901-01C1-B96B-998079647F74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34;p27">
              <a:extLst>
                <a:ext uri="{FF2B5EF4-FFF2-40B4-BE49-F238E27FC236}">
                  <a16:creationId xmlns:a16="http://schemas.microsoft.com/office/drawing/2014/main" id="{C1D49B20-D27B-9A27-C630-527D2061E8DE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35;p27">
              <a:extLst>
                <a:ext uri="{FF2B5EF4-FFF2-40B4-BE49-F238E27FC236}">
                  <a16:creationId xmlns:a16="http://schemas.microsoft.com/office/drawing/2014/main" id="{A4AE9CD8-C828-A927-4B52-17F2928FF8F2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36;p27">
              <a:extLst>
                <a:ext uri="{FF2B5EF4-FFF2-40B4-BE49-F238E27FC236}">
                  <a16:creationId xmlns:a16="http://schemas.microsoft.com/office/drawing/2014/main" id="{433CE2E8-62DD-A56B-AEB4-440919E95A1D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37;p27">
              <a:extLst>
                <a:ext uri="{FF2B5EF4-FFF2-40B4-BE49-F238E27FC236}">
                  <a16:creationId xmlns:a16="http://schemas.microsoft.com/office/drawing/2014/main" id="{408DC15C-BD5D-4283-7A0F-E1FCCADC9D9B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38;p27">
              <a:extLst>
                <a:ext uri="{FF2B5EF4-FFF2-40B4-BE49-F238E27FC236}">
                  <a16:creationId xmlns:a16="http://schemas.microsoft.com/office/drawing/2014/main" id="{4541FBDC-D751-C10A-3516-1BC7D3DAB19B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39;p27">
              <a:extLst>
                <a:ext uri="{FF2B5EF4-FFF2-40B4-BE49-F238E27FC236}">
                  <a16:creationId xmlns:a16="http://schemas.microsoft.com/office/drawing/2014/main" id="{139D2966-0072-1899-CA79-C5EE061369AA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40;p27">
              <a:extLst>
                <a:ext uri="{FF2B5EF4-FFF2-40B4-BE49-F238E27FC236}">
                  <a16:creationId xmlns:a16="http://schemas.microsoft.com/office/drawing/2014/main" id="{5C461DEE-3CDC-1202-564F-6F470B3F6C2B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41;p27">
              <a:extLst>
                <a:ext uri="{FF2B5EF4-FFF2-40B4-BE49-F238E27FC236}">
                  <a16:creationId xmlns:a16="http://schemas.microsoft.com/office/drawing/2014/main" id="{D8A54789-9BDF-46E8-E58B-27FF220265E1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242;p27">
            <a:extLst>
              <a:ext uri="{FF2B5EF4-FFF2-40B4-BE49-F238E27FC236}">
                <a16:creationId xmlns:a16="http://schemas.microsoft.com/office/drawing/2014/main" id="{BE2605C3-AB02-A5E9-909F-0661928E3983}"/>
              </a:ext>
            </a:extLst>
          </p:cNvPr>
          <p:cNvSpPr txBox="1"/>
          <p:nvPr/>
        </p:nvSpPr>
        <p:spPr>
          <a:xfrm>
            <a:off x="1026487" y="90250"/>
            <a:ext cx="81745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Sumário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4" name="Google Shape;243;p27">
            <a:extLst>
              <a:ext uri="{FF2B5EF4-FFF2-40B4-BE49-F238E27FC236}">
                <a16:creationId xmlns:a16="http://schemas.microsoft.com/office/drawing/2014/main" id="{0C0DBC5C-A4E2-00D0-27E0-F91AC031EC9B}"/>
              </a:ext>
            </a:extLst>
          </p:cNvPr>
          <p:cNvSpPr txBox="1"/>
          <p:nvPr/>
        </p:nvSpPr>
        <p:spPr>
          <a:xfrm>
            <a:off x="1858139" y="90250"/>
            <a:ext cx="820647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Origem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5" name="Google Shape;244;p27">
            <a:extLst>
              <a:ext uri="{FF2B5EF4-FFF2-40B4-BE49-F238E27FC236}">
                <a16:creationId xmlns:a16="http://schemas.microsoft.com/office/drawing/2014/main" id="{3BA96E3D-1362-FABE-55A9-4FCD0E1171F9}"/>
              </a:ext>
            </a:extLst>
          </p:cNvPr>
          <p:cNvSpPr txBox="1"/>
          <p:nvPr/>
        </p:nvSpPr>
        <p:spPr>
          <a:xfrm>
            <a:off x="2692981" y="77112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Time line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6" name="Google Shape;247;p27">
            <a:hlinkClick r:id="rId6" action="ppaction://hlinksldjump"/>
            <a:extLst>
              <a:ext uri="{FF2B5EF4-FFF2-40B4-BE49-F238E27FC236}">
                <a16:creationId xmlns:a16="http://schemas.microsoft.com/office/drawing/2014/main" id="{ED61CEC0-DC8A-B24E-BB91-AC0F0AEA40A6}"/>
              </a:ext>
            </a:extLst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248;p27">
            <a:extLst>
              <a:ext uri="{FF2B5EF4-FFF2-40B4-BE49-F238E27FC236}">
                <a16:creationId xmlns:a16="http://schemas.microsoft.com/office/drawing/2014/main" id="{16F40682-4072-A129-7257-F9D9FC82F3D0}"/>
              </a:ext>
            </a:extLst>
          </p:cNvPr>
          <p:cNvSpPr txBox="1"/>
          <p:nvPr/>
        </p:nvSpPr>
        <p:spPr>
          <a:xfrm>
            <a:off x="3703452" y="83681"/>
            <a:ext cx="1032639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SWOT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8" name="Google Shape;249;p27">
            <a:extLst>
              <a:ext uri="{FF2B5EF4-FFF2-40B4-BE49-F238E27FC236}">
                <a16:creationId xmlns:a16="http://schemas.microsoft.com/office/drawing/2014/main" id="{00550500-4CB7-4EAB-6DB5-282110D698D4}"/>
              </a:ext>
            </a:extLst>
          </p:cNvPr>
          <p:cNvSpPr txBox="1"/>
          <p:nvPr/>
        </p:nvSpPr>
        <p:spPr>
          <a:xfrm>
            <a:off x="4750286" y="83681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ISO/OSI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70" name="Google Shape;244;p27">
            <a:extLst>
              <a:ext uri="{FF2B5EF4-FFF2-40B4-BE49-F238E27FC236}">
                <a16:creationId xmlns:a16="http://schemas.microsoft.com/office/drawing/2014/main" id="{38E0F1FB-B38F-348F-BDDB-04FFF1682BB7}"/>
              </a:ext>
            </a:extLst>
          </p:cNvPr>
          <p:cNvSpPr txBox="1"/>
          <p:nvPr/>
        </p:nvSpPr>
        <p:spPr>
          <a:xfrm>
            <a:off x="7669190" y="106465"/>
            <a:ext cx="114715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REDE WIFI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71" name="Google Shape;1631;p46">
            <a:hlinkClick r:id="" action="ppaction://noaction"/>
            <a:extLst>
              <a:ext uri="{FF2B5EF4-FFF2-40B4-BE49-F238E27FC236}">
                <a16:creationId xmlns:a16="http://schemas.microsoft.com/office/drawing/2014/main" id="{ECAED0F0-0A79-A07B-D273-63DAC871FB4D}"/>
              </a:ext>
            </a:extLst>
          </p:cNvPr>
          <p:cNvSpPr/>
          <p:nvPr/>
        </p:nvSpPr>
        <p:spPr>
          <a:xfrm>
            <a:off x="6732410" y="-6437"/>
            <a:ext cx="848891" cy="3878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250;p27">
            <a:extLst>
              <a:ext uri="{FF2B5EF4-FFF2-40B4-BE49-F238E27FC236}">
                <a16:creationId xmlns:a16="http://schemas.microsoft.com/office/drawing/2014/main" id="{5CAE6735-2703-4C15-22F2-B0AFCAEAAC77}"/>
              </a:ext>
            </a:extLst>
          </p:cNvPr>
          <p:cNvSpPr txBox="1"/>
          <p:nvPr/>
        </p:nvSpPr>
        <p:spPr>
          <a:xfrm>
            <a:off x="5752981" y="99322"/>
            <a:ext cx="89154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ENLACE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9" name="Google Shape;244;p27">
            <a:extLst>
              <a:ext uri="{FF2B5EF4-FFF2-40B4-BE49-F238E27FC236}">
                <a16:creationId xmlns:a16="http://schemas.microsoft.com/office/drawing/2014/main" id="{678931AF-3D1B-6079-F841-A5A8AA6AC74F}"/>
              </a:ext>
            </a:extLst>
          </p:cNvPr>
          <p:cNvSpPr txBox="1"/>
          <p:nvPr/>
        </p:nvSpPr>
        <p:spPr>
          <a:xfrm>
            <a:off x="6658716" y="107663"/>
            <a:ext cx="996276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TCP/IP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0109A7E0C1244AB9C1C2DF0A96A9F" ma:contentTypeVersion="13" ma:contentTypeDescription="Create a new document." ma:contentTypeScope="" ma:versionID="01e24feffcd85965311bfde3a4594a8e">
  <xsd:schema xmlns:xsd="http://www.w3.org/2001/XMLSchema" xmlns:xs="http://www.w3.org/2001/XMLSchema" xmlns:p="http://schemas.microsoft.com/office/2006/metadata/properties" xmlns:ns3="31797ad3-bce7-48ba-ab99-fbc82c01a378" xmlns:ns4="4c49c7e3-9e94-4725-a3ab-f424ffc63e7d" targetNamespace="http://schemas.microsoft.com/office/2006/metadata/properties" ma:root="true" ma:fieldsID="cadfaddca779a827209ebcd910831d6b" ns3:_="" ns4:_="">
    <xsd:import namespace="31797ad3-bce7-48ba-ab99-fbc82c01a378"/>
    <xsd:import namespace="4c49c7e3-9e94-4725-a3ab-f424ffc63e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97ad3-bce7-48ba-ab99-fbc82c01a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9c7e3-9e94-4725-a3ab-f424ffc63e7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1797ad3-bce7-48ba-ab99-fbc82c01a378" xsi:nil="true"/>
  </documentManagement>
</p:properties>
</file>

<file path=customXml/itemProps1.xml><?xml version="1.0" encoding="utf-8"?>
<ds:datastoreItem xmlns:ds="http://schemas.openxmlformats.org/officeDocument/2006/customXml" ds:itemID="{10CAD7CC-6E55-4BA1-9BCF-C23ED0BF2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797ad3-bce7-48ba-ab99-fbc82c01a378"/>
    <ds:schemaRef ds:uri="4c49c7e3-9e94-4725-a3ab-f424ffc63e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F9DEC-64BB-4CC7-A4B6-C5A3033BCD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957AD-C0E2-4000-94E4-EF1EA9E0E7C9}">
  <ds:schemaRefs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c49c7e3-9e94-4725-a3ab-f424ffc63e7d"/>
    <ds:schemaRef ds:uri="http://schemas.microsoft.com/office/2006/metadata/properties"/>
    <ds:schemaRef ds:uri="http://purl.org/dc/elements/1.1/"/>
    <ds:schemaRef ds:uri="31797ad3-bce7-48ba-ab99-fbc82c01a378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760</Words>
  <Application>Microsoft Office PowerPoint</Application>
  <PresentationFormat>Apresentação na tela (16:9)</PresentationFormat>
  <Paragraphs>156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Abel</vt:lpstr>
      <vt:lpstr>Arial</vt:lpstr>
      <vt:lpstr>Bahiana</vt:lpstr>
      <vt:lpstr>Fira Sans Extra Condensed Medium</vt:lpstr>
      <vt:lpstr>Hepta Slab Medium</vt:lpstr>
      <vt:lpstr>Hepta Slab SemiBold</vt:lpstr>
      <vt:lpstr>Sansita</vt:lpstr>
      <vt:lpstr>Söhne</vt:lpstr>
      <vt:lpstr>Wingdings</vt:lpstr>
      <vt:lpstr>OS Weekly planner for teachers by Slidesgo</vt:lpstr>
      <vt:lpstr>CAMADA DE ENLACE WIFI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Our Week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ENLACE WIFI</dc:title>
  <cp:lastModifiedBy>ENZO DIONISIO RIBEIRO DA SILVA</cp:lastModifiedBy>
  <cp:revision>3</cp:revision>
  <dcterms:modified xsi:type="dcterms:W3CDTF">2024-04-13T02:56:38Z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0x010100BA50109A7E0C1244AB9C1C2DF0A96A9F</vt:lpwstr>
  </property>
</Properties>
</file>