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1E6"/>
    <a:srgbClr val="E6E0EE"/>
    <a:srgbClr val="FF7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9EA7A-EEF0-6B7F-A225-4EB4FA4EFCEF}" v="125" dt="2024-05-11T11:13:4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CAROLINA DE AZEVEDO LEITE" userId="2691be87-ee28-4fbb-adf9-bd24c25992ba" providerId="ADAL" clId="{D98314C0-D77E-7844-B450-C5DC446F1A3F}"/>
    <pc:docChg chg="modSld">
      <pc:chgData name="ANNA CAROLINA DE AZEVEDO LEITE" userId="2691be87-ee28-4fbb-adf9-bd24c25992ba" providerId="ADAL" clId="{D98314C0-D77E-7844-B450-C5DC446F1A3F}" dt="2024-05-11T08:23:51.699" v="2" actId="1076"/>
      <pc:docMkLst>
        <pc:docMk/>
      </pc:docMkLst>
      <pc:sldChg chg="modSp">
        <pc:chgData name="ANNA CAROLINA DE AZEVEDO LEITE" userId="2691be87-ee28-4fbb-adf9-bd24c25992ba" providerId="ADAL" clId="{D98314C0-D77E-7844-B450-C5DC446F1A3F}" dt="2024-05-11T08:23:30.664" v="0" actId="1076"/>
        <pc:sldMkLst>
          <pc:docMk/>
          <pc:sldMk cId="0" sldId="256"/>
        </pc:sldMkLst>
        <pc:spChg chg="mod">
          <ac:chgData name="ANNA CAROLINA DE AZEVEDO LEITE" userId="2691be87-ee28-4fbb-adf9-bd24c25992ba" providerId="ADAL" clId="{D98314C0-D77E-7844-B450-C5DC446F1A3F}" dt="2024-05-11T08:23:30.664" v="0" actId="1076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ANNA CAROLINA DE AZEVEDO LEITE" userId="2691be87-ee28-4fbb-adf9-bd24c25992ba" providerId="ADAL" clId="{D98314C0-D77E-7844-B450-C5DC446F1A3F}" dt="2024-05-11T08:23:51.699" v="2" actId="1076"/>
        <pc:sldMkLst>
          <pc:docMk/>
          <pc:sldMk cId="0" sldId="258"/>
        </pc:sldMkLst>
        <pc:spChg chg="mod">
          <ac:chgData name="ANNA CAROLINA DE AZEVEDO LEITE" userId="2691be87-ee28-4fbb-adf9-bd24c25992ba" providerId="ADAL" clId="{D98314C0-D77E-7844-B450-C5DC446F1A3F}" dt="2024-05-11T08:23:51.699" v="2" actId="1076"/>
          <ac:spMkLst>
            <pc:docMk/>
            <pc:sldMk cId="0" sldId="258"/>
            <ac:spMk id="11" creationId="{71F731F5-0FA6-3422-AA37-9B7410A118F2}"/>
          </ac:spMkLst>
        </pc:spChg>
      </pc:sldChg>
    </pc:docChg>
  </pc:docChgLst>
  <pc:docChgLst>
    <pc:chgData name="LEONARDO DIAS DOS SANTOS" userId="S::leonardo.santos288@fatec.sp.gov.br::46b69364-15a6-4c88-ba66-903a0e5e99bc" providerId="AD" clId="Web-{1FE9EA7A-EEF0-6B7F-A225-4EB4FA4EFCEF}"/>
    <pc:docChg chg="modSld">
      <pc:chgData name="LEONARDO DIAS DOS SANTOS" userId="S::leonardo.santos288@fatec.sp.gov.br::46b69364-15a6-4c88-ba66-903a0e5e99bc" providerId="AD" clId="Web-{1FE9EA7A-EEF0-6B7F-A225-4EB4FA4EFCEF}" dt="2024-05-11T11:13:43.240" v="120" actId="1076"/>
      <pc:docMkLst>
        <pc:docMk/>
      </pc:docMkLst>
      <pc:sldChg chg="addSp delSp modSp">
        <pc:chgData name="LEONARDO DIAS DOS SANTOS" userId="S::leonardo.santos288@fatec.sp.gov.br::46b69364-15a6-4c88-ba66-903a0e5e99bc" providerId="AD" clId="Web-{1FE9EA7A-EEF0-6B7F-A225-4EB4FA4EFCEF}" dt="2024-05-11T11:13:43.240" v="120" actId="1076"/>
        <pc:sldMkLst>
          <pc:docMk/>
          <pc:sldMk cId="0" sldId="256"/>
        </pc:sldMkLst>
        <pc:spChg chg="ord">
          <ac:chgData name="LEONARDO DIAS DOS SANTOS" userId="S::leonardo.santos288@fatec.sp.gov.br::46b69364-15a6-4c88-ba66-903a0e5e99bc" providerId="AD" clId="Web-{1FE9EA7A-EEF0-6B7F-A225-4EB4FA4EFCEF}" dt="2024-05-11T11:11:30.017" v="93"/>
          <ac:spMkLst>
            <pc:docMk/>
            <pc:sldMk cId="0" sldId="256"/>
            <ac:spMk id="2" creationId="{00000000-0000-0000-0000-000000000000}"/>
          </ac:spMkLst>
        </pc:spChg>
        <pc:spChg chg="ord">
          <ac:chgData name="LEONARDO DIAS DOS SANTOS" userId="S::leonardo.santos288@fatec.sp.gov.br::46b69364-15a6-4c88-ba66-903a0e5e99bc" providerId="AD" clId="Web-{1FE9EA7A-EEF0-6B7F-A225-4EB4FA4EFCEF}" dt="2024-05-11T11:11:31.580" v="94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LEONARDO DIAS DOS SANTOS" userId="S::leonardo.santos288@fatec.sp.gov.br::46b69364-15a6-4c88-ba66-903a0e5e99bc" providerId="AD" clId="Web-{1FE9EA7A-EEF0-6B7F-A225-4EB4FA4EFCEF}" dt="2024-05-11T11:07:49.730" v="76" actId="20577"/>
          <ac:spMkLst>
            <pc:docMk/>
            <pc:sldMk cId="0" sldId="256"/>
            <ac:spMk id="7" creationId="{87707999-0002-A710-D1E0-B1F198B56284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7:00.400" v="61" actId="1076"/>
          <ac:spMkLst>
            <pc:docMk/>
            <pc:sldMk cId="0" sldId="256"/>
            <ac:spMk id="14" creationId="{BCE4AD21-BB69-8784-A96B-4643B818DDAF}"/>
          </ac:spMkLst>
        </pc:spChg>
        <pc:picChg chg="add del mod">
          <ac:chgData name="LEONARDO DIAS DOS SANTOS" userId="S::leonardo.santos288@fatec.sp.gov.br::46b69364-15a6-4c88-ba66-903a0e5e99bc" providerId="AD" clId="Web-{1FE9EA7A-EEF0-6B7F-A225-4EB4FA4EFCEF}" dt="2024-05-11T11:10:14.828" v="81"/>
          <ac:picMkLst>
            <pc:docMk/>
            <pc:sldMk cId="0" sldId="256"/>
            <ac:picMk id="4" creationId="{BBEF037B-98FF-ACB6-9F05-FC76B5A33200}"/>
          </ac:picMkLst>
        </pc:picChg>
        <pc:picChg chg="mod">
          <ac:chgData name="LEONARDO DIAS DOS SANTOS" userId="S::leonardo.santos288@fatec.sp.gov.br::46b69364-15a6-4c88-ba66-903a0e5e99bc" providerId="AD" clId="Web-{1FE9EA7A-EEF0-6B7F-A225-4EB4FA4EFCEF}" dt="2024-05-11T11:12:04.956" v="102" actId="1076"/>
          <ac:picMkLst>
            <pc:docMk/>
            <pc:sldMk cId="0" sldId="256"/>
            <ac:picMk id="8" creationId="{00000000-0000-0000-0000-000000000000}"/>
          </ac:picMkLst>
        </pc:picChg>
        <pc:picChg chg="add del mod">
          <ac:chgData name="LEONARDO DIAS DOS SANTOS" userId="S::leonardo.santos288@fatec.sp.gov.br::46b69364-15a6-4c88-ba66-903a0e5e99bc" providerId="AD" clId="Web-{1FE9EA7A-EEF0-6B7F-A225-4EB4FA4EFCEF}" dt="2024-05-11T11:09:58.062" v="78"/>
          <ac:picMkLst>
            <pc:docMk/>
            <pc:sldMk cId="0" sldId="256"/>
            <ac:picMk id="10" creationId="{A8FD40FB-DB84-435F-7B97-7E652CECE4BD}"/>
          </ac:picMkLst>
        </pc:picChg>
        <pc:picChg chg="add mod">
          <ac:chgData name="LEONARDO DIAS DOS SANTOS" userId="S::leonardo.santos288@fatec.sp.gov.br::46b69364-15a6-4c88-ba66-903a0e5e99bc" providerId="AD" clId="Web-{1FE9EA7A-EEF0-6B7F-A225-4EB4FA4EFCEF}" dt="2024-05-11T11:13:32.896" v="118" actId="14100"/>
          <ac:picMkLst>
            <pc:docMk/>
            <pc:sldMk cId="0" sldId="256"/>
            <ac:picMk id="15" creationId="{995A72FB-ED5F-99F3-9F60-E1B9EB7E139B}"/>
          </ac:picMkLst>
        </pc:picChg>
        <pc:picChg chg="mod ord">
          <ac:chgData name="LEONARDO DIAS DOS SANTOS" userId="S::leonardo.santos288@fatec.sp.gov.br::46b69364-15a6-4c88-ba66-903a0e5e99bc" providerId="AD" clId="Web-{1FE9EA7A-EEF0-6B7F-A225-4EB4FA4EFCEF}" dt="2024-05-11T11:11:57.706" v="100" actId="1076"/>
          <ac:picMkLst>
            <pc:docMk/>
            <pc:sldMk cId="0" sldId="256"/>
            <ac:picMk id="1026" creationId="{96C9B641-B1C9-2EE7-CB09-5EBE4285089E}"/>
          </ac:picMkLst>
        </pc:picChg>
        <pc:picChg chg="mod">
          <ac:chgData name="LEONARDO DIAS DOS SANTOS" userId="S::leonardo.santos288@fatec.sp.gov.br::46b69364-15a6-4c88-ba66-903a0e5e99bc" providerId="AD" clId="Web-{1FE9EA7A-EEF0-6B7F-A225-4EB4FA4EFCEF}" dt="2024-05-11T11:13:11.708" v="113" actId="1076"/>
          <ac:picMkLst>
            <pc:docMk/>
            <pc:sldMk cId="0" sldId="256"/>
            <ac:picMk id="1028" creationId="{53EA8D56-7A4B-88DE-A4D5-2D927BA0BF8A}"/>
          </ac:picMkLst>
        </pc:picChg>
        <pc:picChg chg="mod">
          <ac:chgData name="LEONARDO DIAS DOS SANTOS" userId="S::leonardo.santos288@fatec.sp.gov.br::46b69364-15a6-4c88-ba66-903a0e5e99bc" providerId="AD" clId="Web-{1FE9EA7A-EEF0-6B7F-A225-4EB4FA4EFCEF}" dt="2024-05-11T11:13:19.989" v="115" actId="1076"/>
          <ac:picMkLst>
            <pc:docMk/>
            <pc:sldMk cId="0" sldId="256"/>
            <ac:picMk id="1032" creationId="{7597A3C2-49F0-480F-E341-C0BCC0ECB4FF}"/>
          </ac:picMkLst>
        </pc:picChg>
        <pc:picChg chg="mod">
          <ac:chgData name="LEONARDO DIAS DOS SANTOS" userId="S::leonardo.santos288@fatec.sp.gov.br::46b69364-15a6-4c88-ba66-903a0e5e99bc" providerId="AD" clId="Web-{1FE9EA7A-EEF0-6B7F-A225-4EB4FA4EFCEF}" dt="2024-05-11T11:13:43.240" v="120" actId="1076"/>
          <ac:picMkLst>
            <pc:docMk/>
            <pc:sldMk cId="0" sldId="256"/>
            <ac:picMk id="1034" creationId="{3D34FB8B-41C2-0B4D-D2DB-5A938B12E961}"/>
          </ac:picMkLst>
        </pc:picChg>
      </pc:sldChg>
      <pc:sldChg chg="addSp delSp modSp">
        <pc:chgData name="LEONARDO DIAS DOS SANTOS" userId="S::leonardo.santos288@fatec.sp.gov.br::46b69364-15a6-4c88-ba66-903a0e5e99bc" providerId="AD" clId="Web-{1FE9EA7A-EEF0-6B7F-A225-4EB4FA4EFCEF}" dt="2024-05-11T11:06:01.821" v="59" actId="1076"/>
        <pc:sldMkLst>
          <pc:docMk/>
          <pc:sldMk cId="0" sldId="263"/>
        </pc:sldMkLst>
        <pc:spChg chg="mod">
          <ac:chgData name="LEONARDO DIAS DOS SANTOS" userId="S::leonardo.santos288@fatec.sp.gov.br::46b69364-15a6-4c88-ba66-903a0e5e99bc" providerId="AD" clId="Web-{1FE9EA7A-EEF0-6B7F-A225-4EB4FA4EFCEF}" dt="2024-05-11T11:06:01.821" v="59" actId="1076"/>
          <ac:spMkLst>
            <pc:docMk/>
            <pc:sldMk cId="0" sldId="263"/>
            <ac:spMk id="4" creationId="{00000000-0000-0000-0000-000000000000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5:58.476" v="55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5:58.476" v="56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5:58.492" v="57" actId="1076"/>
          <ac:spMkLst>
            <pc:docMk/>
            <pc:sldMk cId="0" sldId="263"/>
            <ac:spMk id="7" creationId="{00000000-0000-0000-0000-000000000000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5:58.492" v="58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5:35.350" v="50" actId="1076"/>
          <ac:spMkLst>
            <pc:docMk/>
            <pc:sldMk cId="0" sldId="263"/>
            <ac:spMk id="9" creationId="{00000000-0000-0000-0000-000000000000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5:48.351" v="51" actId="1076"/>
          <ac:spMkLst>
            <pc:docMk/>
            <pc:sldMk cId="0" sldId="263"/>
            <ac:spMk id="10" creationId="{00000000-0000-0000-0000-000000000000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5:48.366" v="52" actId="107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5:48.366" v="53" actId="1076"/>
          <ac:spMkLst>
            <pc:docMk/>
            <pc:sldMk cId="0" sldId="263"/>
            <ac:spMk id="12" creationId="{00000000-0000-0000-0000-000000000000}"/>
          </ac:spMkLst>
        </pc:spChg>
        <pc:spChg chg="mod">
          <ac:chgData name="LEONARDO DIAS DOS SANTOS" userId="S::leonardo.santos288@fatec.sp.gov.br::46b69364-15a6-4c88-ba66-903a0e5e99bc" providerId="AD" clId="Web-{1FE9EA7A-EEF0-6B7F-A225-4EB4FA4EFCEF}" dt="2024-05-11T11:05:48.382" v="54" actId="1076"/>
          <ac:spMkLst>
            <pc:docMk/>
            <pc:sldMk cId="0" sldId="263"/>
            <ac:spMk id="13" creationId="{00000000-0000-0000-0000-000000000000}"/>
          </ac:spMkLst>
        </pc:spChg>
        <pc:spChg chg="add del mod">
          <ac:chgData name="LEONARDO DIAS DOS SANTOS" userId="S::leonardo.santos288@fatec.sp.gov.br::46b69364-15a6-4c88-ba66-903a0e5e99bc" providerId="AD" clId="Web-{1FE9EA7A-EEF0-6B7F-A225-4EB4FA4EFCEF}" dt="2024-05-11T11:04:33.255" v="8"/>
          <ac:spMkLst>
            <pc:docMk/>
            <pc:sldMk cId="0" sldId="263"/>
            <ac:spMk id="14" creationId="{B5D634D1-DF78-1287-B08D-67822AE5BFF0}"/>
          </ac:spMkLst>
        </pc:spChg>
        <pc:spChg chg="add del mod">
          <ac:chgData name="LEONARDO DIAS DOS SANTOS" userId="S::leonardo.santos288@fatec.sp.gov.br::46b69364-15a6-4c88-ba66-903a0e5e99bc" providerId="AD" clId="Web-{1FE9EA7A-EEF0-6B7F-A225-4EB4FA4EFCEF}" dt="2024-05-11T11:04:34.724" v="9"/>
          <ac:spMkLst>
            <pc:docMk/>
            <pc:sldMk cId="0" sldId="263"/>
            <ac:spMk id="15" creationId="{64DB71DD-143B-40C9-EFB4-14FD6ADFB979}"/>
          </ac:spMkLst>
        </pc:spChg>
        <pc:spChg chg="add del mod">
          <ac:chgData name="LEONARDO DIAS DOS SANTOS" userId="S::leonardo.santos288@fatec.sp.gov.br::46b69364-15a6-4c88-ba66-903a0e5e99bc" providerId="AD" clId="Web-{1FE9EA7A-EEF0-6B7F-A225-4EB4FA4EFCEF}" dt="2024-05-11T11:04:36.380" v="10"/>
          <ac:spMkLst>
            <pc:docMk/>
            <pc:sldMk cId="0" sldId="263"/>
            <ac:spMk id="16" creationId="{A4A2929E-09A5-60F2-2FEE-872B78D7FC61}"/>
          </ac:spMkLst>
        </pc:spChg>
        <pc:spChg chg="add del mod">
          <ac:chgData name="LEONARDO DIAS DOS SANTOS" userId="S::leonardo.santos288@fatec.sp.gov.br::46b69364-15a6-4c88-ba66-903a0e5e99bc" providerId="AD" clId="Web-{1FE9EA7A-EEF0-6B7F-A225-4EB4FA4EFCEF}" dt="2024-05-11T11:04:38.614" v="12"/>
          <ac:spMkLst>
            <pc:docMk/>
            <pc:sldMk cId="0" sldId="263"/>
            <ac:spMk id="17" creationId="{759ADCD8-698F-4323-797C-9F27F8C3C9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9479-2E90-444E-B4C8-2B81F202CB82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6D783-14EC-0441-A1F2-2040E6EAF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9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C9B641-B1C9-2EE7-CB09-5EBE42850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88" y="4220647"/>
            <a:ext cx="4928930" cy="2806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2"/>
          <p:cNvSpPr/>
          <p:nvPr/>
        </p:nvSpPr>
        <p:spPr>
          <a:xfrm>
            <a:off x="2281664" y="1205988"/>
            <a:ext cx="10067069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Sistema de Camadas ISO OSI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3069346" y="3574717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Entenda as 7 camadas que formam o modelo ISO OSI e como elas se relacionam para garantir a comunicação eficiente entre dispositivos em uma rede.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784" y="6090203"/>
            <a:ext cx="852958" cy="8412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073519" y="5422649"/>
            <a:ext cx="9638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Anna</a:t>
            </a:r>
            <a:endParaRPr lang="en-US" sz="2187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AEA64178-1717-50AC-A34B-712AE730BE93}"/>
              </a:ext>
            </a:extLst>
          </p:cNvPr>
          <p:cNvSpPr/>
          <p:nvPr/>
        </p:nvSpPr>
        <p:spPr>
          <a:xfrm>
            <a:off x="4073520" y="6263806"/>
            <a:ext cx="9638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Enzo</a:t>
            </a:r>
            <a:endParaRPr lang="en-US" sz="2187" dirty="0"/>
          </a:p>
        </p:txBody>
      </p:sp>
      <p:pic>
        <p:nvPicPr>
          <p:cNvPr id="1028" name="Picture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3EA8D56-7A4B-88DE-A4D5-2D927BA0B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19" y="3951490"/>
            <a:ext cx="4948179" cy="2891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m com a boca aberta&#10;&#10;Descrição gerada automaticamente">
            <a:extLst>
              <a:ext uri="{FF2B5EF4-FFF2-40B4-BE49-F238E27FC236}">
                <a16:creationId xmlns:a16="http://schemas.microsoft.com/office/drawing/2014/main" id="{7597A3C2-49F0-480F-E341-C0BCC0EC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52" y="6043344"/>
            <a:ext cx="2250803" cy="120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D34FB8B-41C2-0B4D-D2DB-5A938B12E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12" y="4732173"/>
            <a:ext cx="3320647" cy="18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A169F4E1-531B-4AFD-2852-446F31462688}"/>
              </a:ext>
            </a:extLst>
          </p:cNvPr>
          <p:cNvSpPr/>
          <p:nvPr/>
        </p:nvSpPr>
        <p:spPr>
          <a:xfrm>
            <a:off x="6662850" y="5398719"/>
            <a:ext cx="9638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Leonardo</a:t>
            </a:r>
            <a:endParaRPr lang="en-US" sz="2187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1157C422-BDBA-7D1D-A064-BA5D77BFC80B}"/>
              </a:ext>
            </a:extLst>
          </p:cNvPr>
          <p:cNvSpPr/>
          <p:nvPr/>
        </p:nvSpPr>
        <p:spPr>
          <a:xfrm>
            <a:off x="6662851" y="6254509"/>
            <a:ext cx="9638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Gabriel</a:t>
            </a:r>
            <a:endParaRPr lang="en-US" sz="2187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BCE4AD21-BB69-8784-A96B-4643B818DDAF}"/>
              </a:ext>
            </a:extLst>
          </p:cNvPr>
          <p:cNvSpPr/>
          <p:nvPr/>
        </p:nvSpPr>
        <p:spPr>
          <a:xfrm>
            <a:off x="9676921" y="5427239"/>
            <a:ext cx="96381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Pedro</a:t>
            </a:r>
            <a:endParaRPr lang="en-US" sz="2187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7707999-0002-A710-D1E0-B1F198B56284}"/>
              </a:ext>
            </a:extLst>
          </p:cNvPr>
          <p:cNvSpPr/>
          <p:nvPr/>
        </p:nvSpPr>
        <p:spPr>
          <a:xfrm>
            <a:off x="9676920" y="6259577"/>
            <a:ext cx="3718734" cy="470919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062"/>
              </a:lnSpc>
            </a:pPr>
            <a:r>
              <a:rPr lang="en-US" sz="2150" b="1" dirty="0">
                <a:solidFill>
                  <a:srgbClr val="DAD1E6"/>
                </a:solidFill>
                <a:latin typeface="Fira Sans"/>
              </a:rPr>
              <a:t>Prof Carlos Vaz</a:t>
            </a:r>
            <a:endParaRPr lang="en-US" sz="2187" dirty="0"/>
          </a:p>
        </p:txBody>
      </p:sp>
      <p:pic>
        <p:nvPicPr>
          <p:cNvPr id="15" name="Imagem 14" descr="Rosto de homem visto de perto&#10;&#10;Descrição gerada automaticamente">
            <a:extLst>
              <a:ext uri="{FF2B5EF4-FFF2-40B4-BE49-F238E27FC236}">
                <a16:creationId xmlns:a16="http://schemas.microsoft.com/office/drawing/2014/main" id="{995A72FB-ED5F-99F3-9F60-E1B9EB7E13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5512" y="6171028"/>
            <a:ext cx="939746" cy="84640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6522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Bibliografia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792855"/>
            <a:ext cx="7477601" cy="9607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https://tecnoblog.net/responde/o-que-e-o-modelo-osi/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https://pt.wikipedia.org/wiki/Modelo_OSI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75357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https://www.alura.com.br/artigos/conhecendo-o-modelo-osi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</a:rPr>
              <a:t>https://aws.amazon.com/pt/what-is/osi-model/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DAD1E6"/>
              </a:solidFill>
              <a:latin typeface="Fir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320069" y="3877212"/>
            <a:ext cx="7990262" cy="16027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138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ISO / OSI</a:t>
            </a:r>
            <a:endParaRPr lang="en-US" sz="13800" dirty="0"/>
          </a:p>
        </p:txBody>
      </p:sp>
      <p:sp>
        <p:nvSpPr>
          <p:cNvPr id="9" name="Text 6"/>
          <p:cNvSpPr/>
          <p:nvPr/>
        </p:nvSpPr>
        <p:spPr>
          <a:xfrm>
            <a:off x="3639622" y="4880134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67165" y="5084465"/>
            <a:ext cx="7496070" cy="27030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spcAft>
                <a:spcPts val="800"/>
              </a:spcAft>
            </a:pPr>
            <a:r>
              <a:rPr lang="pt-BR" sz="2000" dirty="0">
                <a:solidFill>
                  <a:srgbClr val="DAD1E6"/>
                </a:solidFill>
                <a:latin typeface="Fira Sans" pitchFamily="34" charset="0"/>
                <a:sym typeface="Abel"/>
              </a:rPr>
              <a:t>O Modelo OSI (Open Systems Interconnection) foi desenvolvido pela International Organization for Standardization (ISO) no final da década de 1970. A ISO (International Organization for Standardization) é uma organização internacional de padronização que desenvolvem e publicam normas internacionais.</a:t>
            </a:r>
          </a:p>
        </p:txBody>
      </p:sp>
      <p:pic>
        <p:nvPicPr>
          <p:cNvPr id="23" name="Imagem 22" descr="Interface gráfica do usuário, Aplicativo">
            <a:extLst>
              <a:ext uri="{FF2B5EF4-FFF2-40B4-BE49-F238E27FC236}">
                <a16:creationId xmlns:a16="http://schemas.microsoft.com/office/drawing/2014/main" id="{F6B24945-8257-21D1-8740-ED59A8E2F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270172" cy="2779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727490"/>
            <a:ext cx="94422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Camada Física: Transmissão de Bits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088374"/>
            <a:ext cx="10554414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3709095" y="5088374"/>
            <a:ext cx="27742" cy="777597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3473053" y="483846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3639622" y="4880134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34220" y="60882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Padrões Físicos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260163" y="6568678"/>
            <a:ext cx="29256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Definição de sinais elétricos, ópticos e magnéticos.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301210" y="5088374"/>
            <a:ext cx="27742" cy="777597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0"/>
          <p:cNvSpPr/>
          <p:nvPr/>
        </p:nvSpPr>
        <p:spPr>
          <a:xfrm>
            <a:off x="7065169" y="483846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7231737" y="4880134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5926336" y="60882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Meios de Transmissão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5852279" y="6568678"/>
            <a:ext cx="29257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Cabos, fibras ópticas, ondas de rádio, etc.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0893445" y="5088374"/>
            <a:ext cx="27742" cy="777597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5"/>
          <p:cNvSpPr/>
          <p:nvPr/>
        </p:nvSpPr>
        <p:spPr>
          <a:xfrm>
            <a:off x="10657403" y="483846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10823972" y="4880134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9518571" y="60882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Taxa de Transmissão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9444514" y="6568678"/>
            <a:ext cx="29257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Velocidade de transferência de dados.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6439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4" name="Text 2"/>
          <p:cNvSpPr/>
          <p:nvPr/>
        </p:nvSpPr>
        <p:spPr>
          <a:xfrm>
            <a:off x="3644086" y="1085098"/>
            <a:ext cx="69428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Camada de Enlace de Dados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3409593" y="390381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Detecção e Correção de Erros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3409593" y="48203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Técnicas para garantir a integridade dos dados.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115532" y="3903819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Controle de Acesso ao Meio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115532" y="482036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Regras para determinar quem pode transmitir.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821472" y="39038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Endereçamento Físico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821472" y="4473176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Identificação única de dispositivos na rede.</a:t>
            </a:r>
            <a:endParaRPr lang="en-US" sz="17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F731F5-0FA6-3422-AA37-9B7410A118F2}"/>
              </a:ext>
            </a:extLst>
          </p:cNvPr>
          <p:cNvSpPr txBox="1"/>
          <p:nvPr/>
        </p:nvSpPr>
        <p:spPr>
          <a:xfrm>
            <a:off x="355704" y="2992514"/>
            <a:ext cx="7527739" cy="82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726D"/>
                </a:solidFill>
                <a:latin typeface="Inconsolata" pitchFamily="1" charset="0"/>
                <a:ea typeface="Inconsolata" pitchFamily="1" charset="0"/>
              </a:rPr>
              <a:t>Responsabilidades da Camada de Enlace</a:t>
            </a:r>
          </a:p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45C835-61FC-184B-1F12-40A56AF03E47}"/>
              </a:ext>
            </a:extLst>
          </p:cNvPr>
          <p:cNvSpPr txBox="1"/>
          <p:nvPr/>
        </p:nvSpPr>
        <p:spPr>
          <a:xfrm>
            <a:off x="652581" y="3926415"/>
            <a:ext cx="2471619" cy="70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solidFill>
                  <a:srgbClr val="FF726D"/>
                </a:solidFill>
                <a:latin typeface="Inconsolata" pitchFamily="1" charset="0"/>
                <a:ea typeface="Inconsolata" pitchFamily="1" charset="0"/>
              </a:rPr>
              <a:t>Enquadramento</a:t>
            </a:r>
            <a:endParaRPr lang="en-US" sz="2190" b="1" dirty="0">
              <a:latin typeface="Inconsolata" pitchFamily="1" charset="0"/>
              <a:ea typeface="Inconsolata" pitchFamily="1" charset="0"/>
            </a:endParaRP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40BB31-4C50-3CC0-CC58-DAF4C19FB627}"/>
              </a:ext>
            </a:extLst>
          </p:cNvPr>
          <p:cNvSpPr txBox="1"/>
          <p:nvPr/>
        </p:nvSpPr>
        <p:spPr>
          <a:xfrm>
            <a:off x="652581" y="4836793"/>
            <a:ext cx="233191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ela encapsula os bits em </a:t>
            </a:r>
            <a:r>
              <a:rPr lang="pt-BR" sz="175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</a:rPr>
              <a:t>frames</a:t>
            </a:r>
            <a:r>
              <a:rPr lang="pt-BR" sz="1750" dirty="0">
                <a:solidFill>
                  <a:schemeClr val="bg1">
                    <a:lumMod val="85000"/>
                  </a:schemeClr>
                </a:solidFill>
                <a:latin typeface="Fira Sans" panose="020B0503050000020004" pitchFamily="34" charset="0"/>
              </a:rPr>
              <a:t>(quadros) e quando esses quadros chegam na maquina receptora, são remontados em formas de pacotes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417300" y="6200256"/>
            <a:ext cx="3213100" cy="2029343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399" cy="8229599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873351" y="7758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Camada de Rede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615598" y="204335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1782167" y="2085023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337712" y="21196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Roteamento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337712" y="260008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Determinar o melhor caminho para enviar dados.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615598" y="38411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1782167" y="3882866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2337712" y="39175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Endereçamento Lógico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337712" y="4397931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Atribuir endereços IP para identificar dispositivos.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1615598" y="59363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1782167" y="597800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2337712" y="6012656"/>
            <a:ext cx="34706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Fragmentação e Remontagem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337712" y="6493073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Dividir e recombinar pacotes de dados.</a:t>
            </a:r>
            <a:endParaRPr lang="en-US" sz="1750" dirty="0"/>
          </a:p>
        </p:txBody>
      </p:sp>
      <p:sp>
        <p:nvSpPr>
          <p:cNvPr id="96" name="Shape 11">
            <a:extLst>
              <a:ext uri="{FF2B5EF4-FFF2-40B4-BE49-F238E27FC236}">
                <a16:creationId xmlns:a16="http://schemas.microsoft.com/office/drawing/2014/main" id="{B90CD24E-EC61-E8FE-94DD-F3AACB8FD5FE}"/>
              </a:ext>
            </a:extLst>
          </p:cNvPr>
          <p:cNvSpPr/>
          <p:nvPr/>
        </p:nvSpPr>
        <p:spPr>
          <a:xfrm>
            <a:off x="7472025" y="204335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7" name="Text 12">
            <a:extLst>
              <a:ext uri="{FF2B5EF4-FFF2-40B4-BE49-F238E27FC236}">
                <a16:creationId xmlns:a16="http://schemas.microsoft.com/office/drawing/2014/main" id="{566A3B59-B423-0BE0-F656-3DE0497ACB60}"/>
              </a:ext>
            </a:extLst>
          </p:cNvPr>
          <p:cNvSpPr/>
          <p:nvPr/>
        </p:nvSpPr>
        <p:spPr>
          <a:xfrm>
            <a:off x="7638594" y="2085023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4</a:t>
            </a:r>
            <a:endParaRPr lang="en-US" sz="2624" dirty="0"/>
          </a:p>
        </p:txBody>
      </p:sp>
      <p:sp>
        <p:nvSpPr>
          <p:cNvPr id="98" name="Shape 11">
            <a:extLst>
              <a:ext uri="{FF2B5EF4-FFF2-40B4-BE49-F238E27FC236}">
                <a16:creationId xmlns:a16="http://schemas.microsoft.com/office/drawing/2014/main" id="{FB0BAF3D-4268-8092-0BE4-FF5B13F350DD}"/>
              </a:ext>
            </a:extLst>
          </p:cNvPr>
          <p:cNvSpPr/>
          <p:nvPr/>
        </p:nvSpPr>
        <p:spPr>
          <a:xfrm>
            <a:off x="7472025" y="388857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9" name="Text 12">
            <a:extLst>
              <a:ext uri="{FF2B5EF4-FFF2-40B4-BE49-F238E27FC236}">
                <a16:creationId xmlns:a16="http://schemas.microsoft.com/office/drawing/2014/main" id="{122AFC91-7850-BF1C-1B9A-E90FC75C1A6E}"/>
              </a:ext>
            </a:extLst>
          </p:cNvPr>
          <p:cNvSpPr/>
          <p:nvPr/>
        </p:nvSpPr>
        <p:spPr>
          <a:xfrm>
            <a:off x="7638594" y="3930251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</a:rPr>
              <a:t>5</a:t>
            </a:r>
            <a:endParaRPr lang="en-US" sz="2624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550101A4-6038-EF73-2C23-2076635B338F}"/>
              </a:ext>
            </a:extLst>
          </p:cNvPr>
          <p:cNvSpPr/>
          <p:nvPr/>
        </p:nvSpPr>
        <p:spPr>
          <a:xfrm>
            <a:off x="8138537" y="2043351"/>
            <a:ext cx="3110546" cy="6152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Encapsulamento</a:t>
            </a:r>
            <a:endParaRPr lang="en-US" sz="2187" dirty="0"/>
          </a:p>
        </p:txBody>
      </p:sp>
      <p:sp>
        <p:nvSpPr>
          <p:cNvPr id="101" name="Text 9">
            <a:extLst>
              <a:ext uri="{FF2B5EF4-FFF2-40B4-BE49-F238E27FC236}">
                <a16:creationId xmlns:a16="http://schemas.microsoft.com/office/drawing/2014/main" id="{DE630A32-2168-1CAD-A32B-CA8AB7C350D3}"/>
              </a:ext>
            </a:extLst>
          </p:cNvPr>
          <p:cNvSpPr/>
          <p:nvPr/>
        </p:nvSpPr>
        <p:spPr>
          <a:xfrm>
            <a:off x="8192587" y="3921595"/>
            <a:ext cx="3110546" cy="6152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Controle de Congestionamento</a:t>
            </a:r>
            <a:endParaRPr lang="en-US" sz="2187" dirty="0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38D36C66-6751-498A-DC9A-FA564D2CF8CF}"/>
              </a:ext>
            </a:extLst>
          </p:cNvPr>
          <p:cNvSpPr txBox="1"/>
          <p:nvPr/>
        </p:nvSpPr>
        <p:spPr>
          <a:xfrm>
            <a:off x="8138536" y="2592413"/>
            <a:ext cx="50927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>
                <a:solidFill>
                  <a:srgbClr val="DAD1E6"/>
                </a:solidFill>
                <a:latin typeface="Fira Sans" panose="020B0503050000020004" pitchFamily="34" charset="0"/>
              </a:rPr>
              <a:t>Encapsula os dados em pacotes ou datagramas. Cada pacote inclui informações de cabeçalho necessárias para o roteamento, como endereços de origem e destino.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48793228-2DAA-D3F4-28B4-E3FB4A516041}"/>
              </a:ext>
            </a:extLst>
          </p:cNvPr>
          <p:cNvSpPr txBox="1"/>
          <p:nvPr/>
        </p:nvSpPr>
        <p:spPr>
          <a:xfrm>
            <a:off x="8192587" y="4498572"/>
            <a:ext cx="54683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0" dirty="0">
                <a:solidFill>
                  <a:srgbClr val="DAD1E6"/>
                </a:solidFill>
                <a:latin typeface="Fira Sans" panose="020B0503050000020004" pitchFamily="34" charset="0"/>
              </a:rPr>
              <a:t> Em certas configurações de rede, a Camada de Rede pode identificar e gerenciar problemas de congestionamento, controlando o fluxo de dados para garantir que a rede funcione de maneira eficiente e evitando a perda de pacotes sempre que possível.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20541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Camada de Transporte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192899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414838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Conexões Extremo-a-Extremo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242441"/>
            <a:ext cx="30737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Estabelecer e manter sessões entre aplicações.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192899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4148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Controle de Fluxo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4895255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Gerenciar o ritmo de envio de dados.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192899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14838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Confiabilidade da Entrega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42441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Garantir que os dados chegam com integridade.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256103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Camada de Sessão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69974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Sincronização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57763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Coordenar atividades entre aplicações.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69974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Checkpoints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957763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Pontos de verificação para retomar sessões.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69974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773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Diálogo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957763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Controlar o início, pausa e término de sessões.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976438"/>
            <a:ext cx="61096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Camada de Apresentação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5151"/>
            <a:ext cx="5166122" cy="1280160"/>
          </a:xfrm>
          <a:prstGeom prst="roundRect">
            <a:avLst>
              <a:gd name="adj" fmla="val 5207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60163" y="33373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Criptografia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817739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Codificação e decodificação de dados.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15151"/>
            <a:ext cx="5166122" cy="1280160"/>
          </a:xfrm>
          <a:prstGeom prst="roundRect">
            <a:avLst>
              <a:gd name="adj" fmla="val 5207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648456" y="33373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Compressão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817739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Reduzir o tamanho dos arquivos transmitidos.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2260163" y="4839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Formatação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320070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Definição de padrões de codificação de dados.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1635562"/>
          </a:xfrm>
          <a:prstGeom prst="roundRect">
            <a:avLst>
              <a:gd name="adj" fmla="val 4076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648456" y="4839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Tradução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32007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Conversão de dados entre diferentes formatos.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96609" y="784548"/>
            <a:ext cx="5730826" cy="12805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Camada de Aplicação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96161" y="2626821"/>
            <a:ext cx="2260731" cy="648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HTTP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738515" y="2626821"/>
            <a:ext cx="2256921" cy="648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Web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377059" y="2626821"/>
            <a:ext cx="2256921" cy="648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SMTP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0015603" y="2626821"/>
            <a:ext cx="2260731" cy="6484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E-mail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1803532" y="3498212"/>
            <a:ext cx="10882660" cy="1836566"/>
          </a:xfrm>
          <a:prstGeom prst="rect">
            <a:avLst/>
          </a:prstGeom>
          <a:solidFill>
            <a:srgbClr val="38274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2166499" y="4072817"/>
            <a:ext cx="2260731" cy="660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FTP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4808853" y="4072817"/>
            <a:ext cx="2256921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Transferência de Arquivos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7447397" y="4072817"/>
            <a:ext cx="2256921" cy="660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DNS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10085941" y="4072817"/>
            <a:ext cx="2260731" cy="660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Nomes de Domínio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1797ad3-bce7-48ba-ab99-fbc82c01a37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0109A7E0C1244AB9C1C2DF0A96A9F" ma:contentTypeVersion="13" ma:contentTypeDescription="Create a new document." ma:contentTypeScope="" ma:versionID="01e24feffcd85965311bfde3a4594a8e">
  <xsd:schema xmlns:xsd="http://www.w3.org/2001/XMLSchema" xmlns:xs="http://www.w3.org/2001/XMLSchema" xmlns:p="http://schemas.microsoft.com/office/2006/metadata/properties" xmlns:ns3="31797ad3-bce7-48ba-ab99-fbc82c01a378" xmlns:ns4="4c49c7e3-9e94-4725-a3ab-f424ffc63e7d" targetNamespace="http://schemas.microsoft.com/office/2006/metadata/properties" ma:root="true" ma:fieldsID="cadfaddca779a827209ebcd910831d6b" ns3:_="" ns4:_="">
    <xsd:import namespace="31797ad3-bce7-48ba-ab99-fbc82c01a378"/>
    <xsd:import namespace="4c49c7e3-9e94-4725-a3ab-f424ffc63e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97ad3-bce7-48ba-ab99-fbc82c01a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9c7e3-9e94-4725-a3ab-f424ffc63e7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30726E-A067-4E1D-8903-F3E6809812D1}">
  <ds:schemaRefs>
    <ds:schemaRef ds:uri="http://schemas.microsoft.com/office/2006/metadata/properties"/>
    <ds:schemaRef ds:uri="http://www.w3.org/2000/xmlns/"/>
    <ds:schemaRef ds:uri="31797ad3-bce7-48ba-ab99-fbc82c01a378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6AA2F7-63FF-4100-B546-7C1B1A6DE2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0C88AD-66DA-4700-8D2C-D0AB923E208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1797ad3-bce7-48ba-ab99-fbc82c01a378"/>
    <ds:schemaRef ds:uri="4c49c7e3-9e94-4725-a3ab-f424ffc63e7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479</Words>
  <Application>Microsoft Office PowerPoint</Application>
  <PresentationFormat>Personalizar</PresentationFormat>
  <Paragraphs>92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Anna Carolina de Azevedo Leite</cp:lastModifiedBy>
  <cp:revision>83</cp:revision>
  <dcterms:created xsi:type="dcterms:W3CDTF">2024-05-03T19:32:18Z</dcterms:created>
  <dcterms:modified xsi:type="dcterms:W3CDTF">2024-05-11T11:13:50Z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0x010100BA50109A7E0C1244AB9C1C2DF0A96A9F</vt:lpwstr>
  </property>
</Properties>
</file>