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6" r:id="rId6"/>
    <p:sldId id="274" r:id="rId7"/>
    <p:sldId id="263" r:id="rId8"/>
    <p:sldId id="268" r:id="rId9"/>
    <p:sldId id="273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8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D3E4F-6AA4-E8B3-E7B1-6E52CB9DF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5877B-0943-1ED5-7B1C-F0DA2AD1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68870-DB58-EDB6-C9B5-C5414B13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84C7A-6718-A441-48AC-F8AA5899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5C50B3-9027-8FE6-FEB4-06096FA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6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4527E-22D5-9977-7E98-4146BCF4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D8F194-47D4-9535-85BE-83ACBCB75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B54666-5240-436F-3BF5-E7432F39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14698-1DBF-529C-ED83-DF70071B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569FC-4282-9E07-E82F-E6F8FEF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19966-B36C-E8C0-4FF7-CCB77AEA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95DA7-20FB-9C51-AD8E-A208CC05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9D9E9-E7C2-E5C7-D515-A25A0F4E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99893-31C9-4DAE-A350-2F10EBEA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C748A-01CF-C40B-6507-14BC555A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D3484-3488-B148-59BB-2173D91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C415D-4E62-52BB-467C-11C44B53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58E76-8597-FA0A-0316-02ADC513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20D9D-A09D-0EC2-1DBF-1C380535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2B9EF-21B2-6D8E-866A-14DDCDB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7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7F758-C661-F052-1E9D-860EC264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9C0751-9E48-0213-ACD9-2F48E63AB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E8118-D6D2-0746-4879-EC1BB9B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CAAAB-1381-CDA1-3E23-68CBAEA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4FBE9B-CFB4-0755-21F2-128D75B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BCCFB-BFB9-5AB1-D025-30162E49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C3655-2CC1-050E-5CC2-E4B3D8CBF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175593-640E-A974-A00B-CD04CB12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946A8-2027-10E0-5F6F-948160C0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0E42E-25E3-6DFB-671E-4C5C1C4D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51DB67-DCCF-3DF1-11EF-071843FD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17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DC76A-7E6F-E9CF-9E05-52B3BFB0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1B7FD8-ADD5-1BA7-E007-BAA7B78C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5BBA67-934E-2B36-420B-650DF1B18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93CF5-96EF-D2CC-3F49-D6A169E3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73919B-8134-6BB0-A1A6-38013A0B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65073-A19B-DCA8-2D8C-C5FEC3AE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F5DD44-F8AF-F6AB-FA70-F4C802C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5C2AB2-A7AF-684D-2FA0-8379B42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6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029DE-5C1F-C41B-6658-6E08F9D4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7A67DD-DB47-D6D6-2F2F-DA1BE12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922C0D-E35F-5FDF-6EBA-1F2297D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04E747-F9A0-F9B9-AFA4-EDFD132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40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84B74-5199-E07B-9FFB-50A698B9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22DB14-CB81-E76E-D2FF-F2420CEF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D4D5A6-FB68-3397-E46F-63DEAC7D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23A5B-C091-4DBC-37AD-A6CB697B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545E2-4CA4-8618-A831-546006662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B2A28-F19D-FDA8-9FD7-431895AF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952B08-7644-B021-A6BC-26AA912D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D4E743-FA5A-8A8E-FE53-A34053A4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6F6960-F49E-B3A8-5FC0-109CEB86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009CF-D85F-7F2B-E73D-1F367B1A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AE419B1-DA38-42EC-ED37-60D3FD590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99E37-C2B8-3CC2-FB83-D252F41C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4462A-80C2-E23B-D1DC-56FD5D48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C1048E-488F-3351-16DF-6115923A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8AEE38-F696-84C3-9846-BE5DF5CD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9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DEC59F-4954-F5EF-377E-EA54536E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D2033-71E0-3E7B-A9EF-03E1990FB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46918-F9D7-7951-921C-40C99271E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B8E7B-1B90-4772-AAD5-4DD2260C9D59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F90D3-E2D5-15D0-3580-A4391534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9E2BC-16A7-71B9-46A3-37C040965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96D72-2EA4-414E-BE8B-3AB72E63AA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1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686256-FAB3-B26F-5B63-B70E50C47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fr-FR" sz="8000" dirty="0">
                <a:solidFill>
                  <a:schemeClr val="bg1"/>
                </a:solidFill>
                <a:latin typeface="Aptos Display" panose="020B0004020202020204" pitchFamily="34" charset="0"/>
              </a:rPr>
              <a:t>Projet Dev</a:t>
            </a:r>
            <a:br>
              <a:rPr lang="fr-FR" sz="8000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r>
              <a:rPr lang="fr-FR" sz="8000" dirty="0">
                <a:solidFill>
                  <a:schemeClr val="bg1"/>
                </a:solidFill>
                <a:latin typeface="Aptos Display" panose="020B0004020202020204" pitchFamily="34" charset="0"/>
              </a:rPr>
              <a:t>Serveur </a:t>
            </a:r>
            <a:r>
              <a:rPr lang="fr-FR" sz="8000" dirty="0" err="1">
                <a:solidFill>
                  <a:schemeClr val="bg1"/>
                </a:solidFill>
                <a:latin typeface="Aptos Display" panose="020B0004020202020204" pitchFamily="34" charset="0"/>
              </a:rPr>
              <a:t>Matchmaking</a:t>
            </a:r>
            <a:endParaRPr lang="fr-FR" sz="80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844970-FC2E-9C56-F415-EB075FE74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fr-FR" sz="2800" dirty="0">
                <a:latin typeface="Amasis MT Pro" panose="02040504050005020304" pitchFamily="18" charset="0"/>
              </a:rPr>
              <a:t>Rossi Enzo</a:t>
            </a:r>
          </a:p>
          <a:p>
            <a:pPr algn="l"/>
            <a:r>
              <a:rPr lang="fr-FR" sz="2800" dirty="0">
                <a:latin typeface="Amasis MT Pro" panose="02040504050005020304" pitchFamily="18" charset="0"/>
              </a:rPr>
              <a:t>KOJOK TARRAF Malcom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9C0767-7AF3-C87B-11C1-18C33C9EE2C0}"/>
              </a:ext>
            </a:extLst>
          </p:cNvPr>
          <p:cNvSpPr txBox="1">
            <a:spLocks/>
          </p:cNvSpPr>
          <p:nvPr/>
        </p:nvSpPr>
        <p:spPr>
          <a:xfrm>
            <a:off x="1334873" y="2235200"/>
            <a:ext cx="952225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solidFill>
                  <a:schemeClr val="bg1"/>
                </a:solidFill>
              </a:rPr>
              <a:t>Merci de nous avoir écouté</a:t>
            </a:r>
          </a:p>
        </p:txBody>
      </p:sp>
    </p:spTree>
    <p:extLst>
      <p:ext uri="{BB962C8B-B14F-4D97-AF65-F5344CB8AC3E}">
        <p14:creationId xmlns:p14="http://schemas.microsoft.com/office/powerpoint/2010/main" val="371159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28C292-AF88-B74F-1BA6-18A190C5D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8100" dirty="0">
                <a:solidFill>
                  <a:schemeClr val="bg1"/>
                </a:solidFill>
              </a:rPr>
              <a:t>Présentation du Projet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0AB9FF6-9FD4-97E9-562C-AA30AF94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762" y="394361"/>
            <a:ext cx="1386595" cy="1386595"/>
          </a:xfrm>
          <a:prstGeom prst="rect">
            <a:avLst/>
          </a:prstGeom>
        </p:spPr>
      </p:pic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B0B4C2B-E00D-9574-33A2-A84EC90E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82" y="2551370"/>
            <a:ext cx="1749554" cy="1749554"/>
          </a:xfrm>
          <a:prstGeom prst="rect">
            <a:avLst/>
          </a:prstGeom>
        </p:spPr>
      </p:pic>
      <p:pic>
        <p:nvPicPr>
          <p:cNvPr id="22" name="Image 2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A467CB1-92BE-6C38-1238-DBEA656D1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85" y="4810476"/>
            <a:ext cx="1719151" cy="17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B2BE2-40A2-3239-E7F1-004956CC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8100" dirty="0">
                <a:solidFill>
                  <a:schemeClr val="bg1"/>
                </a:solidFill>
              </a:rPr>
              <a:t>Technologies Utilisées</a:t>
            </a:r>
            <a:br>
              <a:rPr lang="fr-FR" sz="8100" dirty="0">
                <a:solidFill>
                  <a:schemeClr val="bg1"/>
                </a:solidFill>
              </a:rPr>
            </a:br>
            <a:r>
              <a:rPr lang="fr-FR" sz="8100" dirty="0">
                <a:solidFill>
                  <a:schemeClr val="bg1"/>
                </a:solidFill>
              </a:rPr>
              <a:t>Jeux/</a:t>
            </a:r>
            <a:r>
              <a:rPr lang="fr-FR" sz="8100" dirty="0" err="1">
                <a:solidFill>
                  <a:schemeClr val="bg1"/>
                </a:solidFill>
              </a:rPr>
              <a:t>Serv</a:t>
            </a:r>
            <a:endParaRPr lang="fr-FR" sz="81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F1C1A13-AD53-DB86-C2E3-5CDE52F3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15" y="254398"/>
            <a:ext cx="1940053" cy="1940053"/>
          </a:xfrm>
          <a:prstGeom prst="rect">
            <a:avLst/>
          </a:prstGeom>
        </p:spPr>
      </p:pic>
      <p:pic>
        <p:nvPicPr>
          <p:cNvPr id="15" name="Image 14" descr="Une image contenant Graphique, graphisme, symbole, Police&#10;&#10;Description générée automatiquement">
            <a:extLst>
              <a:ext uri="{FF2B5EF4-FFF2-40B4-BE49-F238E27FC236}">
                <a16:creationId xmlns:a16="http://schemas.microsoft.com/office/drawing/2014/main" id="{E134A895-ED3F-C469-D2DB-BF908A74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59" y="3588375"/>
            <a:ext cx="1940053" cy="194005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710F109-FC78-34BD-9D18-1E34607EA155}"/>
              </a:ext>
            </a:extLst>
          </p:cNvPr>
          <p:cNvSpPr txBox="1"/>
          <p:nvPr/>
        </p:nvSpPr>
        <p:spPr>
          <a:xfrm>
            <a:off x="9491311" y="2245351"/>
            <a:ext cx="166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Unity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A7DAB-3FA9-DFE7-C127-03DAEA15FEA9}"/>
              </a:ext>
            </a:extLst>
          </p:cNvPr>
          <p:cNvSpPr txBox="1"/>
          <p:nvPr/>
        </p:nvSpPr>
        <p:spPr>
          <a:xfrm>
            <a:off x="9491313" y="5514977"/>
            <a:ext cx="173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Riptide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4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B2BE2-40A2-3239-E7F1-004956CC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fr-FR" sz="8100" dirty="0">
                <a:solidFill>
                  <a:schemeClr val="bg1"/>
                </a:solidFill>
              </a:rPr>
              <a:t>Technologies Utilisées</a:t>
            </a:r>
            <a:br>
              <a:rPr lang="fr-FR" sz="8100" dirty="0">
                <a:solidFill>
                  <a:schemeClr val="bg1"/>
                </a:solidFill>
              </a:rPr>
            </a:br>
            <a:r>
              <a:rPr lang="fr-FR" sz="8100" dirty="0">
                <a:solidFill>
                  <a:schemeClr val="bg1"/>
                </a:solidFill>
              </a:rPr>
              <a:t>API/BDD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1C1A13-AD53-DB86-C2E3-5CDE52F3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556" y="226280"/>
            <a:ext cx="1940053" cy="19400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34A895-ED3F-C469-D2DB-BF908A74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5688" y="2611623"/>
            <a:ext cx="1940053" cy="194005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6D7C04E-0AAD-3DF5-76F5-792058D70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3193" y="5135664"/>
            <a:ext cx="1676417" cy="111761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710F109-FC78-34BD-9D18-1E34607EA155}"/>
              </a:ext>
            </a:extLst>
          </p:cNvPr>
          <p:cNvSpPr txBox="1"/>
          <p:nvPr/>
        </p:nvSpPr>
        <p:spPr>
          <a:xfrm>
            <a:off x="9553173" y="1843167"/>
            <a:ext cx="63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PHP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A7DAB-3FA9-DFE7-C127-03DAEA15FEA9}"/>
              </a:ext>
            </a:extLst>
          </p:cNvPr>
          <p:cNvSpPr txBox="1"/>
          <p:nvPr/>
        </p:nvSpPr>
        <p:spPr>
          <a:xfrm>
            <a:off x="9491312" y="4551676"/>
            <a:ext cx="92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MySQL</a:t>
            </a:r>
          </a:p>
          <a:p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E3D2231-2C63-B80A-E697-A7EC757332CF}"/>
              </a:ext>
            </a:extLst>
          </p:cNvPr>
          <p:cNvSpPr txBox="1"/>
          <p:nvPr/>
        </p:nvSpPr>
        <p:spPr>
          <a:xfrm>
            <a:off x="9456509" y="6307063"/>
            <a:ext cx="108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" panose="02040504050005020304" pitchFamily="18" charset="0"/>
              </a:rPr>
              <a:t>WAMP</a:t>
            </a:r>
          </a:p>
        </p:txBody>
      </p:sp>
    </p:spTree>
    <p:extLst>
      <p:ext uri="{BB962C8B-B14F-4D97-AF65-F5344CB8AC3E}">
        <p14:creationId xmlns:p14="http://schemas.microsoft.com/office/powerpoint/2010/main" val="30686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753463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3B2BE2-40A2-3239-E7F1-004956CCF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573771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</a:rPr>
              <a:t>Outils</a:t>
            </a:r>
            <a:r>
              <a:rPr lang="en-US" sz="8000" dirty="0">
                <a:solidFill>
                  <a:srgbClr val="FFFFFF"/>
                </a:solidFill>
              </a:rPr>
              <a:t> de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Gestion de </a:t>
            </a:r>
            <a:r>
              <a:rPr lang="en-US" sz="8000" dirty="0" err="1">
                <a:solidFill>
                  <a:srgbClr val="FFFFFF"/>
                </a:solidFill>
              </a:rPr>
              <a:t>Projet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utilisé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82" y="0"/>
            <a:ext cx="4644808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apture d’écran, Graphique, Caractère coloré&#10;&#10;Description générée automatiquement">
            <a:extLst>
              <a:ext uri="{FF2B5EF4-FFF2-40B4-BE49-F238E27FC236}">
                <a16:creationId xmlns:a16="http://schemas.microsoft.com/office/drawing/2014/main" id="{2ED461FD-DE89-45D4-873C-7E9FB16B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45" y="84217"/>
            <a:ext cx="4968175" cy="2874652"/>
          </a:xfrm>
          <a:prstGeom prst="rect">
            <a:avLst/>
          </a:prstGeom>
        </p:spPr>
      </p:pic>
      <p:pic>
        <p:nvPicPr>
          <p:cNvPr id="8" name="Image 7" descr="Une image contenant clipart, Graphique, dessin humoristique, art&#10;&#10;Description générée automatiquement">
            <a:extLst>
              <a:ext uri="{FF2B5EF4-FFF2-40B4-BE49-F238E27FC236}">
                <a16:creationId xmlns:a16="http://schemas.microsoft.com/office/drawing/2014/main" id="{792A9048-69D5-C08D-78B9-F38A09087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089" y="3426147"/>
            <a:ext cx="4433018" cy="24935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4383772-698E-0467-8CC7-6D6C06DBCFB2}"/>
              </a:ext>
            </a:extLst>
          </p:cNvPr>
          <p:cNvSpPr txBox="1"/>
          <p:nvPr/>
        </p:nvSpPr>
        <p:spPr>
          <a:xfrm>
            <a:off x="9356469" y="6286549"/>
            <a:ext cx="102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Discord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964577-EE46-0CB0-6947-1FBAAE67CA83}"/>
              </a:ext>
            </a:extLst>
          </p:cNvPr>
          <p:cNvSpPr txBox="1"/>
          <p:nvPr/>
        </p:nvSpPr>
        <p:spPr>
          <a:xfrm>
            <a:off x="8836773" y="2789794"/>
            <a:ext cx="20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Microsoft Planner</a:t>
            </a:r>
          </a:p>
        </p:txBody>
      </p:sp>
    </p:spTree>
    <p:extLst>
      <p:ext uri="{BB962C8B-B14F-4D97-AF65-F5344CB8AC3E}">
        <p14:creationId xmlns:p14="http://schemas.microsoft.com/office/powerpoint/2010/main" val="57240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FD490-464A-D3F3-F2E4-B5851E270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13" y="246031"/>
            <a:ext cx="9889797" cy="933307"/>
          </a:xfrm>
        </p:spPr>
        <p:txBody>
          <a:bodyPr anchor="b">
            <a:normAutofit/>
          </a:bodyPr>
          <a:lstStyle/>
          <a:p>
            <a:pPr algn="l"/>
            <a:r>
              <a:rPr lang="fr-FR" sz="4400" dirty="0">
                <a:solidFill>
                  <a:schemeClr val="bg1"/>
                </a:solidFill>
              </a:rPr>
              <a:t>BDD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apture d’écran, texte, diagramme, ligne&#10;&#10;Description générée automatiquement">
            <a:extLst>
              <a:ext uri="{FF2B5EF4-FFF2-40B4-BE49-F238E27FC236}">
                <a16:creationId xmlns:a16="http://schemas.microsoft.com/office/drawing/2014/main" id="{18A3445D-D5C7-B155-6840-3DDD4BDAC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003"/>
            <a:ext cx="12192000" cy="53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FD490-464A-D3F3-F2E4-B5851E270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25" y="712684"/>
            <a:ext cx="9889797" cy="93330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Gestion de </a:t>
            </a:r>
            <a:r>
              <a:rPr lang="en-US" sz="4400" dirty="0" err="1">
                <a:solidFill>
                  <a:srgbClr val="FFFFFF"/>
                </a:solidFill>
              </a:rPr>
              <a:t>Projet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E434F9-C4E3-D319-69D7-8009A8C9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" y="2893697"/>
            <a:ext cx="12192000" cy="29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9C0767-7AF3-C87B-11C1-18C33C9EE2C0}"/>
              </a:ext>
            </a:extLst>
          </p:cNvPr>
          <p:cNvSpPr txBox="1">
            <a:spLocks/>
          </p:cNvSpPr>
          <p:nvPr/>
        </p:nvSpPr>
        <p:spPr>
          <a:xfrm>
            <a:off x="2060147" y="2235200"/>
            <a:ext cx="80717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solidFill>
                  <a:schemeClr val="bg1"/>
                </a:solidFill>
              </a:rPr>
              <a:t>Démo du Projet Actuel</a:t>
            </a:r>
          </a:p>
        </p:txBody>
      </p:sp>
    </p:spTree>
    <p:extLst>
      <p:ext uri="{BB962C8B-B14F-4D97-AF65-F5344CB8AC3E}">
        <p14:creationId xmlns:p14="http://schemas.microsoft.com/office/powerpoint/2010/main" val="419014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9C0767-7AF3-C87B-11C1-18C33C9EE2C0}"/>
              </a:ext>
            </a:extLst>
          </p:cNvPr>
          <p:cNvSpPr txBox="1">
            <a:spLocks/>
          </p:cNvSpPr>
          <p:nvPr/>
        </p:nvSpPr>
        <p:spPr>
          <a:xfrm>
            <a:off x="3652623" y="2184400"/>
            <a:ext cx="488675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>
                <a:solidFill>
                  <a:schemeClr val="bg1"/>
                </a:solidFill>
              </a:rPr>
              <a:t>Rétrospective</a:t>
            </a:r>
          </a:p>
        </p:txBody>
      </p:sp>
    </p:spTree>
    <p:extLst>
      <p:ext uri="{BB962C8B-B14F-4D97-AF65-F5344CB8AC3E}">
        <p14:creationId xmlns:p14="http://schemas.microsoft.com/office/powerpoint/2010/main" val="11639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54</Words>
  <Application>Microsoft Office PowerPoint</Application>
  <PresentationFormat>Grand écran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Amasis MT Pro</vt:lpstr>
      <vt:lpstr>Aptos</vt:lpstr>
      <vt:lpstr>Aptos Display</vt:lpstr>
      <vt:lpstr>Arial</vt:lpstr>
      <vt:lpstr>Thème Office</vt:lpstr>
      <vt:lpstr>Projet Dev Serveur Matchmaking</vt:lpstr>
      <vt:lpstr>Présentation du Projet</vt:lpstr>
      <vt:lpstr>Technologies Utilisées Jeux/Serv</vt:lpstr>
      <vt:lpstr>Technologies Utilisées API/BDD</vt:lpstr>
      <vt:lpstr>Outils de Gestion de Projet utilisé</vt:lpstr>
      <vt:lpstr>BDD</vt:lpstr>
      <vt:lpstr>Gestion de Projet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Dev Serveur Matchmaking</dc:title>
  <dc:creator>ROSSI Enzo</dc:creator>
  <cp:lastModifiedBy>ROSSI Enzo</cp:lastModifiedBy>
  <cp:revision>4</cp:revision>
  <dcterms:created xsi:type="dcterms:W3CDTF">2024-03-09T15:45:42Z</dcterms:created>
  <dcterms:modified xsi:type="dcterms:W3CDTF">2024-05-30T07:43:53Z</dcterms:modified>
</cp:coreProperties>
</file>