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5A8F8-1C0A-FE4E-A356-C8CFF176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DB4860-5B6F-8342-B659-658FB2DA3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2E95A-513B-7A42-A82B-C7D362E4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0B631-9423-2640-B594-68C1D1A8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97342-4A21-F74E-8D53-875D3E18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15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2FF94-0FA4-5041-B8B7-BF2C428E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95DA2-1288-C847-BADD-56ECEAC0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74424-EBC8-A548-9CD3-7B5DE38E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26E65-FEC5-5744-81FD-5A40378C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13DCA-8C9F-E648-AD5F-52E4288C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42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902D80-DF01-8040-B5C2-77DCF40EA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58DD9-D732-2B40-BC69-C4932A9D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22717-5072-EE41-A739-4398B7D6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6FB12-D7D2-3847-A1E9-971CA07B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B772B-9284-1940-8B3B-8089594E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461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C0DCB-153F-DF47-BC68-D727B785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57B62-855F-2743-882D-0CC708BF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4D218-9B44-544C-8D1F-E5077A96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E49CE-D50A-0E4A-8DAE-C1F85873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453CF-269D-2448-BFA4-7FEC31FF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90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3EF30-8CBA-2741-A071-547E0014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A3C88-604B-6849-8485-E0CA5729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71C05-82F7-2B4C-8642-8DE17C6C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6E70-1BF7-9A4D-9F67-9E87EB86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EB5EA-AEE9-DC4F-AED6-0D9ED4F3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020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F48FE-05F6-794F-8BAD-509C0728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54B4B-F8B5-B043-BED0-1280843C9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F2455-D987-2642-928E-E2BA1F82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349B2-F82D-7C45-BDC0-A2939B86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9E14B-5BC5-664B-A8BC-CD576FA2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B4C6F-1358-764A-914A-2686E188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99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B265E-4905-584F-AF4F-117CDB9E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09DB5-8B50-E14C-A500-07D24A4F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3EB4E-6F12-3E4D-8E39-E9BC4E65D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74B30E-7192-DC46-A5A6-6C7316BE5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7E7D42-A44C-4C40-84D1-59E00F581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1F8E8-A9CE-1A4F-9BF4-0052AFDC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A0E866-CFF9-EB4B-910A-66D59418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05472-2FB1-B349-89DB-A1C174DA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7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7A53F-AF49-3F4B-9EE0-94BA1BE0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DE8E5B-15DE-6342-A1D9-ED7C3B0F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709D08-B73E-D742-9BED-F1959B6F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5551F-818A-D148-8881-BFEA6F2E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15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4E02EC-742C-C246-8393-FA87D3C7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27307D-689F-5E47-BFDE-AA88C4EF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5F2406-4351-4241-87A3-D770E4A3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8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CDA67-D8A5-1443-AA65-9B140FD5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D508D-9609-F441-B672-4C24C5F9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EA2FD-C488-EC4E-8662-6590705AC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8F781-C859-6746-AEE6-E178258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4BE25-0DFE-E242-A922-FDE9CE69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D84CE-1C3E-BD4D-B245-F47022F5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71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1373B-6B2F-1846-AF49-A4800D4E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2FCD64-21D0-AF47-8446-AEAA0609E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4BA3C-7BD9-F247-8D2F-942F0227C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493AB-63DA-4042-87A7-1254104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6F61C-637C-2F47-BE75-11A610B0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4E401-7611-774D-81D1-D81C5B9F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90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EE3CA6-1464-CD41-845F-B552AB51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4ABCF-B8D2-3244-98F8-91305576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EC9C8-E61C-C245-A02E-63A83DE0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77B4F-82ED-3540-B82F-7F90DBDD2F33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29555-74EB-2347-9BAF-83CE4513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D3AE3-4C27-2E4D-9FAE-A36E50BC5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B292-D87D-F441-9C6E-F899D6C86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50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DD663-5BDD-B74B-9402-AAD4F3769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크롤링</a:t>
            </a:r>
            <a:r>
              <a:rPr kumimoji="1" lang="ko-KR" altLang="en-US" dirty="0"/>
              <a:t> 과제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5D9B8-682F-9143-8FCF-AF406DA54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			</a:t>
            </a:r>
            <a:r>
              <a:rPr kumimoji="1" lang="ko-KR" altLang="en-US" dirty="0"/>
              <a:t>수강생 </a:t>
            </a:r>
            <a:r>
              <a:rPr kumimoji="1" lang="en-US" altLang="ko-KR" dirty="0"/>
              <a:t>:</a:t>
            </a:r>
            <a:r>
              <a:rPr kumimoji="1" lang="ko-KR" altLang="en-US" dirty="0" err="1"/>
              <a:t>신재호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321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D804AE-895B-A143-BB41-B95968B4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ko-KR" sz="3000" dirty="0" err="1"/>
              <a:t>Daum</a:t>
            </a:r>
            <a:r>
              <a:rPr kumimoji="1" lang="en-US" altLang="ko-KR" sz="3000" dirty="0"/>
              <a:t> </a:t>
            </a:r>
            <a:r>
              <a:rPr kumimoji="1" lang="ko-KR" altLang="en-US" sz="3000" dirty="0"/>
              <a:t>뉴스</a:t>
            </a:r>
            <a:br>
              <a:rPr kumimoji="1" lang="en-US" altLang="ko-KR" sz="3000" dirty="0"/>
            </a:br>
            <a:br>
              <a:rPr kumimoji="1" lang="en-US" altLang="ko-KR" sz="3000" dirty="0"/>
            </a:br>
            <a:r>
              <a:rPr kumimoji="1" lang="en-US" altLang="ko-KR" sz="3000" dirty="0"/>
              <a:t>(</a:t>
            </a:r>
            <a:r>
              <a:rPr kumimoji="1" lang="ko-KR" altLang="en-US" sz="3000" dirty="0"/>
              <a:t>사회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정치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경제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국제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문화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연예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스포츠</a:t>
            </a:r>
            <a:r>
              <a:rPr kumimoji="1" lang="en-US" altLang="ko-KR" sz="3000" dirty="0"/>
              <a:t>,it</a:t>
            </a:r>
            <a:r>
              <a:rPr kumimoji="1" lang="ko-KR" altLang="en-US" sz="3000" dirty="0"/>
              <a:t> 등</a:t>
            </a:r>
            <a:r>
              <a:rPr kumimoji="1" lang="en-US" altLang="ko-KR" sz="3000" dirty="0"/>
              <a:t>)</a:t>
            </a:r>
            <a:endParaRPr kumimoji="1" lang="en-US" alt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5ABEA6A-C492-ED4B-A6C5-5D12DB45A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b="2237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A464E81-4FCC-054F-9F1C-C0D42CB96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47" b="16014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D6DDCB-54E3-0345-9CCC-1A7A2F30407B}"/>
              </a:ext>
            </a:extLst>
          </p:cNvPr>
          <p:cNvSpPr/>
          <p:nvPr/>
        </p:nvSpPr>
        <p:spPr>
          <a:xfrm>
            <a:off x="360218" y="3565236"/>
            <a:ext cx="3103418" cy="2844800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06378-A8A6-CB4D-9334-92DA545E3A3D}"/>
              </a:ext>
            </a:extLst>
          </p:cNvPr>
          <p:cNvSpPr/>
          <p:nvPr/>
        </p:nvSpPr>
        <p:spPr>
          <a:xfrm>
            <a:off x="6398708" y="3048980"/>
            <a:ext cx="3103418" cy="3361056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030247-4E58-C747-BB05-4B6454BBAF83}"/>
              </a:ext>
            </a:extLst>
          </p:cNvPr>
          <p:cNvSpPr/>
          <p:nvPr/>
        </p:nvSpPr>
        <p:spPr>
          <a:xfrm>
            <a:off x="6927011" y="2491785"/>
            <a:ext cx="250166" cy="285921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97D8A-FF20-2C4D-BB4E-D959DE99DD09}"/>
              </a:ext>
            </a:extLst>
          </p:cNvPr>
          <p:cNvSpPr/>
          <p:nvPr/>
        </p:nvSpPr>
        <p:spPr>
          <a:xfrm>
            <a:off x="656627" y="2906019"/>
            <a:ext cx="250166" cy="285921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B0FA2-90D5-3146-8038-F6D6E0C2E663}"/>
              </a:ext>
            </a:extLst>
          </p:cNvPr>
          <p:cNvSpPr/>
          <p:nvPr/>
        </p:nvSpPr>
        <p:spPr>
          <a:xfrm>
            <a:off x="198741" y="1770129"/>
            <a:ext cx="449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https://news.daum.net/breakingnews/society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0AC08B-DD6A-2549-903E-148FA30CA6F5}"/>
              </a:ext>
            </a:extLst>
          </p:cNvPr>
          <p:cNvSpPr/>
          <p:nvPr/>
        </p:nvSpPr>
        <p:spPr>
          <a:xfrm>
            <a:off x="6764545" y="1777818"/>
            <a:ext cx="451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https://news.daum.net/breakingnews/politics</a:t>
            </a:r>
          </a:p>
        </p:txBody>
      </p:sp>
    </p:spTree>
    <p:extLst>
      <p:ext uri="{BB962C8B-B14F-4D97-AF65-F5344CB8AC3E}">
        <p14:creationId xmlns:p14="http://schemas.microsoft.com/office/powerpoint/2010/main" val="302400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D3F63E16-23E6-5C4F-A040-253C6F843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926" y="1770207"/>
            <a:ext cx="5566211" cy="501852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7A74E4-433D-594B-B45B-DF95D1B57EBE}"/>
              </a:ext>
            </a:extLst>
          </p:cNvPr>
          <p:cNvSpPr/>
          <p:nvPr/>
        </p:nvSpPr>
        <p:spPr>
          <a:xfrm>
            <a:off x="3796145" y="2006599"/>
            <a:ext cx="3491346" cy="4680527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B8416C-18F6-BF49-8160-B5CBFC94FB20}"/>
              </a:ext>
            </a:extLst>
          </p:cNvPr>
          <p:cNvSpPr/>
          <p:nvPr/>
        </p:nvSpPr>
        <p:spPr>
          <a:xfrm>
            <a:off x="3408217" y="2006599"/>
            <a:ext cx="387927" cy="4680527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57177-4AAD-EE4A-BFA2-D41884B07C6A}"/>
              </a:ext>
            </a:extLst>
          </p:cNvPr>
          <p:cNvSpPr/>
          <p:nvPr/>
        </p:nvSpPr>
        <p:spPr>
          <a:xfrm>
            <a:off x="7287491" y="2006599"/>
            <a:ext cx="1259646" cy="4680527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2F8FB2-7AF9-E548-BD14-E2FAC29B70C4}"/>
              </a:ext>
            </a:extLst>
          </p:cNvPr>
          <p:cNvSpPr/>
          <p:nvPr/>
        </p:nvSpPr>
        <p:spPr>
          <a:xfrm>
            <a:off x="2701796" y="1400875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카테고리 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88BEDC-1BF2-4A43-B868-D9601F2E8BEA}"/>
              </a:ext>
            </a:extLst>
          </p:cNvPr>
          <p:cNvSpPr/>
          <p:nvPr/>
        </p:nvSpPr>
        <p:spPr>
          <a:xfrm>
            <a:off x="5047832" y="1400875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뉴스 내용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6599CE-118D-3A49-9C5A-887BBC9A6FBA}"/>
              </a:ext>
            </a:extLst>
          </p:cNvPr>
          <p:cNvSpPr/>
          <p:nvPr/>
        </p:nvSpPr>
        <p:spPr>
          <a:xfrm>
            <a:off x="7201115" y="140087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뉴스 </a:t>
            </a:r>
            <a:r>
              <a:rPr lang="en-US" altLang="ko-KR" dirty="0"/>
              <a:t>URL</a:t>
            </a:r>
            <a:endParaRPr lang="ko-Kore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EF3F71A-AB9F-3A4E-9979-46626C0F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sz="3000" dirty="0" err="1"/>
              <a:t>크롤링</a:t>
            </a:r>
            <a:r>
              <a:rPr kumimoji="1" lang="ko-KR" altLang="en-US" sz="3000" dirty="0"/>
              <a:t> 결과</a:t>
            </a:r>
            <a:br>
              <a:rPr kumimoji="1" lang="en-US" altLang="ko-KR" sz="3000" dirty="0"/>
            </a:br>
            <a:br>
              <a:rPr kumimoji="1" lang="en-US" altLang="ko-KR" sz="3000" dirty="0"/>
            </a:br>
            <a:endParaRPr kumimoji="1" lang="en-US" alt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042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크롤링 과제</vt:lpstr>
      <vt:lpstr>Daum 뉴스  (사회,정치,경제,국제,문화,연예,스포츠,it 등)</vt:lpstr>
      <vt:lpstr>크롤링 결과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 과제</dc:title>
  <dc:creator>신 재호</dc:creator>
  <cp:lastModifiedBy>신 재호</cp:lastModifiedBy>
  <cp:revision>1</cp:revision>
  <dcterms:created xsi:type="dcterms:W3CDTF">2021-09-24T13:21:57Z</dcterms:created>
  <dcterms:modified xsi:type="dcterms:W3CDTF">2021-09-24T13:32:41Z</dcterms:modified>
</cp:coreProperties>
</file>