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embeddedFontLst>
    <p:embeddedFont>
      <p:font typeface="Anton" pitchFamily="2" charset="0"/>
      <p:regular r:id="rId34"/>
    </p:embeddedFont>
    <p:embeddedFont>
      <p:font typeface="Bebas Neue" panose="020B0606020202050201" pitchFamily="34" charset="0"/>
      <p:regular r:id="rId35"/>
    </p:embeddedFont>
    <p:embeddedFont>
      <p:font typeface="Catamaran" panose="020B0604020202020204" charset="0"/>
      <p:regular r:id="rId36"/>
      <p:bold r:id="rId37"/>
    </p:embeddedFont>
    <p:embeddedFont>
      <p:font typeface="Nunito Light" pitchFamily="2" charset="0"/>
      <p:regular r:id="rId38"/>
      <p:italic r:id="rId39"/>
    </p:embeddedFont>
    <p:embeddedFont>
      <p:font typeface="Open Sans" panose="020B0606030504020204" pitchFamily="34" charset="0"/>
      <p:regular r:id="rId40"/>
      <p:bold r:id="rId41"/>
      <p:italic r:id="rId42"/>
      <p:boldItalic r:id="rId43"/>
    </p:embeddedFont>
    <p:embeddedFont>
      <p:font typeface="PT Sans" panose="020B0503020203020204" pitchFamily="34"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02C26E8-3878-464F-A98F-6D023353E882}">
  <a:tblStyle styleId="{F02C26E8-3878-464F-A98F-6D023353E8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FDDA2EF-30EF-4139-B623-2E6822D1D82F}"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8" d="100"/>
          <a:sy n="78" d="100"/>
        </p:scale>
        <p:origin x="94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7"/>
        <p:cNvGrpSpPr/>
        <p:nvPr/>
      </p:nvGrpSpPr>
      <p:grpSpPr>
        <a:xfrm>
          <a:off x="0" y="0"/>
          <a:ext cx="0" cy="0"/>
          <a:chOff x="0" y="0"/>
          <a:chExt cx="0" cy="0"/>
        </a:xfrm>
      </p:grpSpPr>
      <p:sp>
        <p:nvSpPr>
          <p:cNvPr id="918" name="Google Shape;918;gd1bf8d60a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9" name="Google Shape;919;gd1bf8d60a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3"/>
        <p:cNvGrpSpPr/>
        <p:nvPr/>
      </p:nvGrpSpPr>
      <p:grpSpPr>
        <a:xfrm>
          <a:off x="0" y="0"/>
          <a:ext cx="0" cy="0"/>
          <a:chOff x="0" y="0"/>
          <a:chExt cx="0" cy="0"/>
        </a:xfrm>
      </p:grpSpPr>
      <p:sp>
        <p:nvSpPr>
          <p:cNvPr id="944" name="Google Shape;944;gd1bf8d60a4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5" name="Google Shape;945;gd1bf8d60a4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d1bf8d60a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d1bf8d60a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gd1bf8d60a4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6" name="Google Shape;986;gd1bf8d60a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1"/>
        <p:cNvGrpSpPr/>
        <p:nvPr/>
      </p:nvGrpSpPr>
      <p:grpSpPr>
        <a:xfrm>
          <a:off x="0" y="0"/>
          <a:ext cx="0" cy="0"/>
          <a:chOff x="0" y="0"/>
          <a:chExt cx="0" cy="0"/>
        </a:xfrm>
      </p:grpSpPr>
      <p:sp>
        <p:nvSpPr>
          <p:cNvPr id="992" name="Google Shape;992;g20f41e19245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3" name="Google Shape;993;g20f41e19245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7"/>
        <p:cNvGrpSpPr/>
        <p:nvPr/>
      </p:nvGrpSpPr>
      <p:grpSpPr>
        <a:xfrm>
          <a:off x="0" y="0"/>
          <a:ext cx="0" cy="0"/>
          <a:chOff x="0" y="0"/>
          <a:chExt cx="0" cy="0"/>
        </a:xfrm>
      </p:grpSpPr>
      <p:sp>
        <p:nvSpPr>
          <p:cNvPr id="998" name="Google Shape;998;g20f41e19245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9" name="Google Shape;999;g20f41e1924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0f41e19245_0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0f41e19245_0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5"/>
        <p:cNvGrpSpPr/>
        <p:nvPr/>
      </p:nvGrpSpPr>
      <p:grpSpPr>
        <a:xfrm>
          <a:off x="0" y="0"/>
          <a:ext cx="0" cy="0"/>
          <a:chOff x="0" y="0"/>
          <a:chExt cx="0" cy="0"/>
        </a:xfrm>
      </p:grpSpPr>
      <p:sp>
        <p:nvSpPr>
          <p:cNvPr id="1076" name="Google Shape;1076;g20f41e19245_0_2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7" name="Google Shape;1077;g20f41e19245_0_2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2"/>
        <p:cNvGrpSpPr/>
        <p:nvPr/>
      </p:nvGrpSpPr>
      <p:grpSpPr>
        <a:xfrm>
          <a:off x="0" y="0"/>
          <a:ext cx="0" cy="0"/>
          <a:chOff x="0" y="0"/>
          <a:chExt cx="0" cy="0"/>
        </a:xfrm>
      </p:grpSpPr>
      <p:sp>
        <p:nvSpPr>
          <p:cNvPr id="1143" name="Google Shape;1143;gd1bf8d60a4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4" name="Google Shape;1144;gd1bf8d60a4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8"/>
        <p:cNvGrpSpPr/>
        <p:nvPr/>
      </p:nvGrpSpPr>
      <p:grpSpPr>
        <a:xfrm>
          <a:off x="0" y="0"/>
          <a:ext cx="0" cy="0"/>
          <a:chOff x="0" y="0"/>
          <a:chExt cx="0" cy="0"/>
        </a:xfrm>
      </p:grpSpPr>
      <p:sp>
        <p:nvSpPr>
          <p:cNvPr id="1179" name="Google Shape;1179;gd1bf8d60a4_0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0" name="Google Shape;1180;gd1bf8d60a4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gd1bf8d60a4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5" name="Google Shape;835;gd1bf8d60a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6"/>
        <p:cNvGrpSpPr/>
        <p:nvPr/>
      </p:nvGrpSpPr>
      <p:grpSpPr>
        <a:xfrm>
          <a:off x="0" y="0"/>
          <a:ext cx="0" cy="0"/>
          <a:chOff x="0" y="0"/>
          <a:chExt cx="0" cy="0"/>
        </a:xfrm>
      </p:grpSpPr>
      <p:sp>
        <p:nvSpPr>
          <p:cNvPr id="1187" name="Google Shape;1187;gd1bf8d60a4_0_1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8" name="Google Shape;1188;gd1bf8d60a4_0_1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2"/>
        <p:cNvGrpSpPr/>
        <p:nvPr/>
      </p:nvGrpSpPr>
      <p:grpSpPr>
        <a:xfrm>
          <a:off x="0" y="0"/>
          <a:ext cx="0" cy="0"/>
          <a:chOff x="0" y="0"/>
          <a:chExt cx="0" cy="0"/>
        </a:xfrm>
      </p:grpSpPr>
      <p:sp>
        <p:nvSpPr>
          <p:cNvPr id="1223" name="Google Shape;1223;gd1bf8d60a4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4" name="Google Shape;1224;gd1bf8d60a4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d1bf8d60a4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d1bf8d60a4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5"/>
        <p:cNvGrpSpPr/>
        <p:nvPr/>
      </p:nvGrpSpPr>
      <p:grpSpPr>
        <a:xfrm>
          <a:off x="0" y="0"/>
          <a:ext cx="0" cy="0"/>
          <a:chOff x="0" y="0"/>
          <a:chExt cx="0" cy="0"/>
        </a:xfrm>
      </p:grpSpPr>
      <p:sp>
        <p:nvSpPr>
          <p:cNvPr id="1306" name="Google Shape;1306;gd1bf8d60a4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7" name="Google Shape;1307;gd1bf8d60a4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d1bf8d60a4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d1bf8d60a4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9"/>
        <p:cNvGrpSpPr/>
        <p:nvPr/>
      </p:nvGrpSpPr>
      <p:grpSpPr>
        <a:xfrm>
          <a:off x="0" y="0"/>
          <a:ext cx="0" cy="0"/>
          <a:chOff x="0" y="0"/>
          <a:chExt cx="0" cy="0"/>
        </a:xfrm>
      </p:grpSpPr>
      <p:sp>
        <p:nvSpPr>
          <p:cNvPr id="1380" name="Google Shape;1380;gd1bf8d60a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 name="Google Shape;1381;gd1bf8d60a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6"/>
        <p:cNvGrpSpPr/>
        <p:nvPr/>
      </p:nvGrpSpPr>
      <p:grpSpPr>
        <a:xfrm>
          <a:off x="0" y="0"/>
          <a:ext cx="0" cy="0"/>
          <a:chOff x="0" y="0"/>
          <a:chExt cx="0" cy="0"/>
        </a:xfrm>
      </p:grpSpPr>
      <p:sp>
        <p:nvSpPr>
          <p:cNvPr id="1427" name="Google Shape;1427;gd1bf8d60a4_0_2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8" name="Google Shape;1428;gd1bf8d60a4_0_2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6"/>
        <p:cNvGrpSpPr/>
        <p:nvPr/>
      </p:nvGrpSpPr>
      <p:grpSpPr>
        <a:xfrm>
          <a:off x="0" y="0"/>
          <a:ext cx="0" cy="0"/>
          <a:chOff x="0" y="0"/>
          <a:chExt cx="0" cy="0"/>
        </a:xfrm>
      </p:grpSpPr>
      <p:sp>
        <p:nvSpPr>
          <p:cNvPr id="1467" name="Google Shape;1467;gd1bf8d60a4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8" name="Google Shape;1468;gd1bf8d60a4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1"/>
        <p:cNvGrpSpPr/>
        <p:nvPr/>
      </p:nvGrpSpPr>
      <p:grpSpPr>
        <a:xfrm>
          <a:off x="0" y="0"/>
          <a:ext cx="0" cy="0"/>
          <a:chOff x="0" y="0"/>
          <a:chExt cx="0" cy="0"/>
        </a:xfrm>
      </p:grpSpPr>
      <p:sp>
        <p:nvSpPr>
          <p:cNvPr id="1492" name="Google Shape;1492;g20f41e19245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3" name="Google Shape;1493;g20f41e19245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1de1b5658b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1de1b5658b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d1bf8d60a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d1bf8d60a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0"/>
        <p:cNvGrpSpPr/>
        <p:nvPr/>
      </p:nvGrpSpPr>
      <p:grpSpPr>
        <a:xfrm>
          <a:off x="0" y="0"/>
          <a:ext cx="0" cy="0"/>
          <a:chOff x="0" y="0"/>
          <a:chExt cx="0" cy="0"/>
        </a:xfrm>
      </p:grpSpPr>
      <p:sp>
        <p:nvSpPr>
          <p:cNvPr id="1541" name="Google Shape;1541;g20f41e19245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2" name="Google Shape;1542;g20f41e19245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20f41e19245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20f41e19245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g20f41e192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1" name="Google Shape;861;g20f41e192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6"/>
        <p:cNvGrpSpPr/>
        <p:nvPr/>
      </p:nvGrpSpPr>
      <p:grpSpPr>
        <a:xfrm>
          <a:off x="0" y="0"/>
          <a:ext cx="0" cy="0"/>
          <a:chOff x="0" y="0"/>
          <a:chExt cx="0" cy="0"/>
        </a:xfrm>
      </p:grpSpPr>
      <p:sp>
        <p:nvSpPr>
          <p:cNvPr id="867" name="Google Shape;867;g20f41e1924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8" name="Google Shape;868;g20f41e1924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g1de1b5658bb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5" name="Google Shape;875;g1de1b5658bb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g12fc2de9d97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1" name="Google Shape;881;g12fc2de9d97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5"/>
        <p:cNvGrpSpPr/>
        <p:nvPr/>
      </p:nvGrpSpPr>
      <p:grpSpPr>
        <a:xfrm>
          <a:off x="0" y="0"/>
          <a:ext cx="0" cy="0"/>
          <a:chOff x="0" y="0"/>
          <a:chExt cx="0" cy="0"/>
        </a:xfrm>
      </p:grpSpPr>
      <p:sp>
        <p:nvSpPr>
          <p:cNvPr id="886" name="Google Shape;886;gd1bf8d60a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7" name="Google Shape;887;gd1bf8d60a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d1bf8d60a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d1bf8d60a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 name="Google Shape;10;p2"/>
          <p:cNvGrpSpPr/>
          <p:nvPr/>
        </p:nvGrpSpPr>
        <p:grpSpPr>
          <a:xfrm rot="10800000" flipH="1">
            <a:off x="945475" y="3635250"/>
            <a:ext cx="2699775" cy="2633450"/>
            <a:chOff x="661125" y="2751225"/>
            <a:chExt cx="2699775" cy="2633450"/>
          </a:xfrm>
        </p:grpSpPr>
        <p:sp>
          <p:nvSpPr>
            <p:cNvPr id="11" name="Google Shape;11;p2"/>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rot="10800000">
            <a:off x="6915345" y="-12"/>
            <a:ext cx="1548637" cy="3324212"/>
            <a:chOff x="5452016" y="2824589"/>
            <a:chExt cx="689908" cy="1480916"/>
          </a:xfrm>
        </p:grpSpPr>
        <p:sp>
          <p:nvSpPr>
            <p:cNvPr id="41" name="Google Shape;41;p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rot="-5400000">
            <a:off x="7189310" y="2653816"/>
            <a:ext cx="298168" cy="3611350"/>
            <a:chOff x="9" y="2835115"/>
            <a:chExt cx="134668" cy="1631069"/>
          </a:xfrm>
        </p:grpSpPr>
        <p:sp>
          <p:nvSpPr>
            <p:cNvPr id="55" name="Google Shape;55;p2"/>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2"/>
          <p:cNvSpPr txBox="1">
            <a:spLocks noGrp="1"/>
          </p:cNvSpPr>
          <p:nvPr>
            <p:ph type="ctrTitle"/>
          </p:nvPr>
        </p:nvSpPr>
        <p:spPr>
          <a:xfrm>
            <a:off x="713225" y="835700"/>
            <a:ext cx="5243700" cy="1718400"/>
          </a:xfrm>
          <a:prstGeom prst="rect">
            <a:avLst/>
          </a:prstGeom>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60" name="Google Shape;60;p2"/>
          <p:cNvSpPr txBox="1">
            <a:spLocks noGrp="1"/>
          </p:cNvSpPr>
          <p:nvPr>
            <p:ph type="subTitle" idx="1"/>
          </p:nvPr>
        </p:nvSpPr>
        <p:spPr>
          <a:xfrm>
            <a:off x="713225" y="2554100"/>
            <a:ext cx="5243700" cy="369600"/>
          </a:xfrm>
          <a:prstGeom prst="rect">
            <a:avLst/>
          </a:prstGeom>
          <a:noFill/>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1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4"/>
        <p:cNvGrpSpPr/>
        <p:nvPr/>
      </p:nvGrpSpPr>
      <p:grpSpPr>
        <a:xfrm>
          <a:off x="0" y="0"/>
          <a:ext cx="0" cy="0"/>
          <a:chOff x="0" y="0"/>
          <a:chExt cx="0" cy="0"/>
        </a:xfrm>
      </p:grpSpPr>
      <p:sp>
        <p:nvSpPr>
          <p:cNvPr id="315" name="Google Shape;315;p1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6" name="Google Shape;316;p13"/>
          <p:cNvGrpSpPr/>
          <p:nvPr/>
        </p:nvGrpSpPr>
        <p:grpSpPr>
          <a:xfrm>
            <a:off x="405347" y="2571756"/>
            <a:ext cx="994044" cy="3212279"/>
            <a:chOff x="2474121" y="2891575"/>
            <a:chExt cx="439279" cy="1419541"/>
          </a:xfrm>
        </p:grpSpPr>
        <p:sp>
          <p:nvSpPr>
            <p:cNvPr id="317" name="Google Shape;317;p1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 name="Google Shape;325;p13"/>
          <p:cNvGrpSpPr/>
          <p:nvPr/>
        </p:nvGrpSpPr>
        <p:grpSpPr>
          <a:xfrm rot="-5400000">
            <a:off x="8584962" y="164005"/>
            <a:ext cx="1220922" cy="2928361"/>
            <a:chOff x="3117442" y="2754471"/>
            <a:chExt cx="648978" cy="1556645"/>
          </a:xfrm>
        </p:grpSpPr>
        <p:sp>
          <p:nvSpPr>
            <p:cNvPr id="326" name="Google Shape;326;p1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3"/>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3"/>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3"/>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1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1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1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6" name="Google Shape;33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37" name="Google Shape;337;p13"/>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8" name="Google Shape;338;p13"/>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39" name="Google Shape;339;p13"/>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0" name="Google Shape;340;p13"/>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41" name="Google Shape;341;p13"/>
          <p:cNvSpPr txBox="1">
            <a:spLocks noGrp="1"/>
          </p:cNvSpPr>
          <p:nvPr>
            <p:ph type="title" idx="5" hasCustomPrompt="1"/>
          </p:nvPr>
        </p:nvSpPr>
        <p:spPr>
          <a:xfrm>
            <a:off x="2639386"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2" name="Google Shape;342;p13"/>
          <p:cNvSpPr txBox="1">
            <a:spLocks noGrp="1"/>
          </p:cNvSpPr>
          <p:nvPr>
            <p:ph type="title" idx="6" hasCustomPrompt="1"/>
          </p:nvPr>
        </p:nvSpPr>
        <p:spPr>
          <a:xfrm>
            <a:off x="2639386"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3" name="Google Shape;343;p13"/>
          <p:cNvSpPr txBox="1">
            <a:spLocks noGrp="1"/>
          </p:cNvSpPr>
          <p:nvPr>
            <p:ph type="title" idx="7" hasCustomPrompt="1"/>
          </p:nvPr>
        </p:nvSpPr>
        <p:spPr>
          <a:xfrm>
            <a:off x="5736911" y="1295400"/>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4" name="Google Shape;344;p13"/>
          <p:cNvSpPr txBox="1">
            <a:spLocks noGrp="1"/>
          </p:cNvSpPr>
          <p:nvPr>
            <p:ph type="title" idx="8" hasCustomPrompt="1"/>
          </p:nvPr>
        </p:nvSpPr>
        <p:spPr>
          <a:xfrm>
            <a:off x="5736911" y="3016825"/>
            <a:ext cx="767100" cy="555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45" name="Google Shape;345;p13"/>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6" name="Google Shape;346;p13"/>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7" name="Google Shape;347;p13"/>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48" name="Google Shape;348;p13"/>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349"/>
        <p:cNvGrpSpPr/>
        <p:nvPr/>
      </p:nvGrpSpPr>
      <p:grpSpPr>
        <a:xfrm>
          <a:off x="0" y="0"/>
          <a:ext cx="0" cy="0"/>
          <a:chOff x="0" y="0"/>
          <a:chExt cx="0" cy="0"/>
        </a:xfrm>
      </p:grpSpPr>
      <p:sp>
        <p:nvSpPr>
          <p:cNvPr id="350" name="Google Shape;350;p1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1" name="Google Shape;351;p14"/>
          <p:cNvGrpSpPr/>
          <p:nvPr/>
        </p:nvGrpSpPr>
        <p:grpSpPr>
          <a:xfrm>
            <a:off x="6244512" y="3338570"/>
            <a:ext cx="1206865" cy="2539995"/>
            <a:chOff x="1390914" y="2912672"/>
            <a:chExt cx="664463" cy="1398445"/>
          </a:xfrm>
        </p:grpSpPr>
        <p:sp>
          <p:nvSpPr>
            <p:cNvPr id="352" name="Google Shape;352;p14"/>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14"/>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4"/>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14"/>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14"/>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14"/>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14"/>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14"/>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4"/>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14"/>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14"/>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14"/>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14"/>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14"/>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 name="Google Shape;366;p14"/>
          <p:cNvGrpSpPr/>
          <p:nvPr/>
        </p:nvGrpSpPr>
        <p:grpSpPr>
          <a:xfrm rot="-5400000">
            <a:off x="8258356" y="631052"/>
            <a:ext cx="771581" cy="2505661"/>
            <a:chOff x="6278982" y="2751992"/>
            <a:chExt cx="478381" cy="1553513"/>
          </a:xfrm>
        </p:grpSpPr>
        <p:sp>
          <p:nvSpPr>
            <p:cNvPr id="367" name="Google Shape;367;p14"/>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14"/>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14"/>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14"/>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14"/>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14"/>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14"/>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14"/>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14"/>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 name="Google Shape;376;p14"/>
          <p:cNvGrpSpPr/>
          <p:nvPr/>
        </p:nvGrpSpPr>
        <p:grpSpPr>
          <a:xfrm rot="-5400000">
            <a:off x="8420278" y="-126854"/>
            <a:ext cx="708512" cy="2313501"/>
            <a:chOff x="6961407" y="2871131"/>
            <a:chExt cx="439278" cy="1434374"/>
          </a:xfrm>
        </p:grpSpPr>
        <p:sp>
          <p:nvSpPr>
            <p:cNvPr id="377" name="Google Shape;377;p14"/>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14"/>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14"/>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4"/>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4"/>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14"/>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4" name="Google Shape;384;p14"/>
          <p:cNvGrpSpPr/>
          <p:nvPr/>
        </p:nvGrpSpPr>
        <p:grpSpPr>
          <a:xfrm rot="10800000">
            <a:off x="438850" y="-3"/>
            <a:ext cx="274372" cy="3323141"/>
            <a:chOff x="9" y="2835115"/>
            <a:chExt cx="134668" cy="1631069"/>
          </a:xfrm>
        </p:grpSpPr>
        <p:sp>
          <p:nvSpPr>
            <p:cNvPr id="385" name="Google Shape;385;p14"/>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9" name="Google Shape;389;p14"/>
          <p:cNvSpPr txBox="1">
            <a:spLocks noGrp="1"/>
          </p:cNvSpPr>
          <p:nvPr>
            <p:ph type="title"/>
          </p:nvPr>
        </p:nvSpPr>
        <p:spPr>
          <a:xfrm>
            <a:off x="1063113" y="3343800"/>
            <a:ext cx="4831500" cy="53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90" name="Google Shape;390;p14"/>
          <p:cNvSpPr txBox="1">
            <a:spLocks noGrp="1"/>
          </p:cNvSpPr>
          <p:nvPr>
            <p:ph type="subTitle" idx="1"/>
          </p:nvPr>
        </p:nvSpPr>
        <p:spPr>
          <a:xfrm>
            <a:off x="1063125" y="1342850"/>
            <a:ext cx="5474100" cy="1815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391"/>
        <p:cNvGrpSpPr/>
        <p:nvPr/>
      </p:nvGrpSpPr>
      <p:grpSpPr>
        <a:xfrm>
          <a:off x="0" y="0"/>
          <a:ext cx="0" cy="0"/>
          <a:chOff x="0" y="0"/>
          <a:chExt cx="0" cy="0"/>
        </a:xfrm>
      </p:grpSpPr>
      <p:sp>
        <p:nvSpPr>
          <p:cNvPr id="392" name="Google Shape;392;p1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94" name="Google Shape;394;p15"/>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95" name="Google Shape;395;p15"/>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96" name="Google Shape;396;p15"/>
          <p:cNvGrpSpPr/>
          <p:nvPr/>
        </p:nvGrpSpPr>
        <p:grpSpPr>
          <a:xfrm>
            <a:off x="720015" y="4025448"/>
            <a:ext cx="1206865" cy="2539995"/>
            <a:chOff x="1390914" y="2912672"/>
            <a:chExt cx="664463" cy="1398445"/>
          </a:xfrm>
        </p:grpSpPr>
        <p:sp>
          <p:nvSpPr>
            <p:cNvPr id="397" name="Google Shape;397;p15"/>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5"/>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5"/>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5"/>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5"/>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5"/>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5"/>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5"/>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5"/>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5"/>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5"/>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5"/>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5"/>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5"/>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15"/>
          <p:cNvGrpSpPr/>
          <p:nvPr/>
        </p:nvGrpSpPr>
        <p:grpSpPr>
          <a:xfrm>
            <a:off x="7548076" y="3920250"/>
            <a:ext cx="882709" cy="3171055"/>
            <a:chOff x="8623429" y="2586962"/>
            <a:chExt cx="478381" cy="1718543"/>
          </a:xfrm>
        </p:grpSpPr>
        <p:sp>
          <p:nvSpPr>
            <p:cNvPr id="412" name="Google Shape;412;p15"/>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5"/>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5"/>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5"/>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5"/>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5"/>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5"/>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5"/>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5"/>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5"/>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3" name="Google Shape;423;p15"/>
          <p:cNvGrpSpPr/>
          <p:nvPr/>
        </p:nvGrpSpPr>
        <p:grpSpPr>
          <a:xfrm>
            <a:off x="1885691" y="4025467"/>
            <a:ext cx="771581" cy="2505661"/>
            <a:chOff x="6278982" y="2751992"/>
            <a:chExt cx="478381" cy="1553513"/>
          </a:xfrm>
        </p:grpSpPr>
        <p:sp>
          <p:nvSpPr>
            <p:cNvPr id="424" name="Google Shape;424;p1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15"/>
          <p:cNvGrpSpPr/>
          <p:nvPr/>
        </p:nvGrpSpPr>
        <p:grpSpPr>
          <a:xfrm>
            <a:off x="2771212" y="4251934"/>
            <a:ext cx="708512" cy="2313501"/>
            <a:chOff x="6961407" y="2871131"/>
            <a:chExt cx="439278" cy="1434374"/>
          </a:xfrm>
        </p:grpSpPr>
        <p:sp>
          <p:nvSpPr>
            <p:cNvPr id="434" name="Google Shape;434;p1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 name="Google Shape;441;p15"/>
          <p:cNvGrpSpPr/>
          <p:nvPr/>
        </p:nvGrpSpPr>
        <p:grpSpPr>
          <a:xfrm>
            <a:off x="6864701" y="3920254"/>
            <a:ext cx="633516" cy="2217456"/>
            <a:chOff x="7780935" y="2930680"/>
            <a:chExt cx="392780" cy="1374825"/>
          </a:xfrm>
        </p:grpSpPr>
        <p:sp>
          <p:nvSpPr>
            <p:cNvPr id="442" name="Google Shape;442;p1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15"/>
          <p:cNvGrpSpPr/>
          <p:nvPr/>
        </p:nvGrpSpPr>
        <p:grpSpPr>
          <a:xfrm>
            <a:off x="6328335" y="3920219"/>
            <a:ext cx="438811" cy="2217514"/>
            <a:chOff x="1015564" y="2912672"/>
            <a:chExt cx="276730" cy="1398445"/>
          </a:xfrm>
        </p:grpSpPr>
        <p:sp>
          <p:nvSpPr>
            <p:cNvPr id="449" name="Google Shape;449;p15"/>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5"/>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5"/>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5"/>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5"/>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2">
  <p:cSld name="CUSTOM_4">
    <p:spTree>
      <p:nvGrpSpPr>
        <p:cNvPr id="1" name="Shape 454"/>
        <p:cNvGrpSpPr/>
        <p:nvPr/>
      </p:nvGrpSpPr>
      <p:grpSpPr>
        <a:xfrm>
          <a:off x="0" y="0"/>
          <a:ext cx="0" cy="0"/>
          <a:chOff x="0" y="0"/>
          <a:chExt cx="0" cy="0"/>
        </a:xfrm>
      </p:grpSpPr>
      <p:sp>
        <p:nvSpPr>
          <p:cNvPr id="455" name="Google Shape;455;p1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6"/>
          <p:cNvSpPr txBox="1">
            <a:spLocks noGrp="1"/>
          </p:cNvSpPr>
          <p:nvPr>
            <p:ph type="title"/>
          </p:nvPr>
        </p:nvSpPr>
        <p:spPr>
          <a:xfrm>
            <a:off x="720000" y="1696700"/>
            <a:ext cx="2588400" cy="665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57" name="Google Shape;457;p16"/>
          <p:cNvSpPr txBox="1">
            <a:spLocks noGrp="1"/>
          </p:cNvSpPr>
          <p:nvPr>
            <p:ph type="subTitle" idx="1"/>
          </p:nvPr>
        </p:nvSpPr>
        <p:spPr>
          <a:xfrm>
            <a:off x="720000" y="2278545"/>
            <a:ext cx="2588400" cy="10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458"/>
        <p:cNvGrpSpPr/>
        <p:nvPr/>
      </p:nvGrpSpPr>
      <p:grpSpPr>
        <a:xfrm>
          <a:off x="0" y="0"/>
          <a:ext cx="0" cy="0"/>
          <a:chOff x="0" y="0"/>
          <a:chExt cx="0" cy="0"/>
        </a:xfrm>
      </p:grpSpPr>
      <p:sp>
        <p:nvSpPr>
          <p:cNvPr id="459" name="Google Shape;459;p1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61" name="Google Shape;461;p17"/>
          <p:cNvGrpSpPr/>
          <p:nvPr/>
        </p:nvGrpSpPr>
        <p:grpSpPr>
          <a:xfrm>
            <a:off x="116940" y="3148605"/>
            <a:ext cx="548362" cy="2381276"/>
            <a:chOff x="4792514" y="2979701"/>
            <a:chExt cx="305307" cy="1325804"/>
          </a:xfrm>
        </p:grpSpPr>
        <p:sp>
          <p:nvSpPr>
            <p:cNvPr id="462" name="Google Shape;462;p17"/>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7"/>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7"/>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7"/>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7"/>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17"/>
          <p:cNvGrpSpPr/>
          <p:nvPr/>
        </p:nvGrpSpPr>
        <p:grpSpPr>
          <a:xfrm rot="10800000">
            <a:off x="8330297" y="-1456518"/>
            <a:ext cx="770083" cy="2897298"/>
            <a:chOff x="4164677" y="2702970"/>
            <a:chExt cx="428753" cy="1613105"/>
          </a:xfrm>
        </p:grpSpPr>
        <p:sp>
          <p:nvSpPr>
            <p:cNvPr id="468" name="Google Shape;468;p17"/>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7"/>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7"/>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7"/>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7"/>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7"/>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7"/>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7"/>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7"/>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477"/>
        <p:cNvGrpSpPr/>
        <p:nvPr/>
      </p:nvGrpSpPr>
      <p:grpSpPr>
        <a:xfrm>
          <a:off x="0" y="0"/>
          <a:ext cx="0" cy="0"/>
          <a:chOff x="0" y="0"/>
          <a:chExt cx="0" cy="0"/>
        </a:xfrm>
      </p:grpSpPr>
      <p:sp>
        <p:nvSpPr>
          <p:cNvPr id="478" name="Google Shape;478;p1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80" name="Google Shape;480;p18"/>
          <p:cNvGrpSpPr/>
          <p:nvPr/>
        </p:nvGrpSpPr>
        <p:grpSpPr>
          <a:xfrm rot="10800000">
            <a:off x="317950" y="-527017"/>
            <a:ext cx="241877" cy="2929563"/>
            <a:chOff x="9" y="2835115"/>
            <a:chExt cx="134668" cy="1631069"/>
          </a:xfrm>
        </p:grpSpPr>
        <p:sp>
          <p:nvSpPr>
            <p:cNvPr id="481" name="Google Shape;481;p1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5" name="Google Shape;485;p18"/>
          <p:cNvGrpSpPr/>
          <p:nvPr/>
        </p:nvGrpSpPr>
        <p:grpSpPr>
          <a:xfrm>
            <a:off x="8527696" y="3005818"/>
            <a:ext cx="488205" cy="2381276"/>
            <a:chOff x="4826006" y="2979701"/>
            <a:chExt cx="271814" cy="1325804"/>
          </a:xfrm>
        </p:grpSpPr>
        <p:sp>
          <p:nvSpPr>
            <p:cNvPr id="486" name="Google Shape;486;p1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3">
  <p:cSld name="TITLE_ONLY_1_1_1">
    <p:spTree>
      <p:nvGrpSpPr>
        <p:cNvPr id="1" name="Shape 490"/>
        <p:cNvGrpSpPr/>
        <p:nvPr/>
      </p:nvGrpSpPr>
      <p:grpSpPr>
        <a:xfrm>
          <a:off x="0" y="0"/>
          <a:ext cx="0" cy="0"/>
          <a:chOff x="0" y="0"/>
          <a:chExt cx="0" cy="0"/>
        </a:xfrm>
      </p:grpSpPr>
      <p:sp>
        <p:nvSpPr>
          <p:cNvPr id="491" name="Google Shape;491;p1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493" name="Google Shape;493;p19"/>
          <p:cNvGrpSpPr/>
          <p:nvPr/>
        </p:nvGrpSpPr>
        <p:grpSpPr>
          <a:xfrm rot="-5400000">
            <a:off x="8098820" y="3462516"/>
            <a:ext cx="663913" cy="2549637"/>
            <a:chOff x="2474121" y="2891575"/>
            <a:chExt cx="369642" cy="1419541"/>
          </a:xfrm>
        </p:grpSpPr>
        <p:sp>
          <p:nvSpPr>
            <p:cNvPr id="494" name="Google Shape;494;p19"/>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rot="-5400000">
              <a:off x="2498458"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rot="-5400000">
              <a:off x="2542499"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0" name="Google Shape;500;p19"/>
          <p:cNvGrpSpPr/>
          <p:nvPr/>
        </p:nvGrpSpPr>
        <p:grpSpPr>
          <a:xfrm rot="5400000">
            <a:off x="376413" y="-826268"/>
            <a:ext cx="497035" cy="2511746"/>
            <a:chOff x="1015564" y="2912672"/>
            <a:chExt cx="276730" cy="1398445"/>
          </a:xfrm>
        </p:grpSpPr>
        <p:sp>
          <p:nvSpPr>
            <p:cNvPr id="501" name="Google Shape;501;p19"/>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9"/>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9"/>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9"/>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9"/>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4">
  <p:cSld name="TITLE_ONLY_1_1_2">
    <p:spTree>
      <p:nvGrpSpPr>
        <p:cNvPr id="1" name="Shape 506"/>
        <p:cNvGrpSpPr/>
        <p:nvPr/>
      </p:nvGrpSpPr>
      <p:grpSpPr>
        <a:xfrm>
          <a:off x="0" y="0"/>
          <a:ext cx="0" cy="0"/>
          <a:chOff x="0" y="0"/>
          <a:chExt cx="0" cy="0"/>
        </a:xfrm>
      </p:grpSpPr>
      <p:sp>
        <p:nvSpPr>
          <p:cNvPr id="507" name="Google Shape;507;p20"/>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09" name="Google Shape;509;p20"/>
          <p:cNvGrpSpPr/>
          <p:nvPr/>
        </p:nvGrpSpPr>
        <p:grpSpPr>
          <a:xfrm rot="5400000">
            <a:off x="55223" y="3793056"/>
            <a:ext cx="621804" cy="1950713"/>
            <a:chOff x="5492946" y="3186271"/>
            <a:chExt cx="356764" cy="1119234"/>
          </a:xfrm>
        </p:grpSpPr>
        <p:sp>
          <p:nvSpPr>
            <p:cNvPr id="510" name="Google Shape;510;p20"/>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0"/>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0"/>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0"/>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0"/>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0"/>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 name="Google Shape;516;p20"/>
          <p:cNvGrpSpPr/>
          <p:nvPr/>
        </p:nvGrpSpPr>
        <p:grpSpPr>
          <a:xfrm rot="-5400000">
            <a:off x="8288048" y="-1349048"/>
            <a:ext cx="647796" cy="2864390"/>
            <a:chOff x="4128096" y="2702970"/>
            <a:chExt cx="364812" cy="1613105"/>
          </a:xfrm>
        </p:grpSpPr>
        <p:sp>
          <p:nvSpPr>
            <p:cNvPr id="517" name="Google Shape;517;p20"/>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0"/>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0"/>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0"/>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0"/>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ONE_COLUMN_TEXT_2">
    <p:spTree>
      <p:nvGrpSpPr>
        <p:cNvPr id="1" name="Shape 526"/>
        <p:cNvGrpSpPr/>
        <p:nvPr/>
      </p:nvGrpSpPr>
      <p:grpSpPr>
        <a:xfrm>
          <a:off x="0" y="0"/>
          <a:ext cx="0" cy="0"/>
          <a:chOff x="0" y="0"/>
          <a:chExt cx="0" cy="0"/>
        </a:xfrm>
      </p:grpSpPr>
      <p:sp>
        <p:nvSpPr>
          <p:cNvPr id="527" name="Google Shape;527;p2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8" name="Google Shape;528;p22"/>
          <p:cNvGrpSpPr/>
          <p:nvPr/>
        </p:nvGrpSpPr>
        <p:grpSpPr>
          <a:xfrm>
            <a:off x="6288929" y="3163786"/>
            <a:ext cx="1202441" cy="2581088"/>
            <a:chOff x="5452016" y="2824589"/>
            <a:chExt cx="689908" cy="1480916"/>
          </a:xfrm>
        </p:grpSpPr>
        <p:sp>
          <p:nvSpPr>
            <p:cNvPr id="529" name="Google Shape;529;p22"/>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2"/>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2"/>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2"/>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2"/>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2"/>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2"/>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22"/>
          <p:cNvGrpSpPr/>
          <p:nvPr/>
        </p:nvGrpSpPr>
        <p:grpSpPr>
          <a:xfrm>
            <a:off x="7058925" y="1134427"/>
            <a:ext cx="3167541" cy="1717086"/>
            <a:chOff x="6561538" y="1197527"/>
            <a:chExt cx="3167541" cy="1717086"/>
          </a:xfrm>
        </p:grpSpPr>
        <p:grpSp>
          <p:nvGrpSpPr>
            <p:cNvPr id="543" name="Google Shape;543;p22"/>
            <p:cNvGrpSpPr/>
            <p:nvPr/>
          </p:nvGrpSpPr>
          <p:grpSpPr>
            <a:xfrm rot="-5400000">
              <a:off x="7662615" y="964074"/>
              <a:ext cx="849462" cy="3051616"/>
              <a:chOff x="8623429" y="2586962"/>
              <a:chExt cx="478381" cy="1718543"/>
            </a:xfrm>
          </p:grpSpPr>
          <p:sp>
            <p:nvSpPr>
              <p:cNvPr id="544" name="Google Shape;544;p22"/>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2"/>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2"/>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2"/>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2"/>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2"/>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2"/>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2"/>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2"/>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2"/>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2"/>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555;p22"/>
            <p:cNvGrpSpPr/>
            <p:nvPr/>
          </p:nvGrpSpPr>
          <p:grpSpPr>
            <a:xfrm rot="-5400000">
              <a:off x="7782944" y="77685"/>
              <a:ext cx="826293" cy="3065976"/>
              <a:chOff x="4128096" y="2589445"/>
              <a:chExt cx="465334" cy="1726630"/>
            </a:xfrm>
          </p:grpSpPr>
          <p:sp>
            <p:nvSpPr>
              <p:cNvPr id="556" name="Google Shape;556;p22"/>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2"/>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2"/>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2"/>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2"/>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2"/>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2"/>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2"/>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2"/>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2"/>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2"/>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67" name="Google Shape;567;p22"/>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sz="14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568" name="Google Shape;56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3"/>
          <p:cNvGrpSpPr/>
          <p:nvPr/>
        </p:nvGrpSpPr>
        <p:grpSpPr>
          <a:xfrm rot="10800000">
            <a:off x="6929878" y="-11"/>
            <a:ext cx="1346494" cy="2890304"/>
            <a:chOff x="5452016" y="2824589"/>
            <a:chExt cx="689908" cy="1480916"/>
          </a:xfrm>
        </p:grpSpPr>
        <p:sp>
          <p:nvSpPr>
            <p:cNvPr id="64" name="Google Shape;64;p3"/>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3"/>
          <p:cNvGrpSpPr/>
          <p:nvPr/>
        </p:nvGrpSpPr>
        <p:grpSpPr>
          <a:xfrm>
            <a:off x="7730592" y="1737649"/>
            <a:ext cx="948056" cy="3405808"/>
            <a:chOff x="8623429" y="2586962"/>
            <a:chExt cx="478381" cy="1718543"/>
          </a:xfrm>
        </p:grpSpPr>
        <p:sp>
          <p:nvSpPr>
            <p:cNvPr id="78" name="Google Shape;78;p3"/>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3"/>
          <p:cNvGrpSpPr/>
          <p:nvPr/>
        </p:nvGrpSpPr>
        <p:grpSpPr>
          <a:xfrm rot="10800000" flipH="1">
            <a:off x="945475" y="3635300"/>
            <a:ext cx="2699775" cy="2633450"/>
            <a:chOff x="661125" y="2751225"/>
            <a:chExt cx="2699775" cy="2633450"/>
          </a:xfrm>
        </p:grpSpPr>
        <p:sp>
          <p:nvSpPr>
            <p:cNvPr id="90" name="Google Shape;90;p3"/>
            <p:cNvSpPr/>
            <p:nvPr/>
          </p:nvSpPr>
          <p:spPr>
            <a:xfrm>
              <a:off x="661125" y="2918175"/>
              <a:ext cx="78450" cy="888175"/>
            </a:xfrm>
            <a:custGeom>
              <a:avLst/>
              <a:gdLst/>
              <a:ahLst/>
              <a:cxnLst/>
              <a:rect l="l" t="t" r="r" b="b"/>
              <a:pathLst>
                <a:path w="3138" h="35527" extrusionOk="0">
                  <a:moveTo>
                    <a:pt x="1429" y="32996"/>
                  </a:moveTo>
                  <a:cubicBezTo>
                    <a:pt x="912" y="33169"/>
                    <a:pt x="534" y="33653"/>
                    <a:pt x="534" y="34228"/>
                  </a:cubicBezTo>
                  <a:cubicBezTo>
                    <a:pt x="534" y="34943"/>
                    <a:pt x="1117" y="35526"/>
                    <a:pt x="1840" y="35526"/>
                  </a:cubicBezTo>
                  <a:cubicBezTo>
                    <a:pt x="2555" y="35526"/>
                    <a:pt x="3138" y="34943"/>
                    <a:pt x="3138" y="34228"/>
                  </a:cubicBezTo>
                  <a:cubicBezTo>
                    <a:pt x="3138" y="33653"/>
                    <a:pt x="2768" y="33169"/>
                    <a:pt x="2243" y="32996"/>
                  </a:cubicBezTo>
                  <a:lnTo>
                    <a:pt x="2243" y="0"/>
                  </a:lnTo>
                  <a:lnTo>
                    <a:pt x="0" y="0"/>
                  </a:lnTo>
                  <a:lnTo>
                    <a:pt x="0" y="822"/>
                  </a:lnTo>
                  <a:lnTo>
                    <a:pt x="1429" y="822"/>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366975" y="2751225"/>
              <a:ext cx="245625" cy="1823950"/>
            </a:xfrm>
            <a:custGeom>
              <a:avLst/>
              <a:gdLst/>
              <a:ahLst/>
              <a:cxnLst/>
              <a:rect l="l" t="t" r="r" b="b"/>
              <a:pathLst>
                <a:path w="9825" h="72958" extrusionOk="0">
                  <a:moveTo>
                    <a:pt x="822" y="0"/>
                  </a:moveTo>
                  <a:lnTo>
                    <a:pt x="1" y="0"/>
                  </a:lnTo>
                  <a:lnTo>
                    <a:pt x="1" y="13118"/>
                  </a:lnTo>
                  <a:lnTo>
                    <a:pt x="9003" y="22121"/>
                  </a:lnTo>
                  <a:lnTo>
                    <a:pt x="9003" y="49055"/>
                  </a:lnTo>
                  <a:lnTo>
                    <a:pt x="1627" y="56431"/>
                  </a:lnTo>
                  <a:lnTo>
                    <a:pt x="1627" y="70403"/>
                  </a:lnTo>
                  <a:cubicBezTo>
                    <a:pt x="1085" y="70559"/>
                    <a:pt x="682" y="71052"/>
                    <a:pt x="682" y="71652"/>
                  </a:cubicBezTo>
                  <a:cubicBezTo>
                    <a:pt x="682" y="72366"/>
                    <a:pt x="1266" y="72958"/>
                    <a:pt x="1988" y="72958"/>
                  </a:cubicBezTo>
                  <a:cubicBezTo>
                    <a:pt x="2711" y="72958"/>
                    <a:pt x="3294" y="72366"/>
                    <a:pt x="3294" y="71652"/>
                  </a:cubicBezTo>
                  <a:cubicBezTo>
                    <a:pt x="3294" y="71093"/>
                    <a:pt x="2941" y="70617"/>
                    <a:pt x="2440" y="70436"/>
                  </a:cubicBezTo>
                  <a:lnTo>
                    <a:pt x="2440" y="56768"/>
                  </a:lnTo>
                  <a:lnTo>
                    <a:pt x="9825" y="49392"/>
                  </a:lnTo>
                  <a:lnTo>
                    <a:pt x="9825" y="21784"/>
                  </a:lnTo>
                  <a:lnTo>
                    <a:pt x="822" y="12781"/>
                  </a:lnTo>
                  <a:lnTo>
                    <a:pt x="822"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924300" y="2751225"/>
              <a:ext cx="264325" cy="2033625"/>
            </a:xfrm>
            <a:custGeom>
              <a:avLst/>
              <a:gdLst/>
              <a:ahLst/>
              <a:cxnLst/>
              <a:rect l="l" t="t" r="r" b="b"/>
              <a:pathLst>
                <a:path w="10573" h="81345" extrusionOk="0">
                  <a:moveTo>
                    <a:pt x="9751" y="23591"/>
                  </a:moveTo>
                  <a:lnTo>
                    <a:pt x="896" y="23591"/>
                  </a:lnTo>
                  <a:lnTo>
                    <a:pt x="896" y="78806"/>
                  </a:lnTo>
                  <a:cubicBezTo>
                    <a:pt x="370" y="78979"/>
                    <a:pt x="1" y="79463"/>
                    <a:pt x="1" y="80038"/>
                  </a:cubicBezTo>
                  <a:cubicBezTo>
                    <a:pt x="1" y="80753"/>
                    <a:pt x="584" y="81344"/>
                    <a:pt x="1298" y="81344"/>
                  </a:cubicBezTo>
                  <a:cubicBezTo>
                    <a:pt x="2021" y="81344"/>
                    <a:pt x="2605" y="80753"/>
                    <a:pt x="2605" y="80038"/>
                  </a:cubicBezTo>
                  <a:cubicBezTo>
                    <a:pt x="2605" y="79463"/>
                    <a:pt x="2227" y="78979"/>
                    <a:pt x="1709" y="78806"/>
                  </a:cubicBezTo>
                  <a:lnTo>
                    <a:pt x="1709" y="24404"/>
                  </a:lnTo>
                  <a:lnTo>
                    <a:pt x="10572" y="24404"/>
                  </a:lnTo>
                  <a:lnTo>
                    <a:pt x="10572" y="0"/>
                  </a:lnTo>
                  <a:lnTo>
                    <a:pt x="9751" y="0"/>
                  </a:ln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661125" y="4193000"/>
              <a:ext cx="136575" cy="1191675"/>
            </a:xfrm>
            <a:custGeom>
              <a:avLst/>
              <a:gdLst/>
              <a:ahLst/>
              <a:cxnLst/>
              <a:rect l="l" t="t" r="r" b="b"/>
              <a:pathLst>
                <a:path w="5463" h="47667" extrusionOk="0">
                  <a:moveTo>
                    <a:pt x="4567" y="45129"/>
                  </a:moveTo>
                  <a:lnTo>
                    <a:pt x="4567" y="0"/>
                  </a:lnTo>
                  <a:lnTo>
                    <a:pt x="0" y="0"/>
                  </a:lnTo>
                  <a:lnTo>
                    <a:pt x="0" y="822"/>
                  </a:lnTo>
                  <a:lnTo>
                    <a:pt x="3746" y="822"/>
                  </a:lnTo>
                  <a:lnTo>
                    <a:pt x="3746" y="45129"/>
                  </a:lnTo>
                  <a:cubicBezTo>
                    <a:pt x="3228" y="45301"/>
                    <a:pt x="2850" y="45786"/>
                    <a:pt x="2850" y="46361"/>
                  </a:cubicBezTo>
                  <a:cubicBezTo>
                    <a:pt x="2850" y="47084"/>
                    <a:pt x="3434" y="47667"/>
                    <a:pt x="4157" y="47667"/>
                  </a:cubicBezTo>
                  <a:cubicBezTo>
                    <a:pt x="4879" y="47667"/>
                    <a:pt x="5463" y="47084"/>
                    <a:pt x="5463" y="46361"/>
                  </a:cubicBezTo>
                  <a:cubicBezTo>
                    <a:pt x="5463" y="45786"/>
                    <a:pt x="5085" y="45301"/>
                    <a:pt x="4567" y="4512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661125" y="4097725"/>
              <a:ext cx="210700" cy="779125"/>
            </a:xfrm>
            <a:custGeom>
              <a:avLst/>
              <a:gdLst/>
              <a:ahLst/>
              <a:cxnLst/>
              <a:rect l="l" t="t" r="r" b="b"/>
              <a:pathLst>
                <a:path w="8428" h="31165" extrusionOk="0">
                  <a:moveTo>
                    <a:pt x="7532" y="28626"/>
                  </a:moveTo>
                  <a:lnTo>
                    <a:pt x="7532" y="0"/>
                  </a:lnTo>
                  <a:lnTo>
                    <a:pt x="0" y="0"/>
                  </a:lnTo>
                  <a:lnTo>
                    <a:pt x="0" y="813"/>
                  </a:lnTo>
                  <a:lnTo>
                    <a:pt x="6711" y="813"/>
                  </a:lnTo>
                  <a:lnTo>
                    <a:pt x="6711" y="28626"/>
                  </a:lnTo>
                  <a:cubicBezTo>
                    <a:pt x="6194" y="28799"/>
                    <a:pt x="5816" y="29283"/>
                    <a:pt x="5816" y="29858"/>
                  </a:cubicBezTo>
                  <a:cubicBezTo>
                    <a:pt x="5816" y="30581"/>
                    <a:pt x="6399" y="31164"/>
                    <a:pt x="7122" y="31164"/>
                  </a:cubicBezTo>
                  <a:cubicBezTo>
                    <a:pt x="7845" y="31164"/>
                    <a:pt x="8428" y="30581"/>
                    <a:pt x="8428" y="29858"/>
                  </a:cubicBezTo>
                  <a:cubicBezTo>
                    <a:pt x="8428" y="29283"/>
                    <a:pt x="8050" y="28799"/>
                    <a:pt x="7532" y="2862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661125" y="3995450"/>
              <a:ext cx="293250" cy="1116525"/>
            </a:xfrm>
            <a:custGeom>
              <a:avLst/>
              <a:gdLst/>
              <a:ahLst/>
              <a:cxnLst/>
              <a:rect l="l" t="t" r="r" b="b"/>
              <a:pathLst>
                <a:path w="11730" h="44661" extrusionOk="0">
                  <a:moveTo>
                    <a:pt x="10835" y="42122"/>
                  </a:moveTo>
                  <a:lnTo>
                    <a:pt x="10835" y="0"/>
                  </a:lnTo>
                  <a:lnTo>
                    <a:pt x="0" y="0"/>
                  </a:lnTo>
                  <a:lnTo>
                    <a:pt x="0" y="814"/>
                  </a:lnTo>
                  <a:lnTo>
                    <a:pt x="10021" y="814"/>
                  </a:lnTo>
                  <a:lnTo>
                    <a:pt x="10021" y="42122"/>
                  </a:lnTo>
                  <a:cubicBezTo>
                    <a:pt x="9496" y="42295"/>
                    <a:pt x="9126" y="42780"/>
                    <a:pt x="9126" y="43355"/>
                  </a:cubicBezTo>
                  <a:cubicBezTo>
                    <a:pt x="9126" y="44077"/>
                    <a:pt x="9709" y="44661"/>
                    <a:pt x="10424" y="44661"/>
                  </a:cubicBezTo>
                  <a:cubicBezTo>
                    <a:pt x="11147" y="44661"/>
                    <a:pt x="11730" y="44077"/>
                    <a:pt x="11730" y="43355"/>
                  </a:cubicBezTo>
                  <a:cubicBezTo>
                    <a:pt x="11730" y="42780"/>
                    <a:pt x="11352" y="42295"/>
                    <a:pt x="10835" y="4212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25" y="3906725"/>
              <a:ext cx="388750" cy="833775"/>
            </a:xfrm>
            <a:custGeom>
              <a:avLst/>
              <a:gdLst/>
              <a:ahLst/>
              <a:cxnLst/>
              <a:rect l="l" t="t" r="r" b="b"/>
              <a:pathLst>
                <a:path w="15550" h="33351" extrusionOk="0">
                  <a:moveTo>
                    <a:pt x="14654" y="30812"/>
                  </a:moveTo>
                  <a:lnTo>
                    <a:pt x="14654" y="1"/>
                  </a:lnTo>
                  <a:lnTo>
                    <a:pt x="0" y="1"/>
                  </a:lnTo>
                  <a:lnTo>
                    <a:pt x="0" y="822"/>
                  </a:lnTo>
                  <a:lnTo>
                    <a:pt x="13833" y="822"/>
                  </a:lnTo>
                  <a:lnTo>
                    <a:pt x="13833" y="30812"/>
                  </a:lnTo>
                  <a:cubicBezTo>
                    <a:pt x="13315" y="30985"/>
                    <a:pt x="12946" y="31469"/>
                    <a:pt x="12946" y="32044"/>
                  </a:cubicBezTo>
                  <a:cubicBezTo>
                    <a:pt x="12946" y="32767"/>
                    <a:pt x="13529" y="33350"/>
                    <a:pt x="14243" y="33350"/>
                  </a:cubicBezTo>
                  <a:cubicBezTo>
                    <a:pt x="14966" y="33350"/>
                    <a:pt x="15549" y="32767"/>
                    <a:pt x="15549" y="32044"/>
                  </a:cubicBezTo>
                  <a:cubicBezTo>
                    <a:pt x="15549" y="31469"/>
                    <a:pt x="15172" y="30985"/>
                    <a:pt x="14654" y="3081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661125" y="2832325"/>
              <a:ext cx="487100" cy="2112700"/>
            </a:xfrm>
            <a:custGeom>
              <a:avLst/>
              <a:gdLst/>
              <a:ahLst/>
              <a:cxnLst/>
              <a:rect l="l" t="t" r="r" b="b"/>
              <a:pathLst>
                <a:path w="19484" h="84508" extrusionOk="0">
                  <a:moveTo>
                    <a:pt x="18589" y="81969"/>
                  </a:moveTo>
                  <a:lnTo>
                    <a:pt x="18589" y="39724"/>
                  </a:lnTo>
                  <a:lnTo>
                    <a:pt x="5191" y="39724"/>
                  </a:lnTo>
                  <a:lnTo>
                    <a:pt x="5191" y="1"/>
                  </a:lnTo>
                  <a:lnTo>
                    <a:pt x="0" y="1"/>
                  </a:lnTo>
                  <a:lnTo>
                    <a:pt x="0" y="814"/>
                  </a:lnTo>
                  <a:lnTo>
                    <a:pt x="4370" y="814"/>
                  </a:lnTo>
                  <a:lnTo>
                    <a:pt x="4370" y="40546"/>
                  </a:lnTo>
                  <a:lnTo>
                    <a:pt x="17767" y="40546"/>
                  </a:lnTo>
                  <a:lnTo>
                    <a:pt x="17767" y="81969"/>
                  </a:lnTo>
                  <a:cubicBezTo>
                    <a:pt x="17250" y="82142"/>
                    <a:pt x="16872" y="82626"/>
                    <a:pt x="16872" y="83201"/>
                  </a:cubicBezTo>
                  <a:cubicBezTo>
                    <a:pt x="16872" y="83924"/>
                    <a:pt x="17463" y="84507"/>
                    <a:pt x="18178" y="84507"/>
                  </a:cubicBezTo>
                  <a:cubicBezTo>
                    <a:pt x="18901" y="84507"/>
                    <a:pt x="19484" y="83924"/>
                    <a:pt x="19484" y="83201"/>
                  </a:cubicBezTo>
                  <a:cubicBezTo>
                    <a:pt x="19484" y="82626"/>
                    <a:pt x="19106" y="82142"/>
                    <a:pt x="18589" y="81969"/>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861750" y="2751225"/>
              <a:ext cx="410725" cy="2406750"/>
            </a:xfrm>
            <a:custGeom>
              <a:avLst/>
              <a:gdLst/>
              <a:ahLst/>
              <a:cxnLst/>
              <a:rect l="l" t="t" r="r" b="b"/>
              <a:pathLst>
                <a:path w="16429" h="96270" extrusionOk="0">
                  <a:moveTo>
                    <a:pt x="15533" y="93731"/>
                  </a:moveTo>
                  <a:lnTo>
                    <a:pt x="15533" y="38730"/>
                  </a:lnTo>
                  <a:lnTo>
                    <a:pt x="822" y="38730"/>
                  </a:lnTo>
                  <a:lnTo>
                    <a:pt x="822" y="0"/>
                  </a:lnTo>
                  <a:lnTo>
                    <a:pt x="0" y="0"/>
                  </a:lnTo>
                  <a:lnTo>
                    <a:pt x="0" y="39543"/>
                  </a:lnTo>
                  <a:lnTo>
                    <a:pt x="14720" y="39543"/>
                  </a:lnTo>
                  <a:lnTo>
                    <a:pt x="14720" y="93731"/>
                  </a:lnTo>
                  <a:cubicBezTo>
                    <a:pt x="14202" y="93904"/>
                    <a:pt x="13825" y="94388"/>
                    <a:pt x="13825" y="94963"/>
                  </a:cubicBezTo>
                  <a:cubicBezTo>
                    <a:pt x="13825" y="95686"/>
                    <a:pt x="14408" y="96270"/>
                    <a:pt x="15131" y="96270"/>
                  </a:cubicBezTo>
                  <a:cubicBezTo>
                    <a:pt x="15845" y="96270"/>
                    <a:pt x="16429" y="95686"/>
                    <a:pt x="16429" y="94963"/>
                  </a:cubicBezTo>
                  <a:cubicBezTo>
                    <a:pt x="16429" y="94388"/>
                    <a:pt x="16051" y="93904"/>
                    <a:pt x="15533" y="9373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949025" y="2751225"/>
              <a:ext cx="421200" cy="1823950"/>
            </a:xfrm>
            <a:custGeom>
              <a:avLst/>
              <a:gdLst/>
              <a:ahLst/>
              <a:cxnLst/>
              <a:rect l="l" t="t" r="r" b="b"/>
              <a:pathLst>
                <a:path w="16848" h="72958" extrusionOk="0">
                  <a:moveTo>
                    <a:pt x="15952" y="70420"/>
                  </a:moveTo>
                  <a:lnTo>
                    <a:pt x="15952" y="33924"/>
                  </a:lnTo>
                  <a:lnTo>
                    <a:pt x="822" y="33924"/>
                  </a:lnTo>
                  <a:lnTo>
                    <a:pt x="822" y="0"/>
                  </a:lnTo>
                  <a:lnTo>
                    <a:pt x="0" y="0"/>
                  </a:lnTo>
                  <a:lnTo>
                    <a:pt x="0" y="34738"/>
                  </a:lnTo>
                  <a:lnTo>
                    <a:pt x="15139" y="34738"/>
                  </a:lnTo>
                  <a:lnTo>
                    <a:pt x="15139" y="70420"/>
                  </a:lnTo>
                  <a:cubicBezTo>
                    <a:pt x="14621" y="70592"/>
                    <a:pt x="14244" y="71077"/>
                    <a:pt x="14244" y="71652"/>
                  </a:cubicBezTo>
                  <a:cubicBezTo>
                    <a:pt x="14244" y="72375"/>
                    <a:pt x="14827" y="72958"/>
                    <a:pt x="15550" y="72958"/>
                  </a:cubicBezTo>
                  <a:cubicBezTo>
                    <a:pt x="16264" y="72958"/>
                    <a:pt x="16847" y="72375"/>
                    <a:pt x="16847" y="71652"/>
                  </a:cubicBezTo>
                  <a:cubicBezTo>
                    <a:pt x="16847" y="71077"/>
                    <a:pt x="16470" y="70592"/>
                    <a:pt x="15952" y="7042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1249050" y="2751225"/>
              <a:ext cx="264500" cy="561050"/>
            </a:xfrm>
            <a:custGeom>
              <a:avLst/>
              <a:gdLst/>
              <a:ahLst/>
              <a:cxnLst/>
              <a:rect l="l" t="t" r="r" b="b"/>
              <a:pathLst>
                <a:path w="10580" h="22442" extrusionOk="0">
                  <a:moveTo>
                    <a:pt x="9274" y="22441"/>
                  </a:moveTo>
                  <a:cubicBezTo>
                    <a:pt x="9997" y="22441"/>
                    <a:pt x="10580" y="21850"/>
                    <a:pt x="10580" y="21135"/>
                  </a:cubicBezTo>
                  <a:cubicBezTo>
                    <a:pt x="10580" y="20412"/>
                    <a:pt x="9997" y="19829"/>
                    <a:pt x="9274" y="19829"/>
                  </a:cubicBezTo>
                  <a:cubicBezTo>
                    <a:pt x="8600" y="19829"/>
                    <a:pt x="8050" y="20338"/>
                    <a:pt x="7984" y="20995"/>
                  </a:cubicBezTo>
                  <a:lnTo>
                    <a:pt x="822" y="20995"/>
                  </a:lnTo>
                  <a:lnTo>
                    <a:pt x="822" y="0"/>
                  </a:lnTo>
                  <a:lnTo>
                    <a:pt x="0" y="0"/>
                  </a:lnTo>
                  <a:lnTo>
                    <a:pt x="0" y="21817"/>
                  </a:lnTo>
                  <a:lnTo>
                    <a:pt x="8165" y="21817"/>
                  </a:lnTo>
                  <a:cubicBezTo>
                    <a:pt x="8395" y="22187"/>
                    <a:pt x="8806" y="22433"/>
                    <a:pt x="9274" y="224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1966325" y="2751225"/>
              <a:ext cx="65325" cy="499650"/>
            </a:xfrm>
            <a:custGeom>
              <a:avLst/>
              <a:gdLst/>
              <a:ahLst/>
              <a:cxnLst/>
              <a:rect l="l" t="t" r="r" b="b"/>
              <a:pathLst>
                <a:path w="2613" h="19986" extrusionOk="0">
                  <a:moveTo>
                    <a:pt x="1718" y="17447"/>
                  </a:moveTo>
                  <a:lnTo>
                    <a:pt x="1718" y="0"/>
                  </a:lnTo>
                  <a:lnTo>
                    <a:pt x="896" y="0"/>
                  </a:lnTo>
                  <a:lnTo>
                    <a:pt x="896" y="17447"/>
                  </a:lnTo>
                  <a:cubicBezTo>
                    <a:pt x="379" y="17619"/>
                    <a:pt x="1" y="18104"/>
                    <a:pt x="1" y="18679"/>
                  </a:cubicBezTo>
                  <a:cubicBezTo>
                    <a:pt x="1" y="19402"/>
                    <a:pt x="584" y="19985"/>
                    <a:pt x="1307" y="19985"/>
                  </a:cubicBezTo>
                  <a:cubicBezTo>
                    <a:pt x="2030" y="19985"/>
                    <a:pt x="2613" y="19402"/>
                    <a:pt x="2613" y="18679"/>
                  </a:cubicBezTo>
                  <a:cubicBezTo>
                    <a:pt x="2613" y="18104"/>
                    <a:pt x="2235" y="17619"/>
                    <a:pt x="1718" y="1744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2491225" y="2751225"/>
              <a:ext cx="370275" cy="226925"/>
            </a:xfrm>
            <a:custGeom>
              <a:avLst/>
              <a:gdLst/>
              <a:ahLst/>
              <a:cxnLst/>
              <a:rect l="l" t="t" r="r" b="b"/>
              <a:pathLst>
                <a:path w="14811" h="9077" extrusionOk="0">
                  <a:moveTo>
                    <a:pt x="1306" y="9077"/>
                  </a:moveTo>
                  <a:cubicBezTo>
                    <a:pt x="1881" y="9077"/>
                    <a:pt x="2366" y="8699"/>
                    <a:pt x="2538" y="8181"/>
                  </a:cubicBezTo>
                  <a:lnTo>
                    <a:pt x="14810" y="8181"/>
                  </a:lnTo>
                  <a:lnTo>
                    <a:pt x="14810" y="0"/>
                  </a:lnTo>
                  <a:lnTo>
                    <a:pt x="13989" y="0"/>
                  </a:lnTo>
                  <a:lnTo>
                    <a:pt x="13989" y="7360"/>
                  </a:lnTo>
                  <a:lnTo>
                    <a:pt x="2538" y="7360"/>
                  </a:lnTo>
                  <a:cubicBezTo>
                    <a:pt x="2366" y="6843"/>
                    <a:pt x="1881" y="6465"/>
                    <a:pt x="1306" y="6465"/>
                  </a:cubicBezTo>
                  <a:cubicBezTo>
                    <a:pt x="592" y="6465"/>
                    <a:pt x="0" y="7048"/>
                    <a:pt x="0" y="7771"/>
                  </a:cubicBezTo>
                  <a:cubicBezTo>
                    <a:pt x="0" y="8494"/>
                    <a:pt x="583" y="9077"/>
                    <a:pt x="1306" y="9077"/>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491225" y="2751225"/>
              <a:ext cx="298600" cy="123850"/>
            </a:xfrm>
            <a:custGeom>
              <a:avLst/>
              <a:gdLst/>
              <a:ahLst/>
              <a:cxnLst/>
              <a:rect l="l" t="t" r="r" b="b"/>
              <a:pathLst>
                <a:path w="11944" h="4954" extrusionOk="0">
                  <a:moveTo>
                    <a:pt x="1306" y="4953"/>
                  </a:moveTo>
                  <a:cubicBezTo>
                    <a:pt x="1881" y="4953"/>
                    <a:pt x="2366" y="4584"/>
                    <a:pt x="2538" y="4058"/>
                  </a:cubicBezTo>
                  <a:lnTo>
                    <a:pt x="11943" y="4058"/>
                  </a:lnTo>
                  <a:lnTo>
                    <a:pt x="11943" y="0"/>
                  </a:lnTo>
                  <a:lnTo>
                    <a:pt x="11122" y="0"/>
                  </a:lnTo>
                  <a:lnTo>
                    <a:pt x="11122" y="3245"/>
                  </a:lnTo>
                  <a:lnTo>
                    <a:pt x="2538" y="3245"/>
                  </a:lnTo>
                  <a:cubicBezTo>
                    <a:pt x="2366" y="2727"/>
                    <a:pt x="1881" y="2349"/>
                    <a:pt x="1306" y="2349"/>
                  </a:cubicBezTo>
                  <a:cubicBezTo>
                    <a:pt x="592" y="2349"/>
                    <a:pt x="0" y="2933"/>
                    <a:pt x="0" y="3655"/>
                  </a:cubicBezTo>
                  <a:cubicBezTo>
                    <a:pt x="0" y="4370"/>
                    <a:pt x="583" y="4953"/>
                    <a:pt x="1306"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1328100" y="2751225"/>
              <a:ext cx="333525" cy="123850"/>
            </a:xfrm>
            <a:custGeom>
              <a:avLst/>
              <a:gdLst/>
              <a:ahLst/>
              <a:cxnLst/>
              <a:rect l="l" t="t" r="r" b="b"/>
              <a:pathLst>
                <a:path w="13341" h="4954" extrusionOk="0">
                  <a:moveTo>
                    <a:pt x="1307" y="4953"/>
                  </a:moveTo>
                  <a:cubicBezTo>
                    <a:pt x="1882" y="4953"/>
                    <a:pt x="2366" y="4584"/>
                    <a:pt x="2539" y="4058"/>
                  </a:cubicBezTo>
                  <a:lnTo>
                    <a:pt x="13340" y="4058"/>
                  </a:lnTo>
                  <a:lnTo>
                    <a:pt x="13340" y="0"/>
                  </a:lnTo>
                  <a:lnTo>
                    <a:pt x="12519" y="0"/>
                  </a:lnTo>
                  <a:lnTo>
                    <a:pt x="12519" y="3245"/>
                  </a:lnTo>
                  <a:lnTo>
                    <a:pt x="2539" y="3245"/>
                  </a:lnTo>
                  <a:cubicBezTo>
                    <a:pt x="2366" y="2727"/>
                    <a:pt x="1882" y="2349"/>
                    <a:pt x="1307" y="2349"/>
                  </a:cubicBezTo>
                  <a:cubicBezTo>
                    <a:pt x="584" y="2349"/>
                    <a:pt x="1" y="2933"/>
                    <a:pt x="1" y="3655"/>
                  </a:cubicBezTo>
                  <a:cubicBezTo>
                    <a:pt x="1" y="4370"/>
                    <a:pt x="584" y="4953"/>
                    <a:pt x="1307" y="495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1045750" y="2751225"/>
              <a:ext cx="421600" cy="1989275"/>
            </a:xfrm>
            <a:custGeom>
              <a:avLst/>
              <a:gdLst/>
              <a:ahLst/>
              <a:cxnLst/>
              <a:rect l="l" t="t" r="r" b="b"/>
              <a:pathLst>
                <a:path w="16864" h="79571" extrusionOk="0">
                  <a:moveTo>
                    <a:pt x="15968" y="77032"/>
                  </a:moveTo>
                  <a:lnTo>
                    <a:pt x="15968" y="29628"/>
                  </a:lnTo>
                  <a:lnTo>
                    <a:pt x="822" y="29628"/>
                  </a:lnTo>
                  <a:lnTo>
                    <a:pt x="822" y="0"/>
                  </a:lnTo>
                  <a:lnTo>
                    <a:pt x="0" y="0"/>
                  </a:lnTo>
                  <a:lnTo>
                    <a:pt x="0" y="30442"/>
                  </a:lnTo>
                  <a:lnTo>
                    <a:pt x="15155" y="30442"/>
                  </a:lnTo>
                  <a:lnTo>
                    <a:pt x="15155" y="77032"/>
                  </a:lnTo>
                  <a:cubicBezTo>
                    <a:pt x="14638" y="77205"/>
                    <a:pt x="14260" y="77689"/>
                    <a:pt x="14260" y="78264"/>
                  </a:cubicBezTo>
                  <a:cubicBezTo>
                    <a:pt x="14260" y="78987"/>
                    <a:pt x="14843" y="79570"/>
                    <a:pt x="15566" y="79570"/>
                  </a:cubicBezTo>
                  <a:cubicBezTo>
                    <a:pt x="16280" y="79570"/>
                    <a:pt x="16864" y="78987"/>
                    <a:pt x="16864" y="78264"/>
                  </a:cubicBezTo>
                  <a:cubicBezTo>
                    <a:pt x="16864" y="77689"/>
                    <a:pt x="16486" y="77205"/>
                    <a:pt x="15977" y="7703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1158675" y="2751225"/>
              <a:ext cx="426350" cy="2248225"/>
            </a:xfrm>
            <a:custGeom>
              <a:avLst/>
              <a:gdLst/>
              <a:ahLst/>
              <a:cxnLst/>
              <a:rect l="l" t="t" r="r" b="b"/>
              <a:pathLst>
                <a:path w="17054" h="89929" extrusionOk="0">
                  <a:moveTo>
                    <a:pt x="16158" y="87398"/>
                  </a:moveTo>
                  <a:lnTo>
                    <a:pt x="16158" y="25226"/>
                  </a:lnTo>
                  <a:lnTo>
                    <a:pt x="822" y="25226"/>
                  </a:lnTo>
                  <a:lnTo>
                    <a:pt x="822" y="0"/>
                  </a:lnTo>
                  <a:lnTo>
                    <a:pt x="1" y="0"/>
                  </a:lnTo>
                  <a:lnTo>
                    <a:pt x="1" y="26039"/>
                  </a:lnTo>
                  <a:lnTo>
                    <a:pt x="15345" y="26039"/>
                  </a:lnTo>
                  <a:lnTo>
                    <a:pt x="15345" y="87398"/>
                  </a:lnTo>
                  <a:cubicBezTo>
                    <a:pt x="14819" y="87571"/>
                    <a:pt x="14449" y="88047"/>
                    <a:pt x="14449" y="88630"/>
                  </a:cubicBezTo>
                  <a:cubicBezTo>
                    <a:pt x="14449" y="89345"/>
                    <a:pt x="15033" y="89928"/>
                    <a:pt x="15747" y="89928"/>
                  </a:cubicBezTo>
                  <a:cubicBezTo>
                    <a:pt x="16470" y="89928"/>
                    <a:pt x="17053" y="89345"/>
                    <a:pt x="17053" y="88630"/>
                  </a:cubicBezTo>
                  <a:cubicBezTo>
                    <a:pt x="17053" y="88047"/>
                    <a:pt x="16676" y="87571"/>
                    <a:pt x="16158" y="873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1353975" y="2751225"/>
              <a:ext cx="389575" cy="1484725"/>
            </a:xfrm>
            <a:custGeom>
              <a:avLst/>
              <a:gdLst/>
              <a:ahLst/>
              <a:cxnLst/>
              <a:rect l="l" t="t" r="r" b="b"/>
              <a:pathLst>
                <a:path w="15583" h="59389" extrusionOk="0">
                  <a:moveTo>
                    <a:pt x="14671" y="56850"/>
                  </a:moveTo>
                  <a:lnTo>
                    <a:pt x="14671" y="26022"/>
                  </a:lnTo>
                  <a:lnTo>
                    <a:pt x="822" y="12174"/>
                  </a:lnTo>
                  <a:lnTo>
                    <a:pt x="822" y="7713"/>
                  </a:lnTo>
                  <a:lnTo>
                    <a:pt x="15229" y="7713"/>
                  </a:lnTo>
                  <a:lnTo>
                    <a:pt x="15229" y="0"/>
                  </a:lnTo>
                  <a:lnTo>
                    <a:pt x="14408" y="0"/>
                  </a:lnTo>
                  <a:lnTo>
                    <a:pt x="14408" y="6892"/>
                  </a:lnTo>
                  <a:lnTo>
                    <a:pt x="1" y="6892"/>
                  </a:lnTo>
                  <a:lnTo>
                    <a:pt x="1" y="12510"/>
                  </a:lnTo>
                  <a:lnTo>
                    <a:pt x="13849" y="26359"/>
                  </a:lnTo>
                  <a:lnTo>
                    <a:pt x="13849" y="56858"/>
                  </a:lnTo>
                  <a:cubicBezTo>
                    <a:pt x="13340" y="57031"/>
                    <a:pt x="12979" y="57515"/>
                    <a:pt x="12979" y="58082"/>
                  </a:cubicBezTo>
                  <a:cubicBezTo>
                    <a:pt x="12979" y="58805"/>
                    <a:pt x="13554" y="59388"/>
                    <a:pt x="14277" y="59388"/>
                  </a:cubicBezTo>
                  <a:cubicBezTo>
                    <a:pt x="14999" y="59388"/>
                    <a:pt x="15583" y="58805"/>
                    <a:pt x="15583" y="58082"/>
                  </a:cubicBezTo>
                  <a:cubicBezTo>
                    <a:pt x="15583" y="57499"/>
                    <a:pt x="15197" y="57014"/>
                    <a:pt x="14671" y="56850"/>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1502025" y="2751225"/>
              <a:ext cx="382600" cy="1870775"/>
            </a:xfrm>
            <a:custGeom>
              <a:avLst/>
              <a:gdLst/>
              <a:ahLst/>
              <a:cxnLst/>
              <a:rect l="l" t="t" r="r" b="b"/>
              <a:pathLst>
                <a:path w="15304" h="74831" extrusionOk="0">
                  <a:moveTo>
                    <a:pt x="14408" y="72293"/>
                  </a:moveTo>
                  <a:lnTo>
                    <a:pt x="14408" y="24971"/>
                  </a:lnTo>
                  <a:lnTo>
                    <a:pt x="1980" y="12543"/>
                  </a:lnTo>
                  <a:lnTo>
                    <a:pt x="12856" y="12543"/>
                  </a:lnTo>
                  <a:lnTo>
                    <a:pt x="12856" y="0"/>
                  </a:lnTo>
                  <a:lnTo>
                    <a:pt x="12035" y="0"/>
                  </a:lnTo>
                  <a:lnTo>
                    <a:pt x="12035" y="11730"/>
                  </a:lnTo>
                  <a:lnTo>
                    <a:pt x="1" y="11730"/>
                  </a:lnTo>
                  <a:lnTo>
                    <a:pt x="13587" y="25308"/>
                  </a:lnTo>
                  <a:lnTo>
                    <a:pt x="13587" y="72293"/>
                  </a:lnTo>
                  <a:cubicBezTo>
                    <a:pt x="13069" y="72465"/>
                    <a:pt x="12692" y="72950"/>
                    <a:pt x="12692" y="73525"/>
                  </a:cubicBezTo>
                  <a:cubicBezTo>
                    <a:pt x="12692" y="74247"/>
                    <a:pt x="13283" y="74831"/>
                    <a:pt x="13998" y="74831"/>
                  </a:cubicBezTo>
                  <a:cubicBezTo>
                    <a:pt x="14721" y="74831"/>
                    <a:pt x="15304" y="74247"/>
                    <a:pt x="15304" y="73525"/>
                  </a:cubicBezTo>
                  <a:cubicBezTo>
                    <a:pt x="15304" y="72950"/>
                    <a:pt x="14926" y="72465"/>
                    <a:pt x="14408" y="722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1725450" y="2751225"/>
              <a:ext cx="288975" cy="1665425"/>
            </a:xfrm>
            <a:custGeom>
              <a:avLst/>
              <a:gdLst/>
              <a:ahLst/>
              <a:cxnLst/>
              <a:rect l="l" t="t" r="r" b="b"/>
              <a:pathLst>
                <a:path w="11559" h="66617" extrusionOk="0">
                  <a:moveTo>
                    <a:pt x="10663" y="64078"/>
                  </a:moveTo>
                  <a:lnTo>
                    <a:pt x="10663" y="24774"/>
                  </a:lnTo>
                  <a:lnTo>
                    <a:pt x="1972" y="16092"/>
                  </a:lnTo>
                  <a:lnTo>
                    <a:pt x="7673" y="16092"/>
                  </a:lnTo>
                  <a:lnTo>
                    <a:pt x="7673" y="0"/>
                  </a:lnTo>
                  <a:lnTo>
                    <a:pt x="6851" y="0"/>
                  </a:lnTo>
                  <a:lnTo>
                    <a:pt x="6851" y="15270"/>
                  </a:lnTo>
                  <a:lnTo>
                    <a:pt x="1" y="15270"/>
                  </a:lnTo>
                  <a:lnTo>
                    <a:pt x="9841" y="25111"/>
                  </a:lnTo>
                  <a:lnTo>
                    <a:pt x="9841" y="64078"/>
                  </a:lnTo>
                  <a:cubicBezTo>
                    <a:pt x="9324" y="64251"/>
                    <a:pt x="8946" y="64736"/>
                    <a:pt x="8946" y="65311"/>
                  </a:cubicBezTo>
                  <a:cubicBezTo>
                    <a:pt x="8946" y="66033"/>
                    <a:pt x="9529" y="66617"/>
                    <a:pt x="10252" y="66617"/>
                  </a:cubicBezTo>
                  <a:cubicBezTo>
                    <a:pt x="10975" y="66617"/>
                    <a:pt x="11558" y="66033"/>
                    <a:pt x="11558" y="65311"/>
                  </a:cubicBezTo>
                  <a:cubicBezTo>
                    <a:pt x="11558" y="64736"/>
                    <a:pt x="11180" y="64251"/>
                    <a:pt x="10663" y="6407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2128975" y="2751225"/>
              <a:ext cx="197150" cy="2033425"/>
            </a:xfrm>
            <a:custGeom>
              <a:avLst/>
              <a:gdLst/>
              <a:ahLst/>
              <a:cxnLst/>
              <a:rect l="l" t="t" r="r" b="b"/>
              <a:pathLst>
                <a:path w="7886" h="81337" extrusionOk="0">
                  <a:moveTo>
                    <a:pt x="1684" y="78798"/>
                  </a:moveTo>
                  <a:lnTo>
                    <a:pt x="1684" y="49318"/>
                  </a:lnTo>
                  <a:lnTo>
                    <a:pt x="7886" y="43116"/>
                  </a:lnTo>
                  <a:lnTo>
                    <a:pt x="7886" y="25061"/>
                  </a:lnTo>
                  <a:lnTo>
                    <a:pt x="1339" y="18515"/>
                  </a:lnTo>
                  <a:lnTo>
                    <a:pt x="1339" y="0"/>
                  </a:lnTo>
                  <a:lnTo>
                    <a:pt x="518" y="0"/>
                  </a:lnTo>
                  <a:lnTo>
                    <a:pt x="518" y="18852"/>
                  </a:lnTo>
                  <a:lnTo>
                    <a:pt x="7065" y="25398"/>
                  </a:lnTo>
                  <a:lnTo>
                    <a:pt x="7065" y="42779"/>
                  </a:lnTo>
                  <a:lnTo>
                    <a:pt x="863" y="48981"/>
                  </a:lnTo>
                  <a:lnTo>
                    <a:pt x="863" y="78815"/>
                  </a:lnTo>
                  <a:cubicBezTo>
                    <a:pt x="362" y="78995"/>
                    <a:pt x="0" y="79472"/>
                    <a:pt x="0" y="80038"/>
                  </a:cubicBezTo>
                  <a:cubicBezTo>
                    <a:pt x="0" y="80753"/>
                    <a:pt x="584" y="81336"/>
                    <a:pt x="1307" y="81336"/>
                  </a:cubicBezTo>
                  <a:cubicBezTo>
                    <a:pt x="2021" y="81336"/>
                    <a:pt x="2604" y="80753"/>
                    <a:pt x="2604" y="80038"/>
                  </a:cubicBezTo>
                  <a:cubicBezTo>
                    <a:pt x="2604" y="79447"/>
                    <a:pt x="2218" y="78962"/>
                    <a:pt x="1684" y="787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2048075" y="2751225"/>
              <a:ext cx="194275" cy="2304475"/>
            </a:xfrm>
            <a:custGeom>
              <a:avLst/>
              <a:gdLst/>
              <a:ahLst/>
              <a:cxnLst/>
              <a:rect l="l" t="t" r="r" b="b"/>
              <a:pathLst>
                <a:path w="7771" h="92179" extrusionOk="0">
                  <a:moveTo>
                    <a:pt x="1709" y="89641"/>
                  </a:moveTo>
                  <a:lnTo>
                    <a:pt x="1709" y="47133"/>
                  </a:lnTo>
                  <a:lnTo>
                    <a:pt x="7771" y="41071"/>
                  </a:lnTo>
                  <a:lnTo>
                    <a:pt x="7771" y="26540"/>
                  </a:lnTo>
                  <a:lnTo>
                    <a:pt x="1380" y="20149"/>
                  </a:lnTo>
                  <a:lnTo>
                    <a:pt x="1380" y="0"/>
                  </a:lnTo>
                  <a:lnTo>
                    <a:pt x="559" y="0"/>
                  </a:lnTo>
                  <a:lnTo>
                    <a:pt x="559" y="20486"/>
                  </a:lnTo>
                  <a:lnTo>
                    <a:pt x="6949" y="26877"/>
                  </a:lnTo>
                  <a:lnTo>
                    <a:pt x="6949" y="40734"/>
                  </a:lnTo>
                  <a:lnTo>
                    <a:pt x="895" y="46796"/>
                  </a:lnTo>
                  <a:lnTo>
                    <a:pt x="895" y="89641"/>
                  </a:lnTo>
                  <a:cubicBezTo>
                    <a:pt x="370" y="89813"/>
                    <a:pt x="0" y="90298"/>
                    <a:pt x="0" y="90873"/>
                  </a:cubicBezTo>
                  <a:cubicBezTo>
                    <a:pt x="0" y="91596"/>
                    <a:pt x="583" y="92179"/>
                    <a:pt x="1298" y="92179"/>
                  </a:cubicBezTo>
                  <a:cubicBezTo>
                    <a:pt x="2021" y="92179"/>
                    <a:pt x="2604" y="91596"/>
                    <a:pt x="2604" y="90873"/>
                  </a:cubicBezTo>
                  <a:cubicBezTo>
                    <a:pt x="2604" y="90298"/>
                    <a:pt x="2226" y="89813"/>
                    <a:pt x="1709" y="89641"/>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2216650" y="2751225"/>
              <a:ext cx="202300" cy="2193800"/>
            </a:xfrm>
            <a:custGeom>
              <a:avLst/>
              <a:gdLst/>
              <a:ahLst/>
              <a:cxnLst/>
              <a:rect l="l" t="t" r="r" b="b"/>
              <a:pathLst>
                <a:path w="8092" h="87752" extrusionOk="0">
                  <a:moveTo>
                    <a:pt x="1685" y="85205"/>
                  </a:moveTo>
                  <a:lnTo>
                    <a:pt x="1685" y="52012"/>
                  </a:lnTo>
                  <a:lnTo>
                    <a:pt x="8092" y="45605"/>
                  </a:lnTo>
                  <a:lnTo>
                    <a:pt x="8092" y="23254"/>
                  </a:lnTo>
                  <a:lnTo>
                    <a:pt x="1028" y="16190"/>
                  </a:lnTo>
                  <a:lnTo>
                    <a:pt x="1028" y="0"/>
                  </a:lnTo>
                  <a:lnTo>
                    <a:pt x="206" y="0"/>
                  </a:lnTo>
                  <a:lnTo>
                    <a:pt x="206" y="16535"/>
                  </a:lnTo>
                  <a:lnTo>
                    <a:pt x="7270" y="23591"/>
                  </a:lnTo>
                  <a:lnTo>
                    <a:pt x="7270" y="45268"/>
                  </a:lnTo>
                  <a:lnTo>
                    <a:pt x="863" y="51675"/>
                  </a:lnTo>
                  <a:lnTo>
                    <a:pt x="863" y="85222"/>
                  </a:lnTo>
                  <a:cubicBezTo>
                    <a:pt x="362" y="85402"/>
                    <a:pt x="1" y="85879"/>
                    <a:pt x="1" y="86445"/>
                  </a:cubicBezTo>
                  <a:cubicBezTo>
                    <a:pt x="1" y="87168"/>
                    <a:pt x="584" y="87751"/>
                    <a:pt x="1307" y="87751"/>
                  </a:cubicBezTo>
                  <a:cubicBezTo>
                    <a:pt x="2030" y="87751"/>
                    <a:pt x="2613" y="87168"/>
                    <a:pt x="2613" y="86445"/>
                  </a:cubicBezTo>
                  <a:cubicBezTo>
                    <a:pt x="2613" y="85854"/>
                    <a:pt x="2219" y="85369"/>
                    <a:pt x="1685" y="8520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2292025" y="2751225"/>
              <a:ext cx="225100" cy="1702800"/>
            </a:xfrm>
            <a:custGeom>
              <a:avLst/>
              <a:gdLst/>
              <a:ahLst/>
              <a:cxnLst/>
              <a:rect l="l" t="t" r="r" b="b"/>
              <a:pathLst>
                <a:path w="9004" h="68112" extrusionOk="0">
                  <a:moveTo>
                    <a:pt x="2744" y="65606"/>
                  </a:moveTo>
                  <a:lnTo>
                    <a:pt x="2744" y="53909"/>
                  </a:lnTo>
                  <a:lnTo>
                    <a:pt x="9003" y="47650"/>
                  </a:lnTo>
                  <a:lnTo>
                    <a:pt x="9003" y="22597"/>
                  </a:lnTo>
                  <a:lnTo>
                    <a:pt x="822" y="14416"/>
                  </a:lnTo>
                  <a:lnTo>
                    <a:pt x="822" y="0"/>
                  </a:lnTo>
                  <a:lnTo>
                    <a:pt x="0" y="0"/>
                  </a:lnTo>
                  <a:lnTo>
                    <a:pt x="0" y="14761"/>
                  </a:lnTo>
                  <a:lnTo>
                    <a:pt x="8182" y="22942"/>
                  </a:lnTo>
                  <a:lnTo>
                    <a:pt x="8182" y="47313"/>
                  </a:lnTo>
                  <a:lnTo>
                    <a:pt x="1931" y="53564"/>
                  </a:lnTo>
                  <a:lnTo>
                    <a:pt x="1931" y="65549"/>
                  </a:lnTo>
                  <a:cubicBezTo>
                    <a:pt x="1372" y="65697"/>
                    <a:pt x="953" y="66206"/>
                    <a:pt x="953" y="66806"/>
                  </a:cubicBezTo>
                  <a:cubicBezTo>
                    <a:pt x="953" y="67528"/>
                    <a:pt x="1536" y="68112"/>
                    <a:pt x="2259" y="68112"/>
                  </a:cubicBezTo>
                  <a:cubicBezTo>
                    <a:pt x="2974" y="68112"/>
                    <a:pt x="3565" y="67528"/>
                    <a:pt x="3565" y="66806"/>
                  </a:cubicBezTo>
                  <a:cubicBezTo>
                    <a:pt x="3565" y="66263"/>
                    <a:pt x="3220" y="65795"/>
                    <a:pt x="2744" y="6559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2668425" y="2751225"/>
              <a:ext cx="257750" cy="1525575"/>
            </a:xfrm>
            <a:custGeom>
              <a:avLst/>
              <a:gdLst/>
              <a:ahLst/>
              <a:cxnLst/>
              <a:rect l="l" t="t" r="r" b="b"/>
              <a:pathLst>
                <a:path w="10310" h="61023" extrusionOk="0">
                  <a:moveTo>
                    <a:pt x="1709" y="58485"/>
                  </a:moveTo>
                  <a:lnTo>
                    <a:pt x="1709" y="12272"/>
                  </a:lnTo>
                  <a:lnTo>
                    <a:pt x="10310" y="12272"/>
                  </a:lnTo>
                  <a:lnTo>
                    <a:pt x="10310" y="0"/>
                  </a:lnTo>
                  <a:lnTo>
                    <a:pt x="9488" y="0"/>
                  </a:lnTo>
                  <a:lnTo>
                    <a:pt x="9488" y="11451"/>
                  </a:lnTo>
                  <a:lnTo>
                    <a:pt x="896" y="11451"/>
                  </a:lnTo>
                  <a:lnTo>
                    <a:pt x="896" y="58493"/>
                  </a:lnTo>
                  <a:cubicBezTo>
                    <a:pt x="371" y="58665"/>
                    <a:pt x="1" y="59142"/>
                    <a:pt x="1" y="59725"/>
                  </a:cubicBezTo>
                  <a:cubicBezTo>
                    <a:pt x="1" y="60440"/>
                    <a:pt x="584" y="61023"/>
                    <a:pt x="1299" y="61023"/>
                  </a:cubicBezTo>
                  <a:cubicBezTo>
                    <a:pt x="2022" y="61023"/>
                    <a:pt x="2605" y="60440"/>
                    <a:pt x="2605" y="59725"/>
                  </a:cubicBezTo>
                  <a:cubicBezTo>
                    <a:pt x="2605" y="59142"/>
                    <a:pt x="2227" y="58665"/>
                    <a:pt x="1709" y="58493"/>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2746875" y="2751225"/>
              <a:ext cx="267800" cy="1743875"/>
            </a:xfrm>
            <a:custGeom>
              <a:avLst/>
              <a:gdLst/>
              <a:ahLst/>
              <a:cxnLst/>
              <a:rect l="l" t="t" r="r" b="b"/>
              <a:pathLst>
                <a:path w="10712" h="69755" extrusionOk="0">
                  <a:moveTo>
                    <a:pt x="1717" y="67216"/>
                  </a:moveTo>
                  <a:lnTo>
                    <a:pt x="1717" y="16092"/>
                  </a:lnTo>
                  <a:lnTo>
                    <a:pt x="10712" y="16092"/>
                  </a:lnTo>
                  <a:lnTo>
                    <a:pt x="10712" y="0"/>
                  </a:lnTo>
                  <a:lnTo>
                    <a:pt x="9899" y="0"/>
                  </a:lnTo>
                  <a:lnTo>
                    <a:pt x="9899" y="15270"/>
                  </a:lnTo>
                  <a:lnTo>
                    <a:pt x="896" y="15270"/>
                  </a:lnTo>
                  <a:lnTo>
                    <a:pt x="896" y="67216"/>
                  </a:lnTo>
                  <a:cubicBezTo>
                    <a:pt x="379" y="67389"/>
                    <a:pt x="1" y="67873"/>
                    <a:pt x="1" y="68448"/>
                  </a:cubicBezTo>
                  <a:cubicBezTo>
                    <a:pt x="1" y="69163"/>
                    <a:pt x="584" y="69754"/>
                    <a:pt x="1307" y="69754"/>
                  </a:cubicBezTo>
                  <a:cubicBezTo>
                    <a:pt x="2030" y="69754"/>
                    <a:pt x="2613" y="69163"/>
                    <a:pt x="2613" y="68448"/>
                  </a:cubicBezTo>
                  <a:cubicBezTo>
                    <a:pt x="2613" y="67873"/>
                    <a:pt x="2235" y="67389"/>
                    <a:pt x="1717" y="67216"/>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842375" y="2751225"/>
              <a:ext cx="250750" cy="1627850"/>
            </a:xfrm>
            <a:custGeom>
              <a:avLst/>
              <a:gdLst/>
              <a:ahLst/>
              <a:cxnLst/>
              <a:rect l="l" t="t" r="r" b="b"/>
              <a:pathLst>
                <a:path w="10030" h="65114" extrusionOk="0">
                  <a:moveTo>
                    <a:pt x="1717" y="62575"/>
                  </a:moveTo>
                  <a:lnTo>
                    <a:pt x="1717" y="20043"/>
                  </a:lnTo>
                  <a:lnTo>
                    <a:pt x="10030" y="20043"/>
                  </a:lnTo>
                  <a:lnTo>
                    <a:pt x="10030" y="0"/>
                  </a:lnTo>
                  <a:lnTo>
                    <a:pt x="9216" y="0"/>
                  </a:lnTo>
                  <a:lnTo>
                    <a:pt x="9216" y="19221"/>
                  </a:lnTo>
                  <a:lnTo>
                    <a:pt x="896" y="19221"/>
                  </a:lnTo>
                  <a:lnTo>
                    <a:pt x="896" y="62575"/>
                  </a:lnTo>
                  <a:cubicBezTo>
                    <a:pt x="378" y="62748"/>
                    <a:pt x="0" y="63232"/>
                    <a:pt x="0" y="63807"/>
                  </a:cubicBezTo>
                  <a:cubicBezTo>
                    <a:pt x="0" y="64530"/>
                    <a:pt x="583" y="65113"/>
                    <a:pt x="1306" y="65113"/>
                  </a:cubicBezTo>
                  <a:cubicBezTo>
                    <a:pt x="2029" y="65113"/>
                    <a:pt x="2612" y="64530"/>
                    <a:pt x="2612" y="63807"/>
                  </a:cubicBezTo>
                  <a:cubicBezTo>
                    <a:pt x="2612" y="63232"/>
                    <a:pt x="2234" y="62748"/>
                    <a:pt x="1717" y="62575"/>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3227600" y="2751225"/>
              <a:ext cx="65125" cy="1413050"/>
            </a:xfrm>
            <a:custGeom>
              <a:avLst/>
              <a:gdLst/>
              <a:ahLst/>
              <a:cxnLst/>
              <a:rect l="l" t="t" r="r" b="b"/>
              <a:pathLst>
                <a:path w="2605" h="56522" extrusionOk="0">
                  <a:moveTo>
                    <a:pt x="1709" y="53992"/>
                  </a:moveTo>
                  <a:lnTo>
                    <a:pt x="1709" y="0"/>
                  </a:lnTo>
                  <a:lnTo>
                    <a:pt x="896" y="0"/>
                  </a:lnTo>
                  <a:lnTo>
                    <a:pt x="896" y="53992"/>
                  </a:lnTo>
                  <a:cubicBezTo>
                    <a:pt x="379" y="54164"/>
                    <a:pt x="1" y="54649"/>
                    <a:pt x="1" y="55224"/>
                  </a:cubicBezTo>
                  <a:cubicBezTo>
                    <a:pt x="1" y="55938"/>
                    <a:pt x="584" y="56521"/>
                    <a:pt x="1307" y="56521"/>
                  </a:cubicBezTo>
                  <a:cubicBezTo>
                    <a:pt x="2022" y="56521"/>
                    <a:pt x="2605" y="55938"/>
                    <a:pt x="2605" y="55224"/>
                  </a:cubicBezTo>
                  <a:cubicBezTo>
                    <a:pt x="2605" y="54649"/>
                    <a:pt x="2235" y="54164"/>
                    <a:pt x="1718" y="53992"/>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3295775" y="2751225"/>
              <a:ext cx="65125" cy="1089200"/>
            </a:xfrm>
            <a:custGeom>
              <a:avLst/>
              <a:gdLst/>
              <a:ahLst/>
              <a:cxnLst/>
              <a:rect l="l" t="t" r="r" b="b"/>
              <a:pathLst>
                <a:path w="2605" h="43568" extrusionOk="0">
                  <a:moveTo>
                    <a:pt x="1709" y="41038"/>
                  </a:moveTo>
                  <a:lnTo>
                    <a:pt x="1709" y="0"/>
                  </a:lnTo>
                  <a:lnTo>
                    <a:pt x="896" y="0"/>
                  </a:lnTo>
                  <a:lnTo>
                    <a:pt x="896" y="41038"/>
                  </a:lnTo>
                  <a:cubicBezTo>
                    <a:pt x="379" y="41210"/>
                    <a:pt x="1" y="41695"/>
                    <a:pt x="1" y="42270"/>
                  </a:cubicBezTo>
                  <a:cubicBezTo>
                    <a:pt x="1" y="42985"/>
                    <a:pt x="584" y="43568"/>
                    <a:pt x="1307" y="43568"/>
                  </a:cubicBezTo>
                  <a:cubicBezTo>
                    <a:pt x="2022" y="43568"/>
                    <a:pt x="2605" y="42985"/>
                    <a:pt x="2605" y="42270"/>
                  </a:cubicBezTo>
                  <a:cubicBezTo>
                    <a:pt x="2605" y="41695"/>
                    <a:pt x="2227" y="41210"/>
                    <a:pt x="1709" y="41038"/>
                  </a:cubicBezTo>
                  <a:close/>
                </a:path>
              </a:pathLst>
            </a:custGeom>
            <a:gradFill>
              <a:gsLst>
                <a:gs pos="0">
                  <a:schemeClr val="accent3"/>
                </a:gs>
                <a:gs pos="35000">
                  <a:schemeClr val="accent3"/>
                </a:gs>
                <a:gs pos="100000">
                  <a:schemeClr val="accent4"/>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3"/>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 name="Google Shape;120;p3"/>
          <p:cNvSpPr txBox="1">
            <a:spLocks noGrp="1"/>
          </p:cNvSpPr>
          <p:nvPr>
            <p:ph type="title" idx="2" hasCustomPrompt="1"/>
          </p:nvPr>
        </p:nvSpPr>
        <p:spPr>
          <a:xfrm>
            <a:off x="713225" y="1155439"/>
            <a:ext cx="11358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21" name="Google Shape;121;p3"/>
          <p:cNvSpPr txBox="1">
            <a:spLocks noGrp="1"/>
          </p:cNvSpPr>
          <p:nvPr>
            <p:ph type="subTitle" idx="1"/>
          </p:nvPr>
        </p:nvSpPr>
        <p:spPr>
          <a:xfrm>
            <a:off x="713225" y="2966593"/>
            <a:ext cx="4121700" cy="3696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69"/>
        <p:cNvGrpSpPr/>
        <p:nvPr/>
      </p:nvGrpSpPr>
      <p:grpSpPr>
        <a:xfrm>
          <a:off x="0" y="0"/>
          <a:ext cx="0" cy="0"/>
          <a:chOff x="0" y="0"/>
          <a:chExt cx="0" cy="0"/>
        </a:xfrm>
      </p:grpSpPr>
      <p:sp>
        <p:nvSpPr>
          <p:cNvPr id="570" name="Google Shape;570;p23"/>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2" name="Google Shape;572;p23"/>
          <p:cNvSpPr txBox="1">
            <a:spLocks noGrp="1"/>
          </p:cNvSpPr>
          <p:nvPr>
            <p:ph type="subTitle" idx="1"/>
          </p:nvPr>
        </p:nvSpPr>
        <p:spPr>
          <a:xfrm>
            <a:off x="2307563" y="1943207"/>
            <a:ext cx="4767000" cy="6402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3" name="Google Shape;573;p23"/>
          <p:cNvSpPr txBox="1">
            <a:spLocks noGrp="1"/>
          </p:cNvSpPr>
          <p:nvPr>
            <p:ph type="subTitle" idx="2"/>
          </p:nvPr>
        </p:nvSpPr>
        <p:spPr>
          <a:xfrm>
            <a:off x="2307563" y="3454382"/>
            <a:ext cx="47670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74" name="Google Shape;574;p23"/>
          <p:cNvSpPr txBox="1">
            <a:spLocks noGrp="1"/>
          </p:cNvSpPr>
          <p:nvPr>
            <p:ph type="subTitle" idx="3"/>
          </p:nvPr>
        </p:nvSpPr>
        <p:spPr>
          <a:xfrm>
            <a:off x="2307563" y="1556950"/>
            <a:ext cx="47670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75" name="Google Shape;575;p23"/>
          <p:cNvSpPr txBox="1">
            <a:spLocks noGrp="1"/>
          </p:cNvSpPr>
          <p:nvPr>
            <p:ph type="subTitle" idx="4"/>
          </p:nvPr>
        </p:nvSpPr>
        <p:spPr>
          <a:xfrm>
            <a:off x="2307563" y="3071200"/>
            <a:ext cx="4767000" cy="4884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76"/>
        <p:cNvGrpSpPr/>
        <p:nvPr/>
      </p:nvGrpSpPr>
      <p:grpSpPr>
        <a:xfrm>
          <a:off x="0" y="0"/>
          <a:ext cx="0" cy="0"/>
          <a:chOff x="0" y="0"/>
          <a:chExt cx="0" cy="0"/>
        </a:xfrm>
      </p:grpSpPr>
      <p:sp>
        <p:nvSpPr>
          <p:cNvPr id="577" name="Google Shape;577;p24"/>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24"/>
          <p:cNvGrpSpPr/>
          <p:nvPr/>
        </p:nvGrpSpPr>
        <p:grpSpPr>
          <a:xfrm rot="10800000">
            <a:off x="8269376" y="-1033024"/>
            <a:ext cx="764293" cy="3145045"/>
            <a:chOff x="426802" y="2674436"/>
            <a:chExt cx="397738" cy="1636680"/>
          </a:xfrm>
        </p:grpSpPr>
        <p:sp>
          <p:nvSpPr>
            <p:cNvPr id="579" name="Google Shape;579;p24"/>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4"/>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4"/>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4"/>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4"/>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4"/>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4"/>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6" name="Google Shape;586;p24"/>
          <p:cNvGrpSpPr/>
          <p:nvPr/>
        </p:nvGrpSpPr>
        <p:grpSpPr>
          <a:xfrm rot="5400000">
            <a:off x="980486" y="3488146"/>
            <a:ext cx="586678" cy="2547665"/>
            <a:chOff x="4792514" y="2979701"/>
            <a:chExt cx="305307" cy="1325804"/>
          </a:xfrm>
        </p:grpSpPr>
        <p:sp>
          <p:nvSpPr>
            <p:cNvPr id="587" name="Google Shape;587;p24"/>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4"/>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4"/>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4"/>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4"/>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2" name="Google Shape;592;p24"/>
          <p:cNvSpPr txBox="1">
            <a:spLocks noGrp="1"/>
          </p:cNvSpPr>
          <p:nvPr>
            <p:ph type="subTitle" idx="1"/>
          </p:nvPr>
        </p:nvSpPr>
        <p:spPr>
          <a:xfrm>
            <a:off x="834813" y="3439723"/>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3" name="Google Shape;593;p24"/>
          <p:cNvSpPr txBox="1">
            <a:spLocks noGrp="1"/>
          </p:cNvSpPr>
          <p:nvPr>
            <p:ph type="subTitle" idx="2"/>
          </p:nvPr>
        </p:nvSpPr>
        <p:spPr>
          <a:xfrm>
            <a:off x="3458787" y="3439724"/>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4" name="Google Shape;594;p24"/>
          <p:cNvSpPr txBox="1">
            <a:spLocks noGrp="1"/>
          </p:cNvSpPr>
          <p:nvPr>
            <p:ph type="subTitle" idx="3"/>
          </p:nvPr>
        </p:nvSpPr>
        <p:spPr>
          <a:xfrm>
            <a:off x="6082750" y="3439724"/>
            <a:ext cx="22266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5" name="Google Shape;59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6" name="Google Shape;596;p24"/>
          <p:cNvSpPr txBox="1">
            <a:spLocks noGrp="1"/>
          </p:cNvSpPr>
          <p:nvPr>
            <p:ph type="subTitle" idx="4"/>
          </p:nvPr>
        </p:nvSpPr>
        <p:spPr>
          <a:xfrm>
            <a:off x="834813"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7" name="Google Shape;597;p24"/>
          <p:cNvSpPr txBox="1">
            <a:spLocks noGrp="1"/>
          </p:cNvSpPr>
          <p:nvPr>
            <p:ph type="subTitle" idx="5"/>
          </p:nvPr>
        </p:nvSpPr>
        <p:spPr>
          <a:xfrm>
            <a:off x="3458790"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8" name="Google Shape;598;p24"/>
          <p:cNvSpPr txBox="1">
            <a:spLocks noGrp="1"/>
          </p:cNvSpPr>
          <p:nvPr>
            <p:ph type="subTitle" idx="6"/>
          </p:nvPr>
        </p:nvSpPr>
        <p:spPr>
          <a:xfrm>
            <a:off x="6082754" y="2965175"/>
            <a:ext cx="22266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599"/>
        <p:cNvGrpSpPr/>
        <p:nvPr/>
      </p:nvGrpSpPr>
      <p:grpSpPr>
        <a:xfrm>
          <a:off x="0" y="0"/>
          <a:ext cx="0" cy="0"/>
          <a:chOff x="0" y="0"/>
          <a:chExt cx="0" cy="0"/>
        </a:xfrm>
      </p:grpSpPr>
      <p:sp>
        <p:nvSpPr>
          <p:cNvPr id="600" name="Google Shape;600;p2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1" name="Google Shape;601;p25"/>
          <p:cNvGrpSpPr/>
          <p:nvPr/>
        </p:nvGrpSpPr>
        <p:grpSpPr>
          <a:xfrm rot="-5400000">
            <a:off x="7189326" y="2859976"/>
            <a:ext cx="764293" cy="3145045"/>
            <a:chOff x="426802" y="2674436"/>
            <a:chExt cx="397738" cy="1636680"/>
          </a:xfrm>
        </p:grpSpPr>
        <p:sp>
          <p:nvSpPr>
            <p:cNvPr id="602" name="Google Shape;602;p25"/>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5"/>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5"/>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5"/>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5"/>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5"/>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5"/>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25"/>
          <p:cNvGrpSpPr/>
          <p:nvPr/>
        </p:nvGrpSpPr>
        <p:grpSpPr>
          <a:xfrm rot="10800000">
            <a:off x="346036" y="-4"/>
            <a:ext cx="586678" cy="2547665"/>
            <a:chOff x="4792514" y="2979701"/>
            <a:chExt cx="305307" cy="1325804"/>
          </a:xfrm>
        </p:grpSpPr>
        <p:sp>
          <p:nvSpPr>
            <p:cNvPr id="610" name="Google Shape;610;p25"/>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5"/>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5"/>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5"/>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5"/>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25"/>
          <p:cNvSpPr txBox="1">
            <a:spLocks noGrp="1"/>
          </p:cNvSpPr>
          <p:nvPr>
            <p:ph type="subTitle" idx="1"/>
          </p:nvPr>
        </p:nvSpPr>
        <p:spPr>
          <a:xfrm>
            <a:off x="720075"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6" name="Google Shape;616;p25"/>
          <p:cNvSpPr txBox="1">
            <a:spLocks noGrp="1"/>
          </p:cNvSpPr>
          <p:nvPr>
            <p:ph type="subTitle" idx="2"/>
          </p:nvPr>
        </p:nvSpPr>
        <p:spPr>
          <a:xfrm>
            <a:off x="3419293"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7" name="Google Shape;617;p25"/>
          <p:cNvSpPr txBox="1">
            <a:spLocks noGrp="1"/>
          </p:cNvSpPr>
          <p:nvPr>
            <p:ph type="subTitle" idx="3"/>
          </p:nvPr>
        </p:nvSpPr>
        <p:spPr>
          <a:xfrm>
            <a:off x="6118519" y="2883490"/>
            <a:ext cx="2305500" cy="86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18" name="Google Shape;618;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19" name="Google Shape;619;p25"/>
          <p:cNvSpPr txBox="1">
            <a:spLocks noGrp="1"/>
          </p:cNvSpPr>
          <p:nvPr>
            <p:ph type="subTitle" idx="4"/>
          </p:nvPr>
        </p:nvSpPr>
        <p:spPr>
          <a:xfrm>
            <a:off x="720075"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0" name="Google Shape;620;p25"/>
          <p:cNvSpPr txBox="1">
            <a:spLocks noGrp="1"/>
          </p:cNvSpPr>
          <p:nvPr>
            <p:ph type="subTitle" idx="5"/>
          </p:nvPr>
        </p:nvSpPr>
        <p:spPr>
          <a:xfrm>
            <a:off x="3419296"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1" name="Google Shape;621;p25"/>
          <p:cNvSpPr txBox="1">
            <a:spLocks noGrp="1"/>
          </p:cNvSpPr>
          <p:nvPr>
            <p:ph type="subTitle" idx="6"/>
          </p:nvPr>
        </p:nvSpPr>
        <p:spPr>
          <a:xfrm>
            <a:off x="6118523" y="2408950"/>
            <a:ext cx="2305500" cy="5727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22"/>
        <p:cNvGrpSpPr/>
        <p:nvPr/>
      </p:nvGrpSpPr>
      <p:grpSpPr>
        <a:xfrm>
          <a:off x="0" y="0"/>
          <a:ext cx="0" cy="0"/>
          <a:chOff x="0" y="0"/>
          <a:chExt cx="0" cy="0"/>
        </a:xfrm>
      </p:grpSpPr>
      <p:sp>
        <p:nvSpPr>
          <p:cNvPr id="623" name="Google Shape;623;p2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25" name="Google Shape;625;p26"/>
          <p:cNvSpPr txBox="1">
            <a:spLocks noGrp="1"/>
          </p:cNvSpPr>
          <p:nvPr>
            <p:ph type="subTitle" idx="1"/>
          </p:nvPr>
        </p:nvSpPr>
        <p:spPr>
          <a:xfrm>
            <a:off x="1967648"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6" name="Google Shape;626;p26"/>
          <p:cNvSpPr txBox="1">
            <a:spLocks noGrp="1"/>
          </p:cNvSpPr>
          <p:nvPr>
            <p:ph type="subTitle" idx="2"/>
          </p:nvPr>
        </p:nvSpPr>
        <p:spPr>
          <a:xfrm>
            <a:off x="5198152" y="20991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7" name="Google Shape;627;p26"/>
          <p:cNvSpPr txBox="1">
            <a:spLocks noGrp="1"/>
          </p:cNvSpPr>
          <p:nvPr>
            <p:ph type="subTitle" idx="3"/>
          </p:nvPr>
        </p:nvSpPr>
        <p:spPr>
          <a:xfrm>
            <a:off x="1967648"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8" name="Google Shape;628;p26"/>
          <p:cNvSpPr txBox="1">
            <a:spLocks noGrp="1"/>
          </p:cNvSpPr>
          <p:nvPr>
            <p:ph type="subTitle" idx="4"/>
          </p:nvPr>
        </p:nvSpPr>
        <p:spPr>
          <a:xfrm>
            <a:off x="5198152" y="3532576"/>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29" name="Google Shape;629;p26"/>
          <p:cNvSpPr txBox="1">
            <a:spLocks noGrp="1"/>
          </p:cNvSpPr>
          <p:nvPr>
            <p:ph type="subTitle" idx="5"/>
          </p:nvPr>
        </p:nvSpPr>
        <p:spPr>
          <a:xfrm>
            <a:off x="1967650"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0" name="Google Shape;630;p26"/>
          <p:cNvSpPr txBox="1">
            <a:spLocks noGrp="1"/>
          </p:cNvSpPr>
          <p:nvPr>
            <p:ph type="subTitle" idx="6"/>
          </p:nvPr>
        </p:nvSpPr>
        <p:spPr>
          <a:xfrm>
            <a:off x="5198151" y="161162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1" name="Google Shape;631;p26"/>
          <p:cNvSpPr txBox="1">
            <a:spLocks noGrp="1"/>
          </p:cNvSpPr>
          <p:nvPr>
            <p:ph type="subTitle" idx="7"/>
          </p:nvPr>
        </p:nvSpPr>
        <p:spPr>
          <a:xfrm>
            <a:off x="1967650"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2" name="Google Shape;632;p26"/>
          <p:cNvSpPr txBox="1">
            <a:spLocks noGrp="1"/>
          </p:cNvSpPr>
          <p:nvPr>
            <p:ph type="subTitle" idx="8"/>
          </p:nvPr>
        </p:nvSpPr>
        <p:spPr>
          <a:xfrm>
            <a:off x="5198151" y="3045075"/>
            <a:ext cx="19782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33"/>
        <p:cNvGrpSpPr/>
        <p:nvPr/>
      </p:nvGrpSpPr>
      <p:grpSpPr>
        <a:xfrm>
          <a:off x="0" y="0"/>
          <a:ext cx="0" cy="0"/>
          <a:chOff x="0" y="0"/>
          <a:chExt cx="0" cy="0"/>
        </a:xfrm>
      </p:grpSpPr>
      <p:sp>
        <p:nvSpPr>
          <p:cNvPr id="634" name="Google Shape;634;p2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27"/>
          <p:cNvGrpSpPr/>
          <p:nvPr/>
        </p:nvGrpSpPr>
        <p:grpSpPr>
          <a:xfrm rot="10800000">
            <a:off x="50756" y="-1649516"/>
            <a:ext cx="740390" cy="2806450"/>
            <a:chOff x="8218831" y="2346909"/>
            <a:chExt cx="740390" cy="2806450"/>
          </a:xfrm>
        </p:grpSpPr>
        <p:sp>
          <p:nvSpPr>
            <p:cNvPr id="636" name="Google Shape;636;p2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27"/>
          <p:cNvGrpSpPr/>
          <p:nvPr/>
        </p:nvGrpSpPr>
        <p:grpSpPr>
          <a:xfrm>
            <a:off x="8430766" y="2624662"/>
            <a:ext cx="536528" cy="2528697"/>
            <a:chOff x="8143116" y="2624662"/>
            <a:chExt cx="536528" cy="2528697"/>
          </a:xfrm>
        </p:grpSpPr>
        <p:sp>
          <p:nvSpPr>
            <p:cNvPr id="645" name="Google Shape;645;p27"/>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9" name="Google Shape;64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0" name="Google Shape;650;p27"/>
          <p:cNvSpPr txBox="1">
            <a:spLocks noGrp="1"/>
          </p:cNvSpPr>
          <p:nvPr>
            <p:ph type="subTitle" idx="1"/>
          </p:nvPr>
        </p:nvSpPr>
        <p:spPr>
          <a:xfrm>
            <a:off x="110117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1" name="Google Shape;651;p27"/>
          <p:cNvSpPr txBox="1">
            <a:spLocks noGrp="1"/>
          </p:cNvSpPr>
          <p:nvPr>
            <p:ph type="subTitle" idx="2"/>
          </p:nvPr>
        </p:nvSpPr>
        <p:spPr>
          <a:xfrm>
            <a:off x="3578947"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2" name="Google Shape;652;p27"/>
          <p:cNvSpPr txBox="1">
            <a:spLocks noGrp="1"/>
          </p:cNvSpPr>
          <p:nvPr>
            <p:ph type="subTitle" idx="3"/>
          </p:nvPr>
        </p:nvSpPr>
        <p:spPr>
          <a:xfrm>
            <a:off x="110117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3" name="Google Shape;653;p27"/>
          <p:cNvSpPr txBox="1">
            <a:spLocks noGrp="1"/>
          </p:cNvSpPr>
          <p:nvPr>
            <p:ph type="subTitle" idx="4"/>
          </p:nvPr>
        </p:nvSpPr>
        <p:spPr>
          <a:xfrm>
            <a:off x="3578947"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4" name="Google Shape;654;p27"/>
          <p:cNvSpPr txBox="1">
            <a:spLocks noGrp="1"/>
          </p:cNvSpPr>
          <p:nvPr>
            <p:ph type="subTitle" idx="5"/>
          </p:nvPr>
        </p:nvSpPr>
        <p:spPr>
          <a:xfrm>
            <a:off x="6056725" y="1946457"/>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5" name="Google Shape;655;p27"/>
          <p:cNvSpPr txBox="1">
            <a:spLocks noGrp="1"/>
          </p:cNvSpPr>
          <p:nvPr>
            <p:ph type="subTitle" idx="6"/>
          </p:nvPr>
        </p:nvSpPr>
        <p:spPr>
          <a:xfrm>
            <a:off x="6056725" y="3483332"/>
            <a:ext cx="1986000" cy="64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56" name="Google Shape;656;p27"/>
          <p:cNvSpPr txBox="1">
            <a:spLocks noGrp="1"/>
          </p:cNvSpPr>
          <p:nvPr>
            <p:ph type="subTitle" idx="7"/>
          </p:nvPr>
        </p:nvSpPr>
        <p:spPr>
          <a:xfrm>
            <a:off x="110117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7" name="Google Shape;657;p27"/>
          <p:cNvSpPr txBox="1">
            <a:spLocks noGrp="1"/>
          </p:cNvSpPr>
          <p:nvPr>
            <p:ph type="subTitle" idx="8"/>
          </p:nvPr>
        </p:nvSpPr>
        <p:spPr>
          <a:xfrm>
            <a:off x="3578947"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8" name="Google Shape;658;p27"/>
          <p:cNvSpPr txBox="1">
            <a:spLocks noGrp="1"/>
          </p:cNvSpPr>
          <p:nvPr>
            <p:ph type="subTitle" idx="9"/>
          </p:nvPr>
        </p:nvSpPr>
        <p:spPr>
          <a:xfrm>
            <a:off x="110117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59" name="Google Shape;659;p27"/>
          <p:cNvSpPr txBox="1">
            <a:spLocks noGrp="1"/>
          </p:cNvSpPr>
          <p:nvPr>
            <p:ph type="subTitle" idx="13"/>
          </p:nvPr>
        </p:nvSpPr>
        <p:spPr>
          <a:xfrm>
            <a:off x="3578947"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0" name="Google Shape;660;p27"/>
          <p:cNvSpPr txBox="1">
            <a:spLocks noGrp="1"/>
          </p:cNvSpPr>
          <p:nvPr>
            <p:ph type="subTitle" idx="14"/>
          </p:nvPr>
        </p:nvSpPr>
        <p:spPr>
          <a:xfrm>
            <a:off x="6056725" y="1536976"/>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61" name="Google Shape;661;p27"/>
          <p:cNvSpPr txBox="1">
            <a:spLocks noGrp="1"/>
          </p:cNvSpPr>
          <p:nvPr>
            <p:ph type="subTitle" idx="15"/>
          </p:nvPr>
        </p:nvSpPr>
        <p:spPr>
          <a:xfrm>
            <a:off x="6056725" y="3073851"/>
            <a:ext cx="1986000" cy="509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662"/>
        <p:cNvGrpSpPr/>
        <p:nvPr/>
      </p:nvGrpSpPr>
      <p:grpSpPr>
        <a:xfrm>
          <a:off x="0" y="0"/>
          <a:ext cx="0" cy="0"/>
          <a:chOff x="0" y="0"/>
          <a:chExt cx="0" cy="0"/>
        </a:xfrm>
      </p:grpSpPr>
      <p:sp>
        <p:nvSpPr>
          <p:cNvPr id="663" name="Google Shape;663;p2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txBox="1">
            <a:spLocks noGrp="1"/>
          </p:cNvSpPr>
          <p:nvPr>
            <p:ph type="title" hasCustomPrompt="1"/>
          </p:nvPr>
        </p:nvSpPr>
        <p:spPr>
          <a:xfrm>
            <a:off x="4118275" y="630550"/>
            <a:ext cx="4312500" cy="76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5" name="Google Shape;665;p28"/>
          <p:cNvSpPr txBox="1">
            <a:spLocks noGrp="1"/>
          </p:cNvSpPr>
          <p:nvPr>
            <p:ph type="subTitle" idx="1"/>
          </p:nvPr>
        </p:nvSpPr>
        <p:spPr>
          <a:xfrm>
            <a:off x="4118275" y="1356469"/>
            <a:ext cx="4312500" cy="40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66" name="Google Shape;666;p28"/>
          <p:cNvSpPr txBox="1">
            <a:spLocks noGrp="1"/>
          </p:cNvSpPr>
          <p:nvPr>
            <p:ph type="title" idx="2" hasCustomPrompt="1"/>
          </p:nvPr>
        </p:nvSpPr>
        <p:spPr>
          <a:xfrm>
            <a:off x="4118275" y="2004460"/>
            <a:ext cx="4312500" cy="76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7" name="Google Shape;667;p28"/>
          <p:cNvSpPr txBox="1">
            <a:spLocks noGrp="1"/>
          </p:cNvSpPr>
          <p:nvPr>
            <p:ph type="subTitle" idx="3"/>
          </p:nvPr>
        </p:nvSpPr>
        <p:spPr>
          <a:xfrm>
            <a:off x="4118275" y="2728056"/>
            <a:ext cx="4312500" cy="40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668" name="Google Shape;668;p28"/>
          <p:cNvSpPr txBox="1">
            <a:spLocks noGrp="1"/>
          </p:cNvSpPr>
          <p:nvPr>
            <p:ph type="title" idx="4" hasCustomPrompt="1"/>
          </p:nvPr>
        </p:nvSpPr>
        <p:spPr>
          <a:xfrm>
            <a:off x="4118275" y="3378371"/>
            <a:ext cx="4312500" cy="7689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69" name="Google Shape;669;p28"/>
          <p:cNvSpPr txBox="1">
            <a:spLocks noGrp="1"/>
          </p:cNvSpPr>
          <p:nvPr>
            <p:ph type="subTitle" idx="5"/>
          </p:nvPr>
        </p:nvSpPr>
        <p:spPr>
          <a:xfrm>
            <a:off x="4118275" y="4104649"/>
            <a:ext cx="4312500" cy="4083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grpSp>
        <p:nvGrpSpPr>
          <p:cNvPr id="670" name="Google Shape;670;p28"/>
          <p:cNvGrpSpPr/>
          <p:nvPr/>
        </p:nvGrpSpPr>
        <p:grpSpPr>
          <a:xfrm>
            <a:off x="-2" y="91396"/>
            <a:ext cx="2581576" cy="4960723"/>
            <a:chOff x="-2" y="91396"/>
            <a:chExt cx="2581576" cy="4960723"/>
          </a:xfrm>
        </p:grpSpPr>
        <p:grpSp>
          <p:nvGrpSpPr>
            <p:cNvPr id="671" name="Google Shape;671;p28"/>
            <p:cNvGrpSpPr/>
            <p:nvPr/>
          </p:nvGrpSpPr>
          <p:grpSpPr>
            <a:xfrm rot="5400000">
              <a:off x="716105" y="1036885"/>
              <a:ext cx="1149364" cy="2581575"/>
              <a:chOff x="1390914" y="2488356"/>
              <a:chExt cx="811526" cy="1822760"/>
            </a:xfrm>
          </p:grpSpPr>
          <p:sp>
            <p:nvSpPr>
              <p:cNvPr id="672" name="Google Shape;672;p28"/>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8"/>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2" name="Google Shape;692;p28"/>
            <p:cNvGrpSpPr/>
            <p:nvPr/>
          </p:nvGrpSpPr>
          <p:grpSpPr>
            <a:xfrm rot="5400000">
              <a:off x="877357" y="-121214"/>
              <a:ext cx="563316" cy="2318030"/>
              <a:chOff x="426802" y="2674436"/>
              <a:chExt cx="397738" cy="1636680"/>
            </a:xfrm>
          </p:grpSpPr>
          <p:sp>
            <p:nvSpPr>
              <p:cNvPr id="693" name="Google Shape;693;p28"/>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28"/>
            <p:cNvGrpSpPr/>
            <p:nvPr/>
          </p:nvGrpSpPr>
          <p:grpSpPr>
            <a:xfrm rot="5400000">
              <a:off x="1063656" y="-968280"/>
              <a:ext cx="190730" cy="2310083"/>
              <a:chOff x="9" y="2835115"/>
              <a:chExt cx="134668" cy="1631069"/>
            </a:xfrm>
          </p:grpSpPr>
          <p:sp>
            <p:nvSpPr>
              <p:cNvPr id="701" name="Google Shape;701;p28"/>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5" name="Google Shape;705;p28"/>
            <p:cNvGrpSpPr/>
            <p:nvPr/>
          </p:nvGrpSpPr>
          <p:grpSpPr>
            <a:xfrm rot="5400000">
              <a:off x="642764" y="3490207"/>
              <a:ext cx="919147" cy="2204676"/>
              <a:chOff x="3117442" y="2754471"/>
              <a:chExt cx="648978" cy="1556645"/>
            </a:xfrm>
          </p:grpSpPr>
          <p:sp>
            <p:nvSpPr>
              <p:cNvPr id="706" name="Google Shape;706;p28"/>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8"/>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8"/>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8"/>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6" name="Google Shape;716;p28"/>
            <p:cNvGrpSpPr/>
            <p:nvPr/>
          </p:nvGrpSpPr>
          <p:grpSpPr>
            <a:xfrm rot="5400000">
              <a:off x="694172" y="2228984"/>
              <a:ext cx="622150" cy="2010496"/>
              <a:chOff x="2474121" y="2891575"/>
              <a:chExt cx="439279" cy="1419541"/>
            </a:xfrm>
          </p:grpSpPr>
          <p:sp>
            <p:nvSpPr>
              <p:cNvPr id="717" name="Google Shape;717;p28"/>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5" name="Google Shape;725;p28"/>
            <p:cNvGrpSpPr/>
            <p:nvPr/>
          </p:nvGrpSpPr>
          <p:grpSpPr>
            <a:xfrm rot="5400000" flipH="1">
              <a:off x="794342" y="545915"/>
              <a:ext cx="391933" cy="1980617"/>
              <a:chOff x="1015564" y="2912672"/>
              <a:chExt cx="276730" cy="1398445"/>
            </a:xfrm>
          </p:grpSpPr>
          <p:sp>
            <p:nvSpPr>
              <p:cNvPr id="726" name="Google Shape;726;p28"/>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1" name="Google Shape;731;p28"/>
            <p:cNvGrpSpPr/>
            <p:nvPr/>
          </p:nvGrpSpPr>
          <p:grpSpPr>
            <a:xfrm rot="5400000">
              <a:off x="722663" y="-419739"/>
              <a:ext cx="432406" cy="1877736"/>
              <a:chOff x="4792514" y="2979701"/>
              <a:chExt cx="305307" cy="1325804"/>
            </a:xfrm>
          </p:grpSpPr>
          <p:sp>
            <p:nvSpPr>
              <p:cNvPr id="732" name="Google Shape;732;p28"/>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28"/>
            <p:cNvGrpSpPr/>
            <p:nvPr/>
          </p:nvGrpSpPr>
          <p:grpSpPr>
            <a:xfrm rot="5400000">
              <a:off x="893185" y="2543561"/>
              <a:ext cx="659052" cy="2445426"/>
              <a:chOff x="4128096" y="2589445"/>
              <a:chExt cx="465334" cy="1726630"/>
            </a:xfrm>
          </p:grpSpPr>
          <p:sp>
            <p:nvSpPr>
              <p:cNvPr id="738" name="Google Shape;738;p2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749"/>
        <p:cNvGrpSpPr/>
        <p:nvPr/>
      </p:nvGrpSpPr>
      <p:grpSpPr>
        <a:xfrm>
          <a:off x="0" y="0"/>
          <a:ext cx="0" cy="0"/>
          <a:chOff x="0" y="0"/>
          <a:chExt cx="0" cy="0"/>
        </a:xfrm>
      </p:grpSpPr>
      <p:sp>
        <p:nvSpPr>
          <p:cNvPr id="750" name="Google Shape;750;p2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1" name="Google Shape;751;p29"/>
          <p:cNvGrpSpPr/>
          <p:nvPr/>
        </p:nvGrpSpPr>
        <p:grpSpPr>
          <a:xfrm rot="10800000">
            <a:off x="431569" y="4"/>
            <a:ext cx="563316" cy="2318030"/>
            <a:chOff x="426802" y="2674436"/>
            <a:chExt cx="397738" cy="1636680"/>
          </a:xfrm>
        </p:grpSpPr>
        <p:sp>
          <p:nvSpPr>
            <p:cNvPr id="752" name="Google Shape;752;p29"/>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9"/>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9"/>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9"/>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9"/>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9"/>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9"/>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29"/>
          <p:cNvGrpSpPr/>
          <p:nvPr/>
        </p:nvGrpSpPr>
        <p:grpSpPr>
          <a:xfrm>
            <a:off x="8324491" y="2624662"/>
            <a:ext cx="536528" cy="2528697"/>
            <a:chOff x="8143116" y="2624662"/>
            <a:chExt cx="536528" cy="2528697"/>
          </a:xfrm>
        </p:grpSpPr>
        <p:sp>
          <p:nvSpPr>
            <p:cNvPr id="760" name="Google Shape;760;p29"/>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9"/>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9"/>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9"/>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4" name="Google Shape;764;p29"/>
          <p:cNvSpPr txBox="1">
            <a:spLocks noGrp="1"/>
          </p:cNvSpPr>
          <p:nvPr>
            <p:ph type="title" hasCustomPrompt="1"/>
          </p:nvPr>
        </p:nvSpPr>
        <p:spPr>
          <a:xfrm>
            <a:off x="1325650" y="2571750"/>
            <a:ext cx="13989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5" name="Google Shape;765;p29"/>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66" name="Google Shape;766;p29"/>
          <p:cNvSpPr txBox="1">
            <a:spLocks noGrp="1"/>
          </p:cNvSpPr>
          <p:nvPr>
            <p:ph type="subTitle" idx="2"/>
          </p:nvPr>
        </p:nvSpPr>
        <p:spPr>
          <a:xfrm>
            <a:off x="9385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67" name="Google Shape;767;p29"/>
          <p:cNvSpPr txBox="1">
            <a:spLocks noGrp="1"/>
          </p:cNvSpPr>
          <p:nvPr>
            <p:ph type="title" idx="3" hasCustomPrompt="1"/>
          </p:nvPr>
        </p:nvSpPr>
        <p:spPr>
          <a:xfrm>
            <a:off x="3873100" y="2571750"/>
            <a:ext cx="13977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68" name="Google Shape;768;p29"/>
          <p:cNvSpPr txBox="1">
            <a:spLocks noGrp="1"/>
          </p:cNvSpPr>
          <p:nvPr>
            <p:ph type="subTitle" idx="4"/>
          </p:nvPr>
        </p:nvSpPr>
        <p:spPr>
          <a:xfrm>
            <a:off x="34854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69" name="Google Shape;769;p29"/>
          <p:cNvSpPr txBox="1">
            <a:spLocks noGrp="1"/>
          </p:cNvSpPr>
          <p:nvPr>
            <p:ph type="subTitle" idx="5"/>
          </p:nvPr>
        </p:nvSpPr>
        <p:spPr>
          <a:xfrm>
            <a:off x="34854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0" name="Google Shape;770;p29"/>
          <p:cNvSpPr txBox="1">
            <a:spLocks noGrp="1"/>
          </p:cNvSpPr>
          <p:nvPr>
            <p:ph type="title" idx="6" hasCustomPrompt="1"/>
          </p:nvPr>
        </p:nvSpPr>
        <p:spPr>
          <a:xfrm>
            <a:off x="6417675" y="2571750"/>
            <a:ext cx="1397700" cy="436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1" name="Google Shape;771;p29"/>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772" name="Google Shape;772;p29"/>
          <p:cNvSpPr txBox="1">
            <a:spLocks noGrp="1"/>
          </p:cNvSpPr>
          <p:nvPr>
            <p:ph type="subTitle" idx="8"/>
          </p:nvPr>
        </p:nvSpPr>
        <p:spPr>
          <a:xfrm>
            <a:off x="6032300" y="3208600"/>
            <a:ext cx="2173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Bebas Neue"/>
              <a:buNone/>
              <a:defRPr sz="2000">
                <a:solidFill>
                  <a:schemeClr val="dk1"/>
                </a:solidFill>
                <a:latin typeface="Anton"/>
                <a:ea typeface="Anton"/>
                <a:cs typeface="Anton"/>
                <a:sym typeface="Anton"/>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773" name="Google Shape;773;p29"/>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81"/>
        <p:cNvGrpSpPr/>
        <p:nvPr/>
      </p:nvGrpSpPr>
      <p:grpSpPr>
        <a:xfrm>
          <a:off x="0" y="0"/>
          <a:ext cx="0" cy="0"/>
          <a:chOff x="0" y="0"/>
          <a:chExt cx="0" cy="0"/>
        </a:xfrm>
      </p:grpSpPr>
      <p:sp>
        <p:nvSpPr>
          <p:cNvPr id="782" name="Google Shape;782;p3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3" name="Google Shape;783;p31"/>
          <p:cNvGrpSpPr/>
          <p:nvPr/>
        </p:nvGrpSpPr>
        <p:grpSpPr>
          <a:xfrm rot="5400000">
            <a:off x="1013603" y="2942924"/>
            <a:ext cx="894897" cy="2922106"/>
            <a:chOff x="6961407" y="2871131"/>
            <a:chExt cx="439278" cy="1434374"/>
          </a:xfrm>
        </p:grpSpPr>
        <p:sp>
          <p:nvSpPr>
            <p:cNvPr id="784" name="Google Shape;784;p3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1" name="Google Shape;791;p31"/>
          <p:cNvGrpSpPr/>
          <p:nvPr/>
        </p:nvGrpSpPr>
        <p:grpSpPr>
          <a:xfrm rot="-5400000">
            <a:off x="7956785" y="-950085"/>
            <a:ext cx="947978" cy="3517490"/>
            <a:chOff x="4128096" y="2589445"/>
            <a:chExt cx="465334" cy="1726630"/>
          </a:xfrm>
        </p:grpSpPr>
        <p:sp>
          <p:nvSpPr>
            <p:cNvPr id="792" name="Google Shape;792;p3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03"/>
        <p:cNvGrpSpPr/>
        <p:nvPr/>
      </p:nvGrpSpPr>
      <p:grpSpPr>
        <a:xfrm>
          <a:off x="0" y="0"/>
          <a:ext cx="0" cy="0"/>
          <a:chOff x="0" y="0"/>
          <a:chExt cx="0" cy="0"/>
        </a:xfrm>
      </p:grpSpPr>
      <p:sp>
        <p:nvSpPr>
          <p:cNvPr id="804" name="Google Shape;804;p32"/>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5" name="Google Shape;805;p32"/>
          <p:cNvGrpSpPr/>
          <p:nvPr/>
        </p:nvGrpSpPr>
        <p:grpSpPr>
          <a:xfrm rot="10800000">
            <a:off x="402247" y="-1174644"/>
            <a:ext cx="621971" cy="2700928"/>
            <a:chOff x="4792514" y="2979701"/>
            <a:chExt cx="305307" cy="1325804"/>
          </a:xfrm>
        </p:grpSpPr>
        <p:sp>
          <p:nvSpPr>
            <p:cNvPr id="806" name="Google Shape;806;p32"/>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2"/>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2"/>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2"/>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2"/>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1" name="Google Shape;811;p32"/>
          <p:cNvGrpSpPr/>
          <p:nvPr/>
        </p:nvGrpSpPr>
        <p:grpSpPr>
          <a:xfrm>
            <a:off x="7456205" y="3275257"/>
            <a:ext cx="974558" cy="3164817"/>
            <a:chOff x="6278982" y="2751992"/>
            <a:chExt cx="478381" cy="1553513"/>
          </a:xfrm>
        </p:grpSpPr>
        <p:sp>
          <p:nvSpPr>
            <p:cNvPr id="812" name="Google Shape;812;p32"/>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2"/>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2"/>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2"/>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2"/>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2"/>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2"/>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2"/>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2"/>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58"/>
        <p:cNvGrpSpPr/>
        <p:nvPr/>
      </p:nvGrpSpPr>
      <p:grpSpPr>
        <a:xfrm>
          <a:off x="0" y="0"/>
          <a:ext cx="0" cy="0"/>
          <a:chOff x="0" y="0"/>
          <a:chExt cx="0" cy="0"/>
        </a:xfrm>
      </p:grpSpPr>
      <p:sp>
        <p:nvSpPr>
          <p:cNvPr id="159" name="Google Shape;159;p5"/>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 name="Google Shape;160;p5"/>
          <p:cNvGrpSpPr/>
          <p:nvPr/>
        </p:nvGrpSpPr>
        <p:grpSpPr>
          <a:xfrm rot="10800000">
            <a:off x="396301" y="-696824"/>
            <a:ext cx="1221552" cy="2622110"/>
            <a:chOff x="5452016" y="2824589"/>
            <a:chExt cx="689908" cy="1480916"/>
          </a:xfrm>
        </p:grpSpPr>
        <p:sp>
          <p:nvSpPr>
            <p:cNvPr id="161" name="Google Shape;161;p5"/>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5"/>
          <p:cNvGrpSpPr/>
          <p:nvPr/>
        </p:nvGrpSpPr>
        <p:grpSpPr>
          <a:xfrm>
            <a:off x="6976252" y="3748210"/>
            <a:ext cx="1701243" cy="2750650"/>
            <a:chOff x="6976252" y="2907160"/>
            <a:chExt cx="1701243" cy="2750650"/>
          </a:xfrm>
        </p:grpSpPr>
        <p:grpSp>
          <p:nvGrpSpPr>
            <p:cNvPr id="175" name="Google Shape;175;p5"/>
            <p:cNvGrpSpPr/>
            <p:nvPr/>
          </p:nvGrpSpPr>
          <p:grpSpPr>
            <a:xfrm>
              <a:off x="6976252" y="2907160"/>
              <a:ext cx="847022" cy="2750650"/>
              <a:chOff x="6278982" y="2751992"/>
              <a:chExt cx="478381" cy="1553513"/>
            </a:xfrm>
          </p:grpSpPr>
          <p:sp>
            <p:nvSpPr>
              <p:cNvPr id="176" name="Google Shape;176;p5"/>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5" name="Google Shape;185;p5"/>
            <p:cNvGrpSpPr/>
            <p:nvPr/>
          </p:nvGrpSpPr>
          <p:grpSpPr>
            <a:xfrm>
              <a:off x="7899710" y="3118109"/>
              <a:ext cx="777786" cy="2539702"/>
              <a:chOff x="6961407" y="2871131"/>
              <a:chExt cx="439278" cy="1434374"/>
            </a:xfrm>
          </p:grpSpPr>
          <p:sp>
            <p:nvSpPr>
              <p:cNvPr id="186" name="Google Shape;186;p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3" name="Google Shape;19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4" name="Google Shape;194;p5"/>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5" name="Google Shape;195;p5"/>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96" name="Google Shape;196;p5"/>
          <p:cNvSpPr txBox="1">
            <a:spLocks noGrp="1"/>
          </p:cNvSpPr>
          <p:nvPr>
            <p:ph type="subTitle" idx="3"/>
          </p:nvPr>
        </p:nvSpPr>
        <p:spPr>
          <a:xfrm>
            <a:off x="5040051"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7" name="Google Shape;197;p5"/>
          <p:cNvSpPr txBox="1">
            <a:spLocks noGrp="1"/>
          </p:cNvSpPr>
          <p:nvPr>
            <p:ph type="subTitle" idx="4"/>
          </p:nvPr>
        </p:nvSpPr>
        <p:spPr>
          <a:xfrm>
            <a:off x="1543450" y="1932150"/>
            <a:ext cx="2560500" cy="5088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Font typeface="Bebas Neue"/>
              <a:buNone/>
              <a:defRPr sz="2000">
                <a:latin typeface="Anton"/>
                <a:ea typeface="Anton"/>
                <a:cs typeface="Anton"/>
                <a:sym typeface="Anton"/>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8"/>
        <p:cNvGrpSpPr/>
        <p:nvPr/>
      </p:nvGrpSpPr>
      <p:grpSpPr>
        <a:xfrm>
          <a:off x="0" y="0"/>
          <a:ext cx="0" cy="0"/>
          <a:chOff x="0" y="0"/>
          <a:chExt cx="0" cy="0"/>
        </a:xfrm>
      </p:grpSpPr>
      <p:sp>
        <p:nvSpPr>
          <p:cNvPr id="199" name="Google Shape;199;p6"/>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201" name="Google Shape;201;p6"/>
          <p:cNvGrpSpPr/>
          <p:nvPr/>
        </p:nvGrpSpPr>
        <p:grpSpPr>
          <a:xfrm rot="5400000">
            <a:off x="1164816" y="3526194"/>
            <a:ext cx="209624" cy="2539086"/>
            <a:chOff x="9" y="2835115"/>
            <a:chExt cx="134668" cy="1631069"/>
          </a:xfrm>
        </p:grpSpPr>
        <p:sp>
          <p:nvSpPr>
            <p:cNvPr id="202" name="Google Shape;202;p6"/>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6"/>
          <p:cNvGrpSpPr/>
          <p:nvPr/>
        </p:nvGrpSpPr>
        <p:grpSpPr>
          <a:xfrm rot="-5400000" flipH="1">
            <a:off x="8202187" y="-679108"/>
            <a:ext cx="457158" cy="2310231"/>
            <a:chOff x="1015564" y="2912672"/>
            <a:chExt cx="276730" cy="1398445"/>
          </a:xfrm>
        </p:grpSpPr>
        <p:sp>
          <p:nvSpPr>
            <p:cNvPr id="207" name="Google Shape;207;p6"/>
            <p:cNvSpPr/>
            <p:nvPr/>
          </p:nvSpPr>
          <p:spPr>
            <a:xfrm rot="-5400000">
              <a:off x="99601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5400000">
              <a:off x="96127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rot="-5400000">
              <a:off x="53600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rot="-5400000">
              <a:off x="48698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rot="-5400000">
              <a:off x="49350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12"/>
        <p:cNvGrpSpPr/>
        <p:nvPr/>
      </p:nvGrpSpPr>
      <p:grpSpPr>
        <a:xfrm>
          <a:off x="0" y="0"/>
          <a:ext cx="0" cy="0"/>
          <a:chOff x="0" y="0"/>
          <a:chExt cx="0" cy="0"/>
        </a:xfrm>
      </p:grpSpPr>
      <p:sp>
        <p:nvSpPr>
          <p:cNvPr id="213" name="Google Shape;213;p7"/>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txBox="1">
            <a:spLocks noGrp="1"/>
          </p:cNvSpPr>
          <p:nvPr>
            <p:ph type="subTitle" idx="1"/>
          </p:nvPr>
        </p:nvSpPr>
        <p:spPr>
          <a:xfrm>
            <a:off x="713125" y="1263375"/>
            <a:ext cx="7717800" cy="4008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999999"/>
              </a:buClr>
              <a:buSzPts val="800"/>
              <a:buFont typeface="Open Sans"/>
              <a:buChar char="●"/>
              <a:defRPr sz="1400"/>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15" name="Google Shape;215;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16"/>
        <p:cNvGrpSpPr/>
        <p:nvPr/>
      </p:nvGrpSpPr>
      <p:grpSpPr>
        <a:xfrm>
          <a:off x="0" y="0"/>
          <a:ext cx="0" cy="0"/>
          <a:chOff x="0" y="0"/>
          <a:chExt cx="0" cy="0"/>
        </a:xfrm>
      </p:grpSpPr>
      <p:sp>
        <p:nvSpPr>
          <p:cNvPr id="217" name="Google Shape;217;p8"/>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8"/>
          <p:cNvSpPr txBox="1">
            <a:spLocks noGrp="1"/>
          </p:cNvSpPr>
          <p:nvPr>
            <p:ph type="title"/>
          </p:nvPr>
        </p:nvSpPr>
        <p:spPr>
          <a:xfrm>
            <a:off x="1523600" y="1750625"/>
            <a:ext cx="6096900" cy="12651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 name="Google Shape;221;p9"/>
          <p:cNvGrpSpPr/>
          <p:nvPr/>
        </p:nvGrpSpPr>
        <p:grpSpPr>
          <a:xfrm>
            <a:off x="258082" y="2307261"/>
            <a:ext cx="599248" cy="2836249"/>
            <a:chOff x="6333570" y="2751992"/>
            <a:chExt cx="328229" cy="1553513"/>
          </a:xfrm>
        </p:grpSpPr>
        <p:sp>
          <p:nvSpPr>
            <p:cNvPr id="222" name="Google Shape;222;p9"/>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9"/>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9"/>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9"/>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9"/>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7" name="Google Shape;227;p9"/>
          <p:cNvGrpSpPr/>
          <p:nvPr/>
        </p:nvGrpSpPr>
        <p:grpSpPr>
          <a:xfrm rot="10800000">
            <a:off x="8303764" y="-1"/>
            <a:ext cx="717099" cy="2510019"/>
            <a:chOff x="7780935" y="2930680"/>
            <a:chExt cx="392780" cy="1374825"/>
          </a:xfrm>
        </p:grpSpPr>
        <p:sp>
          <p:nvSpPr>
            <p:cNvPr id="228" name="Google Shape;228;p9"/>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9"/>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9"/>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9"/>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9"/>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9"/>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4" name="Google Shape;234;p9"/>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5" name="Google Shape;235;p9"/>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999999"/>
              </a:buClr>
              <a:buSzPts val="800"/>
              <a:buFont typeface="Open Sans"/>
              <a:buChar char="●"/>
              <a:defRPr/>
            </a:lvl1pPr>
            <a:lvl2pPr lvl="1" algn="ctr" rtl="0">
              <a:lnSpc>
                <a:spcPct val="100000"/>
              </a:lnSpc>
              <a:spcBef>
                <a:spcPts val="0"/>
              </a:spcBef>
              <a:spcAft>
                <a:spcPts val="0"/>
              </a:spcAft>
              <a:buClr>
                <a:srgbClr val="999999"/>
              </a:buClr>
              <a:buSzPts val="800"/>
              <a:buFont typeface="Open Sans"/>
              <a:buChar char="○"/>
              <a:defRPr/>
            </a:lvl2pPr>
            <a:lvl3pPr lvl="2" algn="ctr" rtl="0">
              <a:lnSpc>
                <a:spcPct val="100000"/>
              </a:lnSpc>
              <a:spcBef>
                <a:spcPts val="0"/>
              </a:spcBef>
              <a:spcAft>
                <a:spcPts val="0"/>
              </a:spcAft>
              <a:buClr>
                <a:srgbClr val="999999"/>
              </a:buClr>
              <a:buSzPts val="800"/>
              <a:buFont typeface="Open Sans"/>
              <a:buChar char="■"/>
              <a:defRPr/>
            </a:lvl3pPr>
            <a:lvl4pPr lvl="3" algn="ctr" rtl="0">
              <a:lnSpc>
                <a:spcPct val="100000"/>
              </a:lnSpc>
              <a:spcBef>
                <a:spcPts val="0"/>
              </a:spcBef>
              <a:spcAft>
                <a:spcPts val="0"/>
              </a:spcAft>
              <a:buClr>
                <a:srgbClr val="999999"/>
              </a:buClr>
              <a:buSzPts val="800"/>
              <a:buFont typeface="Open Sans"/>
              <a:buChar char="●"/>
              <a:defRPr/>
            </a:lvl4pPr>
            <a:lvl5pPr lvl="4" algn="ctr" rtl="0">
              <a:lnSpc>
                <a:spcPct val="100000"/>
              </a:lnSpc>
              <a:spcBef>
                <a:spcPts val="0"/>
              </a:spcBef>
              <a:spcAft>
                <a:spcPts val="0"/>
              </a:spcAft>
              <a:buClr>
                <a:srgbClr val="999999"/>
              </a:buClr>
              <a:buSzPts val="1200"/>
              <a:buFont typeface="Open Sans"/>
              <a:buChar char="○"/>
              <a:defRPr/>
            </a:lvl5pPr>
            <a:lvl6pPr lvl="5" algn="ctr" rtl="0">
              <a:lnSpc>
                <a:spcPct val="100000"/>
              </a:lnSpc>
              <a:spcBef>
                <a:spcPts val="0"/>
              </a:spcBef>
              <a:spcAft>
                <a:spcPts val="0"/>
              </a:spcAft>
              <a:buClr>
                <a:srgbClr val="999999"/>
              </a:buClr>
              <a:buSzPts val="1200"/>
              <a:buFont typeface="Open Sans"/>
              <a:buChar char="■"/>
              <a:defRPr/>
            </a:lvl6pPr>
            <a:lvl7pPr lvl="6" algn="ctr" rtl="0">
              <a:lnSpc>
                <a:spcPct val="100000"/>
              </a:lnSpc>
              <a:spcBef>
                <a:spcPts val="0"/>
              </a:spcBef>
              <a:spcAft>
                <a:spcPts val="0"/>
              </a:spcAft>
              <a:buClr>
                <a:srgbClr val="999999"/>
              </a:buClr>
              <a:buSzPts val="700"/>
              <a:buFont typeface="Open Sans"/>
              <a:buChar char="●"/>
              <a:defRPr/>
            </a:lvl7pPr>
            <a:lvl8pPr lvl="7" algn="ctr" rtl="0">
              <a:lnSpc>
                <a:spcPct val="100000"/>
              </a:lnSpc>
              <a:spcBef>
                <a:spcPts val="0"/>
              </a:spcBef>
              <a:spcAft>
                <a:spcPts val="0"/>
              </a:spcAft>
              <a:buClr>
                <a:srgbClr val="999999"/>
              </a:buClr>
              <a:buSzPts val="700"/>
              <a:buFont typeface="Open Sans"/>
              <a:buChar char="○"/>
              <a:defRPr/>
            </a:lvl8pPr>
            <a:lvl9pPr lvl="8" algn="ctr" rtl="0">
              <a:lnSpc>
                <a:spcPct val="100000"/>
              </a:lnSpc>
              <a:spcBef>
                <a:spcPts val="0"/>
              </a:spcBef>
              <a:spcAft>
                <a:spcPts val="0"/>
              </a:spcAft>
              <a:buClr>
                <a:srgbClr val="999999"/>
              </a:buClr>
              <a:buSzPts val="600"/>
              <a:buFont typeface="Open Sans"/>
              <a:buChar char="■"/>
              <a:defRPr/>
            </a:lvl9pPr>
          </a:lstStyle>
          <a:p>
            <a:endParaRPr/>
          </a:p>
        </p:txBody>
      </p:sp>
      <p:sp>
        <p:nvSpPr>
          <p:cNvPr id="236" name="Google Shape;236;p9"/>
          <p:cNvSpPr>
            <a:spLocks noGrp="1"/>
          </p:cNvSpPr>
          <p:nvPr>
            <p:ph type="pic" idx="2"/>
          </p:nvPr>
        </p:nvSpPr>
        <p:spPr>
          <a:xfrm>
            <a:off x="5145025" y="601950"/>
            <a:ext cx="3025200" cy="39396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7"/>
        <p:cNvGrpSpPr/>
        <p:nvPr/>
      </p:nvGrpSpPr>
      <p:grpSpPr>
        <a:xfrm>
          <a:off x="0" y="0"/>
          <a:ext cx="0" cy="0"/>
          <a:chOff x="0" y="0"/>
          <a:chExt cx="0" cy="0"/>
        </a:xfrm>
      </p:grpSpPr>
      <p:sp>
        <p:nvSpPr>
          <p:cNvPr id="238" name="Google Shape;238;p10"/>
          <p:cNvSpPr>
            <a:spLocks noGrp="1"/>
          </p:cNvSpPr>
          <p:nvPr>
            <p:ph type="pic" idx="2"/>
          </p:nvPr>
        </p:nvSpPr>
        <p:spPr>
          <a:xfrm>
            <a:off x="0" y="0"/>
            <a:ext cx="9144000" cy="5143500"/>
          </a:xfrm>
          <a:prstGeom prst="rect">
            <a:avLst/>
          </a:prstGeom>
          <a:noFill/>
          <a:ln>
            <a:noFill/>
          </a:ln>
        </p:spPr>
      </p:sp>
      <p:sp>
        <p:nvSpPr>
          <p:cNvPr id="239" name="Google Shape;239;p10"/>
          <p:cNvSpPr txBox="1">
            <a:spLocks noGrp="1"/>
          </p:cNvSpPr>
          <p:nvPr>
            <p:ph type="title"/>
          </p:nvPr>
        </p:nvSpPr>
        <p:spPr>
          <a:xfrm>
            <a:off x="720000" y="38620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40"/>
        <p:cNvGrpSpPr/>
        <p:nvPr/>
      </p:nvGrpSpPr>
      <p:grpSpPr>
        <a:xfrm>
          <a:off x="0" y="0"/>
          <a:ext cx="0" cy="0"/>
          <a:chOff x="0" y="0"/>
          <a:chExt cx="0" cy="0"/>
        </a:xfrm>
      </p:grpSpPr>
      <p:sp>
        <p:nvSpPr>
          <p:cNvPr id="241" name="Google Shape;241;p11"/>
          <p:cNvSpPr/>
          <p:nvPr/>
        </p:nvSpPr>
        <p:spPr>
          <a:xfrm>
            <a:off x="219475" y="181100"/>
            <a:ext cx="8705100" cy="4781100"/>
          </a:xfrm>
          <a:prstGeom prst="roundRect">
            <a:avLst>
              <a:gd name="adj" fmla="val 5732"/>
            </a:avLst>
          </a:prstGeom>
          <a:gradFill>
            <a:gsLst>
              <a:gs pos="0">
                <a:schemeClr val="lt2"/>
              </a:gs>
              <a:gs pos="100000">
                <a:schemeClr val="dk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11"/>
          <p:cNvGrpSpPr/>
          <p:nvPr/>
        </p:nvGrpSpPr>
        <p:grpSpPr>
          <a:xfrm>
            <a:off x="6819199" y="4072480"/>
            <a:ext cx="506138" cy="2197918"/>
            <a:chOff x="4792514" y="2979701"/>
            <a:chExt cx="305307" cy="1325804"/>
          </a:xfrm>
        </p:grpSpPr>
        <p:sp>
          <p:nvSpPr>
            <p:cNvPr id="243" name="Google Shape;243;p1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11"/>
          <p:cNvGrpSpPr/>
          <p:nvPr/>
        </p:nvGrpSpPr>
        <p:grpSpPr>
          <a:xfrm>
            <a:off x="2805095" y="3403371"/>
            <a:ext cx="793060" cy="2575414"/>
            <a:chOff x="6278982" y="2751992"/>
            <a:chExt cx="478381" cy="1553513"/>
          </a:xfrm>
        </p:grpSpPr>
        <p:sp>
          <p:nvSpPr>
            <p:cNvPr id="249" name="Google Shape;249;p1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11"/>
          <p:cNvGrpSpPr/>
          <p:nvPr/>
        </p:nvGrpSpPr>
        <p:grpSpPr>
          <a:xfrm>
            <a:off x="1818651" y="3523722"/>
            <a:ext cx="1143730" cy="2455062"/>
            <a:chOff x="5452016" y="2824589"/>
            <a:chExt cx="689908" cy="1480916"/>
          </a:xfrm>
        </p:grpSpPr>
        <p:sp>
          <p:nvSpPr>
            <p:cNvPr id="259" name="Google Shape;259;p11"/>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1"/>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1"/>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1"/>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1"/>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1"/>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1"/>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1"/>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11"/>
          <p:cNvGrpSpPr/>
          <p:nvPr/>
        </p:nvGrpSpPr>
        <p:grpSpPr>
          <a:xfrm>
            <a:off x="3662201" y="3600880"/>
            <a:ext cx="728235" cy="2377904"/>
            <a:chOff x="6961407" y="2871131"/>
            <a:chExt cx="439278" cy="1434374"/>
          </a:xfrm>
        </p:grpSpPr>
        <p:sp>
          <p:nvSpPr>
            <p:cNvPr id="273" name="Google Shape;273;p11"/>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1"/>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1"/>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1"/>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1"/>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1"/>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1"/>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11"/>
          <p:cNvGrpSpPr/>
          <p:nvPr/>
        </p:nvGrpSpPr>
        <p:grpSpPr>
          <a:xfrm>
            <a:off x="4454484" y="3699599"/>
            <a:ext cx="651151" cy="2279186"/>
            <a:chOff x="7780935" y="2930680"/>
            <a:chExt cx="392780" cy="1374825"/>
          </a:xfrm>
        </p:grpSpPr>
        <p:sp>
          <p:nvSpPr>
            <p:cNvPr id="281" name="Google Shape;281;p1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 name="Google Shape;287;p11"/>
          <p:cNvGrpSpPr/>
          <p:nvPr/>
        </p:nvGrpSpPr>
        <p:grpSpPr>
          <a:xfrm>
            <a:off x="5169696" y="3421397"/>
            <a:ext cx="793061" cy="2849000"/>
            <a:chOff x="8623429" y="2586962"/>
            <a:chExt cx="478381" cy="1718543"/>
          </a:xfrm>
        </p:grpSpPr>
        <p:sp>
          <p:nvSpPr>
            <p:cNvPr id="288" name="Google Shape;288;p1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1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1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1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1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1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1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11"/>
          <p:cNvGrpSpPr/>
          <p:nvPr/>
        </p:nvGrpSpPr>
        <p:grpSpPr>
          <a:xfrm>
            <a:off x="6005250" y="3407991"/>
            <a:ext cx="771431" cy="2862407"/>
            <a:chOff x="4128096" y="2589445"/>
            <a:chExt cx="465334" cy="1726630"/>
          </a:xfrm>
        </p:grpSpPr>
        <p:sp>
          <p:nvSpPr>
            <p:cNvPr id="300" name="Google Shape;300;p1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1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1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1" name="Google Shape;311;p11"/>
          <p:cNvSpPr txBox="1">
            <a:spLocks noGrp="1"/>
          </p:cNvSpPr>
          <p:nvPr>
            <p:ph type="title" hasCustomPrompt="1"/>
          </p:nvPr>
        </p:nvSpPr>
        <p:spPr>
          <a:xfrm>
            <a:off x="1984800" y="1438700"/>
            <a:ext cx="5174400" cy="11709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12" name="Google Shape;312;p11"/>
          <p:cNvSpPr txBox="1">
            <a:spLocks noGrp="1"/>
          </p:cNvSpPr>
          <p:nvPr>
            <p:ph type="subTitle" idx="1"/>
          </p:nvPr>
        </p:nvSpPr>
        <p:spPr>
          <a:xfrm>
            <a:off x="1984800" y="2491950"/>
            <a:ext cx="5174400" cy="417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rtl="0">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1pPr>
            <a:lvl2pPr marL="914400" lvl="1"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2pPr>
            <a:lvl3pPr marL="1371600" lvl="2"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3pPr>
            <a:lvl4pPr marL="1828800" lvl="3"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4pPr>
            <a:lvl5pPr marL="2286000" lvl="4"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5pPr>
            <a:lvl6pPr marL="2743200" lvl="5"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6pPr>
            <a:lvl7pPr marL="3200400" lvl="6"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7pPr>
            <a:lvl8pPr marL="3657600" lvl="7"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8pPr>
            <a:lvl9pPr marL="4114800" lvl="8" indent="-317500">
              <a:lnSpc>
                <a:spcPct val="115000"/>
              </a:lnSpc>
              <a:spcBef>
                <a:spcPts val="0"/>
              </a:spcBef>
              <a:spcAft>
                <a:spcPts val="0"/>
              </a:spcAft>
              <a:buClr>
                <a:schemeClr val="dk1"/>
              </a:buClr>
              <a:buSzPts val="1400"/>
              <a:buFont typeface="Catamaran"/>
              <a:buChar char="■"/>
              <a:defRPr>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7" r:id="rId27"/>
    <p:sldLayoutId id="2147483678" r:id="rId2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1.xml"/><Relationship Id="rId5" Type="http://schemas.openxmlformats.org/officeDocument/2006/relationships/image" Target="../media/image4.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8" Type="http://schemas.openxmlformats.org/officeDocument/2006/relationships/hyperlink" Target="https://www.flaticon.com/?utm_source=slidesgo_template&amp;utm_medium=referral-link&amp;utm_campaign=promo-slide&amp;utm_term=slidesgo&amp;utm_content=flaticon" TargetMode="External"/><Relationship Id="rId3" Type="http://schemas.openxmlformats.org/officeDocument/2006/relationships/hyperlink" Target="https://slidesgo.com/slidesgo-school/presentation-tips/how-to-edit-the-master-slides-in-our-templates?utm_source=slidesgo_template&amp;utm_medium=referral-link&amp;utm_campaign=how-to-edit-the-master-slides-in-our-templates&amp;utm_term=slidesgo-school&amp;utm_content=how-to-edit-the-master-slides-in-our-templates" TargetMode="External"/><Relationship Id="rId7" Type="http://schemas.openxmlformats.org/officeDocument/2006/relationships/hyperlink" Target="https://www.freepik.com/?utm_source=slidesgo_template&amp;utm_medium=referral-link&amp;utm_campaign=promo-slide&amp;utm_term=slidesgo&amp;utm_content=freepik"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hyperlink" Target="http://bit.ly/33VAFh3" TargetMode="External"/><Relationship Id="rId11" Type="http://schemas.openxmlformats.org/officeDocument/2006/relationships/hyperlink" Target="https://www.videvo.net/?utm_source=slidesgo_template&amp;utm_medium=referral-link&amp;utm_campaign=sg_resources&amp;utm_content=videvo" TargetMode="External"/><Relationship Id="rId5" Type="http://schemas.openxmlformats.org/officeDocument/2006/relationships/hyperlink" Target="http://bit.ly/30B07Gq" TargetMode="External"/><Relationship Id="rId10" Type="http://schemas.openxmlformats.org/officeDocument/2006/relationships/hyperlink" Target="https://wepik.com/?utm_source=slidesgo_template&amp;utm_medium=referral-link&amp;utm_campaign=promo-slide&amp;utm_term=slidesgo&amp;utm_content=wepik" TargetMode="External"/><Relationship Id="rId4" Type="http://schemas.openxmlformats.org/officeDocument/2006/relationships/hyperlink" Target="https://bit.ly/3A1uf1Q" TargetMode="External"/><Relationship Id="rId9" Type="http://schemas.openxmlformats.org/officeDocument/2006/relationships/hyperlink" Target="https://storyset.com/?utm_source=slidesgo_template&amp;utm_medium=referral-link&amp;utm_campaign=promo-slide&amp;utm_term=slidesgo&amp;utm_content=storyset"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8.xml"/><Relationship Id="rId1" Type="http://schemas.openxmlformats.org/officeDocument/2006/relationships/slideLayout" Target="../slideLayouts/slideLayout18.xml"/><Relationship Id="rId5" Type="http://schemas.openxmlformats.org/officeDocument/2006/relationships/image" Target="../media/image7.png"/><Relationship Id="rId4" Type="http://schemas.openxmlformats.org/officeDocument/2006/relationships/hyperlink" Target="https://docs.google.com/spreadsheets/d/1KKL4TuZUU1ad71ueyxNeV3uiwHAuddC3pbjbwvVxQHQ/copy"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E0E"/>
        </a:solidFill>
        <a:effectLst/>
      </p:bgPr>
    </p:bg>
    <p:spTree>
      <p:nvGrpSpPr>
        <p:cNvPr id="1" name="Shape 830"/>
        <p:cNvGrpSpPr/>
        <p:nvPr/>
      </p:nvGrpSpPr>
      <p:grpSpPr>
        <a:xfrm>
          <a:off x="0" y="0"/>
          <a:ext cx="0" cy="0"/>
          <a:chOff x="0" y="0"/>
          <a:chExt cx="0" cy="0"/>
        </a:xfrm>
      </p:grpSpPr>
      <p:sp>
        <p:nvSpPr>
          <p:cNvPr id="831" name="Google Shape;831;p36"/>
          <p:cNvSpPr txBox="1">
            <a:spLocks noGrp="1"/>
          </p:cNvSpPr>
          <p:nvPr>
            <p:ph type="ctrTitle"/>
          </p:nvPr>
        </p:nvSpPr>
        <p:spPr>
          <a:xfrm>
            <a:off x="811196" y="1359794"/>
            <a:ext cx="5243700" cy="1718400"/>
          </a:xfrm>
          <a:prstGeom prst="rect">
            <a:avLst/>
          </a:prstGeom>
        </p:spPr>
        <p:txBody>
          <a:bodyPr spcFirstLastPara="1" wrap="square" lIns="91425" tIns="91425" rIns="91425" bIns="91425" anchor="ctr" anchorCtr="0">
            <a:noAutofit/>
          </a:bodyPr>
          <a:lstStyle/>
          <a:p>
            <a:pPr lvl="0"/>
            <a:r>
              <a:rPr lang="fr-FR" dirty="0"/>
              <a:t>INTINÉRAIRE AÉRIEN SECURISÉ PAR METEO</a:t>
            </a:r>
            <a:endParaRPr dirty="0"/>
          </a:p>
        </p:txBody>
      </p:sp>
      <p:sp>
        <p:nvSpPr>
          <p:cNvPr id="2" name="Google Shape;239;p31">
            <a:extLst>
              <a:ext uri="{FF2B5EF4-FFF2-40B4-BE49-F238E27FC236}">
                <a16:creationId xmlns:a16="http://schemas.microsoft.com/office/drawing/2014/main" id="{9A1ADD63-1E6C-2410-21CE-37033E8D81AE}"/>
              </a:ext>
            </a:extLst>
          </p:cNvPr>
          <p:cNvSpPr txBox="1">
            <a:spLocks/>
          </p:cNvSpPr>
          <p:nvPr/>
        </p:nvSpPr>
        <p:spPr>
          <a:xfrm>
            <a:off x="2763843" y="3783706"/>
            <a:ext cx="3616314" cy="11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Catamaran"/>
              <a:buNone/>
              <a:defRPr sz="1600" b="0" i="0" u="none" strike="noStrike" cap="none">
                <a:solidFill>
                  <a:schemeClr val="dk1"/>
                </a:solidFill>
                <a:latin typeface="Catamaran"/>
                <a:ea typeface="Catamaran"/>
                <a:cs typeface="Catamaran"/>
                <a:sym typeface="Catamaran"/>
              </a:defRPr>
            </a:lvl1pPr>
            <a:lvl2pPr marL="914400" marR="0" lvl="1"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2pPr>
            <a:lvl3pPr marL="1371600" marR="0" lvl="2"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3pPr>
            <a:lvl4pPr marL="1828800" marR="0" lvl="3"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4pPr>
            <a:lvl5pPr marL="2286000" marR="0" lvl="4"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5pPr>
            <a:lvl6pPr marL="2743200" marR="0" lvl="5"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6pPr>
            <a:lvl7pPr marL="3200400" marR="0" lvl="6"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7pPr>
            <a:lvl8pPr marL="3657600" marR="0" lvl="7"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8pPr>
            <a:lvl9pPr marL="4114800" marR="0" lvl="8" indent="-317500" algn="ctr" rtl="0">
              <a:lnSpc>
                <a:spcPct val="100000"/>
              </a:lnSpc>
              <a:spcBef>
                <a:spcPts val="0"/>
              </a:spcBef>
              <a:spcAft>
                <a:spcPts val="0"/>
              </a:spcAft>
              <a:buClr>
                <a:schemeClr val="dk1"/>
              </a:buClr>
              <a:buSzPts val="1800"/>
              <a:buFont typeface="Catamaran"/>
              <a:buNone/>
              <a:defRPr sz="1800" b="0" i="0" u="none" strike="noStrike" cap="none">
                <a:solidFill>
                  <a:schemeClr val="dk1"/>
                </a:solidFill>
                <a:latin typeface="Catamaran"/>
                <a:ea typeface="Catamaran"/>
                <a:cs typeface="Catamaran"/>
                <a:sym typeface="Catamaran"/>
              </a:defRPr>
            </a:lvl9pPr>
          </a:lstStyle>
          <a:p>
            <a:pPr marL="0" indent="0" algn="ctr"/>
            <a:r>
              <a:rPr lang="fr-FR"/>
              <a:t> </a:t>
            </a:r>
            <a:r>
              <a:rPr lang="fr-FR" sz="1400"/>
              <a:t>Romuald TIAKO</a:t>
            </a:r>
          </a:p>
          <a:p>
            <a:pPr marL="0" indent="0" algn="ctr"/>
            <a:r>
              <a:rPr lang="fr-FR" sz="1400"/>
              <a:t>Elsa KUPFER</a:t>
            </a:r>
          </a:p>
          <a:p>
            <a:pPr marL="0" indent="0" algn="ctr"/>
            <a:r>
              <a:rPr lang="fr-FR" sz="1400"/>
              <a:t>Enzo VILLAMANDOS</a:t>
            </a:r>
          </a:p>
          <a:p>
            <a:pPr marL="0" indent="0" algn="ctr"/>
            <a:r>
              <a:rPr lang="fr-FR" sz="1400"/>
              <a:t>Lucas BONNEAUD</a:t>
            </a:r>
          </a:p>
          <a:p>
            <a:pPr marL="0" indent="0" algn="ctr"/>
            <a:endParaRPr lang="fr-FR" dirty="0"/>
          </a:p>
        </p:txBody>
      </p:sp>
      <p:sp>
        <p:nvSpPr>
          <p:cNvPr id="6" name="ZoneTexte 5">
            <a:extLst>
              <a:ext uri="{FF2B5EF4-FFF2-40B4-BE49-F238E27FC236}">
                <a16:creationId xmlns:a16="http://schemas.microsoft.com/office/drawing/2014/main" id="{40FAC60B-9BEA-47A0-085F-96241F6C41D8}"/>
              </a:ext>
            </a:extLst>
          </p:cNvPr>
          <p:cNvSpPr txBox="1"/>
          <p:nvPr/>
        </p:nvSpPr>
        <p:spPr>
          <a:xfrm>
            <a:off x="7571267" y="4223375"/>
            <a:ext cx="1572733" cy="738664"/>
          </a:xfrm>
          <a:prstGeom prst="rect">
            <a:avLst/>
          </a:prstGeom>
          <a:solidFill>
            <a:schemeClr val="bg1"/>
          </a:solidFill>
        </p:spPr>
        <p:txBody>
          <a:bodyPr wrap="square" rtlCol="0">
            <a:spAutoFit/>
          </a:bodyPr>
          <a:lstStyle/>
          <a:p>
            <a:r>
              <a:rPr lang="fr-FR" b="1" dirty="0">
                <a:solidFill>
                  <a:schemeClr val="tx1"/>
                </a:solidFill>
                <a:latin typeface="Calibri" panose="020F0502020204030204" pitchFamily="34" charset="0"/>
                <a:ea typeface="Calibri" panose="020F0502020204030204" pitchFamily="34" charset="0"/>
                <a:cs typeface="Calibri" panose="020F0502020204030204" pitchFamily="34" charset="0"/>
              </a:rPr>
              <a:t>ÉCOLE DE TECHNOLOGIE SUPÉRIEURE</a:t>
            </a:r>
          </a:p>
        </p:txBody>
      </p:sp>
      <p:pic>
        <p:nvPicPr>
          <p:cNvPr id="5" name="Image 4" descr="Une image contenant texte, Police, logo, Graphique&#10;&#10;Le contenu généré par l’IA peut être incorrect.">
            <a:extLst>
              <a:ext uri="{FF2B5EF4-FFF2-40B4-BE49-F238E27FC236}">
                <a16:creationId xmlns:a16="http://schemas.microsoft.com/office/drawing/2014/main" id="{8CB21871-E464-69F1-4011-532101A048FB}"/>
              </a:ext>
            </a:extLst>
          </p:cNvPr>
          <p:cNvPicPr>
            <a:picLocks noChangeAspect="1"/>
          </p:cNvPicPr>
          <p:nvPr/>
        </p:nvPicPr>
        <p:blipFill>
          <a:blip r:embed="rId3"/>
          <a:srcRect r="44310"/>
          <a:stretch>
            <a:fillRect/>
          </a:stretch>
        </p:blipFill>
        <p:spPr>
          <a:xfrm>
            <a:off x="6547328" y="4038128"/>
            <a:ext cx="1111670" cy="110158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Modifiers on some elements</a:t>
            </a:r>
            <a:endParaRPr/>
          </a:p>
        </p:txBody>
      </p:sp>
      <p:sp>
        <p:nvSpPr>
          <p:cNvPr id="922" name="Google Shape;922;p45"/>
          <p:cNvSpPr txBox="1">
            <a:spLocks noGrp="1"/>
          </p:cNvSpPr>
          <p:nvPr>
            <p:ph type="subTitle" idx="1"/>
          </p:nvPr>
        </p:nvSpPr>
        <p:spPr>
          <a:xfrm>
            <a:off x="1967648" y="2099176"/>
            <a:ext cx="19782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923" name="Google Shape;923;p45"/>
          <p:cNvSpPr txBox="1">
            <a:spLocks noGrp="1"/>
          </p:cNvSpPr>
          <p:nvPr>
            <p:ph type="subTitle" idx="2"/>
          </p:nvPr>
        </p:nvSpPr>
        <p:spPr>
          <a:xfrm>
            <a:off x="5198152" y="2099176"/>
            <a:ext cx="19782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924" name="Google Shape;924;p45"/>
          <p:cNvSpPr txBox="1">
            <a:spLocks noGrp="1"/>
          </p:cNvSpPr>
          <p:nvPr>
            <p:ph type="subTitle" idx="3"/>
          </p:nvPr>
        </p:nvSpPr>
        <p:spPr>
          <a:xfrm>
            <a:off x="1967648" y="3532576"/>
            <a:ext cx="19782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925" name="Google Shape;925;p45"/>
          <p:cNvSpPr txBox="1">
            <a:spLocks noGrp="1"/>
          </p:cNvSpPr>
          <p:nvPr>
            <p:ph type="subTitle" idx="4"/>
          </p:nvPr>
        </p:nvSpPr>
        <p:spPr>
          <a:xfrm>
            <a:off x="5198152" y="3532576"/>
            <a:ext cx="1978200" cy="66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926" name="Google Shape;926;p45"/>
          <p:cNvSpPr txBox="1">
            <a:spLocks noGrp="1"/>
          </p:cNvSpPr>
          <p:nvPr>
            <p:ph type="subTitle" idx="5"/>
          </p:nvPr>
        </p:nvSpPr>
        <p:spPr>
          <a:xfrm>
            <a:off x="1967650" y="1611625"/>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Abstract</a:t>
            </a:r>
            <a:endParaRPr/>
          </a:p>
        </p:txBody>
      </p:sp>
      <p:sp>
        <p:nvSpPr>
          <p:cNvPr id="927" name="Google Shape;927;p45"/>
          <p:cNvSpPr txBox="1">
            <a:spLocks noGrp="1"/>
          </p:cNvSpPr>
          <p:nvPr>
            <p:ph type="subTitle" idx="6"/>
          </p:nvPr>
        </p:nvSpPr>
        <p:spPr>
          <a:xfrm>
            <a:off x="5198151" y="1611625"/>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Static</a:t>
            </a:r>
            <a:endParaRPr/>
          </a:p>
        </p:txBody>
      </p:sp>
      <p:sp>
        <p:nvSpPr>
          <p:cNvPr id="928" name="Google Shape;928;p45"/>
          <p:cNvSpPr txBox="1">
            <a:spLocks noGrp="1"/>
          </p:cNvSpPr>
          <p:nvPr>
            <p:ph type="subTitle" idx="7"/>
          </p:nvPr>
        </p:nvSpPr>
        <p:spPr>
          <a:xfrm>
            <a:off x="1967650" y="3045075"/>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Final</a:t>
            </a:r>
            <a:endParaRPr/>
          </a:p>
        </p:txBody>
      </p:sp>
      <p:sp>
        <p:nvSpPr>
          <p:cNvPr id="929" name="Google Shape;929;p45"/>
          <p:cNvSpPr txBox="1">
            <a:spLocks noGrp="1"/>
          </p:cNvSpPr>
          <p:nvPr>
            <p:ph type="subTitle" idx="8"/>
          </p:nvPr>
        </p:nvSpPr>
        <p:spPr>
          <a:xfrm>
            <a:off x="5198151" y="3045075"/>
            <a:ext cx="19782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Synchronized</a:t>
            </a:r>
            <a:endParaRPr/>
          </a:p>
        </p:txBody>
      </p:sp>
      <p:grpSp>
        <p:nvGrpSpPr>
          <p:cNvPr id="930" name="Google Shape;930;p45"/>
          <p:cNvGrpSpPr/>
          <p:nvPr/>
        </p:nvGrpSpPr>
        <p:grpSpPr>
          <a:xfrm>
            <a:off x="8249805" y="2046364"/>
            <a:ext cx="701022" cy="3099742"/>
            <a:chOff x="4128096" y="2702970"/>
            <a:chExt cx="364812" cy="1613105"/>
          </a:xfrm>
        </p:grpSpPr>
        <p:sp>
          <p:nvSpPr>
            <p:cNvPr id="931" name="Google Shape;931;p45"/>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5"/>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5"/>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5"/>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5"/>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6" name="Google Shape;936;p45"/>
          <p:cNvGrpSpPr/>
          <p:nvPr/>
        </p:nvGrpSpPr>
        <p:grpSpPr>
          <a:xfrm rot="10800000">
            <a:off x="310189" y="1"/>
            <a:ext cx="717099" cy="2510019"/>
            <a:chOff x="7780935" y="2930680"/>
            <a:chExt cx="392780" cy="1374825"/>
          </a:xfrm>
        </p:grpSpPr>
        <p:sp>
          <p:nvSpPr>
            <p:cNvPr id="937" name="Google Shape;937;p45"/>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5"/>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5"/>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5"/>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5"/>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5"/>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46"/>
          <p:cNvPicPr preferRelativeResize="0"/>
          <p:nvPr/>
        </p:nvPicPr>
        <p:blipFill rotWithShape="1">
          <a:blip r:embed="rId3">
            <a:alphaModFix/>
          </a:blip>
          <a:srcRect l="16679" r="16679"/>
          <a:stretch/>
        </p:blipFill>
        <p:spPr>
          <a:xfrm>
            <a:off x="1224575" y="1531025"/>
            <a:ext cx="1296300" cy="1296300"/>
          </a:xfrm>
          <a:prstGeom prst="rect">
            <a:avLst/>
          </a:prstGeom>
          <a:noFill/>
          <a:ln>
            <a:noFill/>
          </a:ln>
        </p:spPr>
      </p:pic>
      <p:pic>
        <p:nvPicPr>
          <p:cNvPr id="948" name="Google Shape;948;p46"/>
          <p:cNvPicPr preferRelativeResize="0"/>
          <p:nvPr/>
        </p:nvPicPr>
        <p:blipFill rotWithShape="1">
          <a:blip r:embed="rId4">
            <a:alphaModFix/>
          </a:blip>
          <a:srcRect l="32433" r="11317"/>
          <a:stretch/>
        </p:blipFill>
        <p:spPr>
          <a:xfrm>
            <a:off x="6623125" y="1531025"/>
            <a:ext cx="1296300" cy="1296300"/>
          </a:xfrm>
          <a:prstGeom prst="rect">
            <a:avLst/>
          </a:prstGeom>
          <a:noFill/>
          <a:ln>
            <a:noFill/>
          </a:ln>
        </p:spPr>
      </p:pic>
      <p:pic>
        <p:nvPicPr>
          <p:cNvPr id="949" name="Google Shape;949;p46"/>
          <p:cNvPicPr preferRelativeResize="0"/>
          <p:nvPr/>
        </p:nvPicPr>
        <p:blipFill rotWithShape="1">
          <a:blip r:embed="rId5">
            <a:alphaModFix/>
          </a:blip>
          <a:srcRect l="8463" r="24896"/>
          <a:stretch/>
        </p:blipFill>
        <p:spPr>
          <a:xfrm>
            <a:off x="3923850" y="1531025"/>
            <a:ext cx="1296300" cy="1296300"/>
          </a:xfrm>
          <a:prstGeom prst="rect">
            <a:avLst/>
          </a:prstGeom>
          <a:noFill/>
          <a:ln>
            <a:noFill/>
          </a:ln>
        </p:spPr>
      </p:pic>
      <p:sp>
        <p:nvSpPr>
          <p:cNvPr id="950" name="Google Shape;950;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can be done with Java examples?</a:t>
            </a:r>
            <a:endParaRPr/>
          </a:p>
        </p:txBody>
      </p:sp>
      <p:sp>
        <p:nvSpPr>
          <p:cNvPr id="951" name="Google Shape;951;p46"/>
          <p:cNvSpPr txBox="1">
            <a:spLocks noGrp="1"/>
          </p:cNvSpPr>
          <p:nvPr>
            <p:ph type="subTitle" idx="1"/>
          </p:nvPr>
        </p:nvSpPr>
        <p:spPr>
          <a:xfrm>
            <a:off x="834813" y="3439723"/>
            <a:ext cx="22266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of them all</a:t>
            </a:r>
            <a:endParaRPr/>
          </a:p>
        </p:txBody>
      </p:sp>
      <p:sp>
        <p:nvSpPr>
          <p:cNvPr id="952" name="Google Shape;952;p46"/>
          <p:cNvSpPr txBox="1">
            <a:spLocks noGrp="1"/>
          </p:cNvSpPr>
          <p:nvPr>
            <p:ph type="subTitle" idx="2"/>
          </p:nvPr>
        </p:nvSpPr>
        <p:spPr>
          <a:xfrm>
            <a:off x="3458787" y="3439724"/>
            <a:ext cx="22266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953" name="Google Shape;953;p46"/>
          <p:cNvSpPr txBox="1">
            <a:spLocks noGrp="1"/>
          </p:cNvSpPr>
          <p:nvPr>
            <p:ph type="subTitle" idx="3"/>
          </p:nvPr>
        </p:nvSpPr>
        <p:spPr>
          <a:xfrm>
            <a:off x="6082750" y="3439724"/>
            <a:ext cx="22266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954" name="Google Shape;954;p46"/>
          <p:cNvSpPr txBox="1">
            <a:spLocks noGrp="1"/>
          </p:cNvSpPr>
          <p:nvPr>
            <p:ph type="subTitle" idx="4"/>
          </p:nvPr>
        </p:nvSpPr>
        <p:spPr>
          <a:xfrm>
            <a:off x="834813" y="2965175"/>
            <a:ext cx="2226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Big data</a:t>
            </a:r>
            <a:endParaRPr/>
          </a:p>
        </p:txBody>
      </p:sp>
      <p:sp>
        <p:nvSpPr>
          <p:cNvPr id="955" name="Google Shape;955;p46"/>
          <p:cNvSpPr txBox="1">
            <a:spLocks noGrp="1"/>
          </p:cNvSpPr>
          <p:nvPr>
            <p:ph type="subTitle" idx="5"/>
          </p:nvPr>
        </p:nvSpPr>
        <p:spPr>
          <a:xfrm>
            <a:off x="3458790" y="2965175"/>
            <a:ext cx="2226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AI</a:t>
            </a:r>
            <a:endParaRPr/>
          </a:p>
        </p:txBody>
      </p:sp>
      <p:sp>
        <p:nvSpPr>
          <p:cNvPr id="956" name="Google Shape;956;p46"/>
          <p:cNvSpPr txBox="1">
            <a:spLocks noGrp="1"/>
          </p:cNvSpPr>
          <p:nvPr>
            <p:ph type="subTitle" idx="6"/>
          </p:nvPr>
        </p:nvSpPr>
        <p:spPr>
          <a:xfrm>
            <a:off x="6082754" y="2965175"/>
            <a:ext cx="22266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Video game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47"/>
          <p:cNvSpPr txBox="1">
            <a:spLocks noGrp="1"/>
          </p:cNvSpPr>
          <p:nvPr>
            <p:ph type="subTitle" idx="2"/>
          </p:nvPr>
        </p:nvSpPr>
        <p:spPr>
          <a:xfrm>
            <a:off x="3578947" y="1946457"/>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is the second planet from the Sun</a:t>
            </a:r>
            <a:endParaRPr/>
          </a:p>
        </p:txBody>
      </p:sp>
      <p:sp>
        <p:nvSpPr>
          <p:cNvPr id="962" name="Google Shape;962;p47"/>
          <p:cNvSpPr txBox="1">
            <a:spLocks noGrp="1"/>
          </p:cNvSpPr>
          <p:nvPr>
            <p:ph type="subTitle" idx="5"/>
          </p:nvPr>
        </p:nvSpPr>
        <p:spPr>
          <a:xfrm>
            <a:off x="6056725" y="1946457"/>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Neptune is the farthest planet from the Sun</a:t>
            </a:r>
            <a:endParaRPr/>
          </a:p>
        </p:txBody>
      </p:sp>
      <p:sp>
        <p:nvSpPr>
          <p:cNvPr id="963" name="Google Shape;963;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Recommendations</a:t>
            </a:r>
            <a:endParaRPr/>
          </a:p>
        </p:txBody>
      </p:sp>
      <p:sp>
        <p:nvSpPr>
          <p:cNvPr id="964" name="Google Shape;964;p47"/>
          <p:cNvSpPr txBox="1">
            <a:spLocks noGrp="1"/>
          </p:cNvSpPr>
          <p:nvPr>
            <p:ph type="subTitle" idx="1"/>
          </p:nvPr>
        </p:nvSpPr>
        <p:spPr>
          <a:xfrm>
            <a:off x="1101175" y="1946457"/>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965" name="Google Shape;965;p47"/>
          <p:cNvSpPr txBox="1">
            <a:spLocks noGrp="1"/>
          </p:cNvSpPr>
          <p:nvPr>
            <p:ph type="subTitle" idx="3"/>
          </p:nvPr>
        </p:nvSpPr>
        <p:spPr>
          <a:xfrm>
            <a:off x="1101175" y="3483332"/>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966" name="Google Shape;966;p47"/>
          <p:cNvSpPr txBox="1">
            <a:spLocks noGrp="1"/>
          </p:cNvSpPr>
          <p:nvPr>
            <p:ph type="subTitle" idx="4"/>
          </p:nvPr>
        </p:nvSpPr>
        <p:spPr>
          <a:xfrm>
            <a:off x="3578947" y="3483332"/>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several rings</a:t>
            </a:r>
            <a:endParaRPr/>
          </a:p>
        </p:txBody>
      </p:sp>
      <p:sp>
        <p:nvSpPr>
          <p:cNvPr id="967" name="Google Shape;967;p47"/>
          <p:cNvSpPr txBox="1">
            <a:spLocks noGrp="1"/>
          </p:cNvSpPr>
          <p:nvPr>
            <p:ph type="subTitle" idx="6"/>
          </p:nvPr>
        </p:nvSpPr>
        <p:spPr>
          <a:xfrm>
            <a:off x="6056725" y="3483332"/>
            <a:ext cx="1986000" cy="64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968" name="Google Shape;968;p47"/>
          <p:cNvSpPr txBox="1">
            <a:spLocks noGrp="1"/>
          </p:cNvSpPr>
          <p:nvPr>
            <p:ph type="subTitle" idx="7"/>
          </p:nvPr>
        </p:nvSpPr>
        <p:spPr>
          <a:xfrm>
            <a:off x="1101175" y="1536976"/>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969" name="Google Shape;969;p47"/>
          <p:cNvSpPr txBox="1">
            <a:spLocks noGrp="1"/>
          </p:cNvSpPr>
          <p:nvPr>
            <p:ph type="subTitle" idx="8"/>
          </p:nvPr>
        </p:nvSpPr>
        <p:spPr>
          <a:xfrm>
            <a:off x="3578947" y="1536976"/>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970" name="Google Shape;970;p47"/>
          <p:cNvSpPr txBox="1">
            <a:spLocks noGrp="1"/>
          </p:cNvSpPr>
          <p:nvPr>
            <p:ph type="subTitle" idx="9"/>
          </p:nvPr>
        </p:nvSpPr>
        <p:spPr>
          <a:xfrm>
            <a:off x="1101175" y="3073851"/>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971" name="Google Shape;971;p47"/>
          <p:cNvSpPr txBox="1">
            <a:spLocks noGrp="1"/>
          </p:cNvSpPr>
          <p:nvPr>
            <p:ph type="subTitle" idx="13"/>
          </p:nvPr>
        </p:nvSpPr>
        <p:spPr>
          <a:xfrm>
            <a:off x="3578947" y="3073851"/>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972" name="Google Shape;972;p47"/>
          <p:cNvSpPr txBox="1">
            <a:spLocks noGrp="1"/>
          </p:cNvSpPr>
          <p:nvPr>
            <p:ph type="subTitle" idx="14"/>
          </p:nvPr>
        </p:nvSpPr>
        <p:spPr>
          <a:xfrm>
            <a:off x="6056725" y="1536976"/>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Neptune</a:t>
            </a:r>
            <a:endParaRPr/>
          </a:p>
        </p:txBody>
      </p:sp>
      <p:sp>
        <p:nvSpPr>
          <p:cNvPr id="973" name="Google Shape;973;p47"/>
          <p:cNvSpPr txBox="1">
            <a:spLocks noGrp="1"/>
          </p:cNvSpPr>
          <p:nvPr>
            <p:ph type="subTitle" idx="15"/>
          </p:nvPr>
        </p:nvSpPr>
        <p:spPr>
          <a:xfrm>
            <a:off x="6056725" y="3073851"/>
            <a:ext cx="1986000" cy="509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grpSp>
        <p:nvGrpSpPr>
          <p:cNvPr id="974" name="Google Shape;974;p47"/>
          <p:cNvGrpSpPr/>
          <p:nvPr/>
        </p:nvGrpSpPr>
        <p:grpSpPr>
          <a:xfrm rot="-5400000" flipH="1">
            <a:off x="8572622" y="222590"/>
            <a:ext cx="252845" cy="1843132"/>
            <a:chOff x="8755272" y="1650740"/>
            <a:chExt cx="252845" cy="1843132"/>
          </a:xfrm>
        </p:grpSpPr>
        <p:sp>
          <p:nvSpPr>
            <p:cNvPr id="975" name="Google Shape;975;p47"/>
            <p:cNvSpPr/>
            <p:nvPr/>
          </p:nvSpPr>
          <p:spPr>
            <a:xfrm rot="-5400000">
              <a:off x="8119314" y="2430964"/>
              <a:ext cx="1669025" cy="108577"/>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7"/>
            <p:cNvSpPr/>
            <p:nvPr/>
          </p:nvSpPr>
          <p:spPr>
            <a:xfrm rot="-5400000">
              <a:off x="8168713" y="2555505"/>
              <a:ext cx="1495085" cy="183720"/>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7"/>
            <p:cNvSpPr/>
            <p:nvPr/>
          </p:nvSpPr>
          <p:spPr>
            <a:xfrm rot="-5400000">
              <a:off x="8151454" y="2637209"/>
              <a:ext cx="1460481" cy="252845"/>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 name="Google Shape;978;p47"/>
          <p:cNvGrpSpPr/>
          <p:nvPr/>
        </p:nvGrpSpPr>
        <p:grpSpPr>
          <a:xfrm rot="5400000">
            <a:off x="701913" y="3264951"/>
            <a:ext cx="531765" cy="2687258"/>
            <a:chOff x="7448688" y="2466101"/>
            <a:chExt cx="531765" cy="2687258"/>
          </a:xfrm>
        </p:grpSpPr>
        <p:sp>
          <p:nvSpPr>
            <p:cNvPr id="979" name="Google Shape;979;p47"/>
            <p:cNvSpPr/>
            <p:nvPr/>
          </p:nvSpPr>
          <p:spPr>
            <a:xfrm rot="-5400000">
              <a:off x="7411113" y="4584020"/>
              <a:ext cx="875135" cy="263544"/>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7"/>
            <p:cNvSpPr/>
            <p:nvPr/>
          </p:nvSpPr>
          <p:spPr>
            <a:xfrm rot="-5400000">
              <a:off x="7344372" y="4517277"/>
              <a:ext cx="944260" cy="327904"/>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7"/>
            <p:cNvSpPr/>
            <p:nvPr/>
          </p:nvSpPr>
          <p:spPr>
            <a:xfrm rot="-5400000">
              <a:off x="6527164" y="3943215"/>
              <a:ext cx="2131668" cy="288619"/>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7"/>
            <p:cNvSpPr/>
            <p:nvPr/>
          </p:nvSpPr>
          <p:spPr>
            <a:xfrm rot="-5400000">
              <a:off x="6432961" y="3630858"/>
              <a:ext cx="2687258" cy="357744"/>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7"/>
            <p:cNvSpPr/>
            <p:nvPr/>
          </p:nvSpPr>
          <p:spPr>
            <a:xfrm rot="-5400000">
              <a:off x="6445500" y="3732832"/>
              <a:ext cx="2503622" cy="337433"/>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8" name="Google Shape;988;p48"/>
          <p:cNvSpPr txBox="1">
            <a:spLocks noGrp="1"/>
          </p:cNvSpPr>
          <p:nvPr>
            <p:ph type="title"/>
          </p:nvPr>
        </p:nvSpPr>
        <p:spPr>
          <a:xfrm>
            <a:off x="1274550" y="1091275"/>
            <a:ext cx="3207300" cy="158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always reinforces </a:t>
            </a:r>
            <a:endParaRPr/>
          </a:p>
          <a:p>
            <a:pPr marL="0" lvl="0" indent="0" algn="l" rtl="0">
              <a:spcBef>
                <a:spcPts val="0"/>
              </a:spcBef>
              <a:spcAft>
                <a:spcPts val="0"/>
              </a:spcAft>
              <a:buNone/>
            </a:pPr>
            <a:r>
              <a:rPr lang="en"/>
              <a:t>the concept</a:t>
            </a:r>
            <a:endParaRPr/>
          </a:p>
        </p:txBody>
      </p:sp>
      <p:sp>
        <p:nvSpPr>
          <p:cNvPr id="989" name="Google Shape;989;p48"/>
          <p:cNvSpPr txBox="1">
            <a:spLocks noGrp="1"/>
          </p:cNvSpPr>
          <p:nvPr>
            <p:ph type="subTitle" idx="1"/>
          </p:nvPr>
        </p:nvSpPr>
        <p:spPr>
          <a:xfrm>
            <a:off x="1274550" y="2680600"/>
            <a:ext cx="3207300" cy="145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You can give a brief description</a:t>
            </a:r>
            <a:r>
              <a:rPr lang="en"/>
              <a:t> of the topic you want to talk about here. For example, if you want to talk about Mercury, you can say that it’s the smallest planet in the entire Solar System</a:t>
            </a:r>
            <a:endParaRPr/>
          </a:p>
        </p:txBody>
      </p:sp>
      <p:pic>
        <p:nvPicPr>
          <p:cNvPr id="990" name="Google Shape;990;p48"/>
          <p:cNvPicPr preferRelativeResize="0">
            <a:picLocks noGrp="1"/>
          </p:cNvPicPr>
          <p:nvPr>
            <p:ph type="pic" idx="2"/>
          </p:nvPr>
        </p:nvPicPr>
        <p:blipFill rotWithShape="1">
          <a:blip r:embed="rId3">
            <a:alphaModFix/>
          </a:blip>
          <a:srcRect t="6589" b="6589"/>
          <a:stretch/>
        </p:blipFill>
        <p:spPr>
          <a:xfrm>
            <a:off x="5145025" y="601950"/>
            <a:ext cx="3025197" cy="3939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94"/>
        <p:cNvGrpSpPr/>
        <p:nvPr/>
      </p:nvGrpSpPr>
      <p:grpSpPr>
        <a:xfrm>
          <a:off x="0" y="0"/>
          <a:ext cx="0" cy="0"/>
          <a:chOff x="0" y="0"/>
          <a:chExt cx="0" cy="0"/>
        </a:xfrm>
      </p:grpSpPr>
      <p:sp>
        <p:nvSpPr>
          <p:cNvPr id="995" name="Google Shape;995;p49"/>
          <p:cNvSpPr txBox="1">
            <a:spLocks noGrp="1"/>
          </p:cNvSpPr>
          <p:nvPr>
            <p:ph type="title"/>
          </p:nvPr>
        </p:nvSpPr>
        <p:spPr>
          <a:xfrm>
            <a:off x="1984800" y="1438700"/>
            <a:ext cx="5174400" cy="117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4,498,300,000</a:t>
            </a:r>
            <a:endParaRPr/>
          </a:p>
        </p:txBody>
      </p:sp>
      <p:sp>
        <p:nvSpPr>
          <p:cNvPr id="996" name="Google Shape;996;p49"/>
          <p:cNvSpPr txBox="1">
            <a:spLocks noGrp="1"/>
          </p:cNvSpPr>
          <p:nvPr>
            <p:ph type="subTitle" idx="1"/>
          </p:nvPr>
        </p:nvSpPr>
        <p:spPr>
          <a:xfrm>
            <a:off x="1984800" y="2491950"/>
            <a:ext cx="51744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00"/>
        <p:cNvGrpSpPr/>
        <p:nvPr/>
      </p:nvGrpSpPr>
      <p:grpSpPr>
        <a:xfrm>
          <a:off x="0" y="0"/>
          <a:ext cx="0" cy="0"/>
          <a:chOff x="0" y="0"/>
          <a:chExt cx="0" cy="0"/>
        </a:xfrm>
      </p:grpSpPr>
      <p:sp>
        <p:nvSpPr>
          <p:cNvPr id="1001" name="Google Shape;1001;p50"/>
          <p:cNvSpPr txBox="1">
            <a:spLocks noGrp="1"/>
          </p:cNvSpPr>
          <p:nvPr>
            <p:ph type="subTitle" idx="1"/>
          </p:nvPr>
        </p:nvSpPr>
        <p:spPr>
          <a:xfrm>
            <a:off x="4118275" y="1356469"/>
            <a:ext cx="4312500" cy="40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Jupiter’s rotation period</a:t>
            </a:r>
            <a:endParaRPr/>
          </a:p>
        </p:txBody>
      </p:sp>
      <p:sp>
        <p:nvSpPr>
          <p:cNvPr id="1002" name="Google Shape;1002;p50"/>
          <p:cNvSpPr txBox="1">
            <a:spLocks noGrp="1"/>
          </p:cNvSpPr>
          <p:nvPr>
            <p:ph type="title"/>
          </p:nvPr>
        </p:nvSpPr>
        <p:spPr>
          <a:xfrm>
            <a:off x="4118275" y="630550"/>
            <a:ext cx="4312500" cy="76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9h 55m 23s</a:t>
            </a:r>
            <a:endParaRPr/>
          </a:p>
        </p:txBody>
      </p:sp>
      <p:sp>
        <p:nvSpPr>
          <p:cNvPr id="1003" name="Google Shape;1003;p50"/>
          <p:cNvSpPr txBox="1">
            <a:spLocks noGrp="1"/>
          </p:cNvSpPr>
          <p:nvPr>
            <p:ph type="title" idx="2"/>
          </p:nvPr>
        </p:nvSpPr>
        <p:spPr>
          <a:xfrm>
            <a:off x="4118275" y="2004460"/>
            <a:ext cx="4312500" cy="76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333,000</a:t>
            </a:r>
            <a:endParaRPr/>
          </a:p>
        </p:txBody>
      </p:sp>
      <p:sp>
        <p:nvSpPr>
          <p:cNvPr id="1004" name="Google Shape;1004;p50"/>
          <p:cNvSpPr txBox="1">
            <a:spLocks noGrp="1"/>
          </p:cNvSpPr>
          <p:nvPr>
            <p:ph type="subTitle" idx="3"/>
          </p:nvPr>
        </p:nvSpPr>
        <p:spPr>
          <a:xfrm>
            <a:off x="4118275" y="2728056"/>
            <a:ext cx="4312500" cy="40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The Sun’s mass compared to Earth’s</a:t>
            </a:r>
            <a:endParaRPr/>
          </a:p>
        </p:txBody>
      </p:sp>
      <p:sp>
        <p:nvSpPr>
          <p:cNvPr id="1005" name="Google Shape;1005;p50"/>
          <p:cNvSpPr txBox="1">
            <a:spLocks noGrp="1"/>
          </p:cNvSpPr>
          <p:nvPr>
            <p:ph type="title" idx="4"/>
          </p:nvPr>
        </p:nvSpPr>
        <p:spPr>
          <a:xfrm>
            <a:off x="4118275" y="3378371"/>
            <a:ext cx="4312500" cy="768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386,000 km</a:t>
            </a:r>
            <a:endParaRPr/>
          </a:p>
        </p:txBody>
      </p:sp>
      <p:sp>
        <p:nvSpPr>
          <p:cNvPr id="1006" name="Google Shape;1006;p50"/>
          <p:cNvSpPr txBox="1">
            <a:spLocks noGrp="1"/>
          </p:cNvSpPr>
          <p:nvPr>
            <p:ph type="subTitle" idx="5"/>
          </p:nvPr>
        </p:nvSpPr>
        <p:spPr>
          <a:xfrm>
            <a:off x="4118275" y="4104649"/>
            <a:ext cx="4312500" cy="40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Distance between Earth and the Moon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11" name="Google Shape;1011;p51"/>
          <p:cNvSpPr txBox="1">
            <a:spLocks noGrp="1"/>
          </p:cNvSpPr>
          <p:nvPr>
            <p:ph type="title"/>
          </p:nvPr>
        </p:nvSpPr>
        <p:spPr>
          <a:xfrm>
            <a:off x="1523600" y="1750625"/>
            <a:ext cx="6096900" cy="126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Awesome words</a:t>
            </a:r>
            <a:endParaRPr/>
          </a:p>
        </p:txBody>
      </p:sp>
      <p:grpSp>
        <p:nvGrpSpPr>
          <p:cNvPr id="1012" name="Google Shape;1012;p51"/>
          <p:cNvGrpSpPr/>
          <p:nvPr/>
        </p:nvGrpSpPr>
        <p:grpSpPr>
          <a:xfrm>
            <a:off x="582712" y="7"/>
            <a:ext cx="643935" cy="2314064"/>
            <a:chOff x="582712" y="7"/>
            <a:chExt cx="643935" cy="2314064"/>
          </a:xfrm>
        </p:grpSpPr>
        <p:grpSp>
          <p:nvGrpSpPr>
            <p:cNvPr id="1013" name="Google Shape;1013;p51"/>
            <p:cNvGrpSpPr/>
            <p:nvPr/>
          </p:nvGrpSpPr>
          <p:grpSpPr>
            <a:xfrm rot="10800000">
              <a:off x="1035918" y="3987"/>
              <a:ext cx="190730" cy="2310083"/>
              <a:chOff x="9" y="2835115"/>
              <a:chExt cx="134668" cy="1631069"/>
            </a:xfrm>
          </p:grpSpPr>
          <p:sp>
            <p:nvSpPr>
              <p:cNvPr id="1014" name="Google Shape;1014;p51"/>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1"/>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1"/>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1"/>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8" name="Google Shape;1018;p51"/>
            <p:cNvGrpSpPr/>
            <p:nvPr/>
          </p:nvGrpSpPr>
          <p:grpSpPr>
            <a:xfrm rot="10800000">
              <a:off x="582712" y="7"/>
              <a:ext cx="432406" cy="1877736"/>
              <a:chOff x="4792514" y="2979701"/>
              <a:chExt cx="305307" cy="1325804"/>
            </a:xfrm>
          </p:grpSpPr>
          <p:sp>
            <p:nvSpPr>
              <p:cNvPr id="1019" name="Google Shape;1019;p51"/>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1"/>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1"/>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1"/>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1"/>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4" name="Google Shape;1024;p51"/>
          <p:cNvGrpSpPr/>
          <p:nvPr/>
        </p:nvGrpSpPr>
        <p:grpSpPr>
          <a:xfrm rot="-5400000">
            <a:off x="7591763" y="-353680"/>
            <a:ext cx="659052" cy="2445426"/>
            <a:chOff x="4128096" y="2589445"/>
            <a:chExt cx="465334" cy="1726630"/>
          </a:xfrm>
        </p:grpSpPr>
        <p:sp>
          <p:nvSpPr>
            <p:cNvPr id="1025" name="Google Shape;1025;p5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5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5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5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5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5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5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51"/>
          <p:cNvGrpSpPr/>
          <p:nvPr/>
        </p:nvGrpSpPr>
        <p:grpSpPr>
          <a:xfrm>
            <a:off x="-6" y="3333878"/>
            <a:ext cx="2174918" cy="1340856"/>
            <a:chOff x="-6" y="3333878"/>
            <a:chExt cx="2174918" cy="1340856"/>
          </a:xfrm>
        </p:grpSpPr>
        <p:grpSp>
          <p:nvGrpSpPr>
            <p:cNvPr id="1037" name="Google Shape;1037;p51"/>
            <p:cNvGrpSpPr/>
            <p:nvPr/>
          </p:nvGrpSpPr>
          <p:grpSpPr>
            <a:xfrm rot="5400000">
              <a:off x="694173" y="3358411"/>
              <a:ext cx="622150" cy="2010496"/>
              <a:chOff x="2474121" y="2891575"/>
              <a:chExt cx="439279" cy="1419541"/>
            </a:xfrm>
          </p:grpSpPr>
          <p:sp>
            <p:nvSpPr>
              <p:cNvPr id="1038" name="Google Shape;1038;p51"/>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51"/>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51"/>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1"/>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51"/>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51"/>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1"/>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51"/>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 name="Google Shape;1046;p51"/>
            <p:cNvGrpSpPr/>
            <p:nvPr/>
          </p:nvGrpSpPr>
          <p:grpSpPr>
            <a:xfrm rot="5400000">
              <a:off x="752586" y="2581286"/>
              <a:ext cx="669734" cy="2174918"/>
              <a:chOff x="6278982" y="2751992"/>
              <a:chExt cx="478381" cy="1553513"/>
            </a:xfrm>
          </p:grpSpPr>
          <p:sp>
            <p:nvSpPr>
              <p:cNvPr id="1047" name="Google Shape;1047;p51"/>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51"/>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1"/>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1"/>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1"/>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1"/>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1"/>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1"/>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1"/>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6" name="Google Shape;1056;p51"/>
          <p:cNvGrpSpPr/>
          <p:nvPr/>
        </p:nvGrpSpPr>
        <p:grpSpPr>
          <a:xfrm>
            <a:off x="7181728" y="2938818"/>
            <a:ext cx="1357857" cy="2848314"/>
            <a:chOff x="7181728" y="2938818"/>
            <a:chExt cx="1357857" cy="2848314"/>
          </a:xfrm>
        </p:grpSpPr>
        <p:grpSp>
          <p:nvGrpSpPr>
            <p:cNvPr id="1057" name="Google Shape;1057;p51"/>
            <p:cNvGrpSpPr/>
            <p:nvPr/>
          </p:nvGrpSpPr>
          <p:grpSpPr>
            <a:xfrm>
              <a:off x="7620438" y="2938818"/>
              <a:ext cx="919147" cy="2204676"/>
              <a:chOff x="3117442" y="2754471"/>
              <a:chExt cx="648978" cy="1556645"/>
            </a:xfrm>
          </p:grpSpPr>
          <p:sp>
            <p:nvSpPr>
              <p:cNvPr id="1058" name="Google Shape;1058;p51"/>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1"/>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1"/>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1"/>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1"/>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1"/>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1"/>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1"/>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1"/>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1"/>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8" name="Google Shape;1068;p51"/>
            <p:cNvGrpSpPr/>
            <p:nvPr/>
          </p:nvGrpSpPr>
          <p:grpSpPr>
            <a:xfrm>
              <a:off x="7181728" y="3862376"/>
              <a:ext cx="549893" cy="1924756"/>
              <a:chOff x="7780935" y="2930680"/>
              <a:chExt cx="392780" cy="1374825"/>
            </a:xfrm>
          </p:grpSpPr>
          <p:sp>
            <p:nvSpPr>
              <p:cNvPr id="1069" name="Google Shape;1069;p51"/>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1"/>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1"/>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1"/>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1"/>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1"/>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8"/>
        <p:cNvGrpSpPr/>
        <p:nvPr/>
      </p:nvGrpSpPr>
      <p:grpSpPr>
        <a:xfrm>
          <a:off x="0" y="0"/>
          <a:ext cx="0" cy="0"/>
          <a:chOff x="0" y="0"/>
          <a:chExt cx="0" cy="0"/>
        </a:xfrm>
      </p:grpSpPr>
      <p:pic>
        <p:nvPicPr>
          <p:cNvPr id="1079" name="Google Shape;1079;p52"/>
          <p:cNvPicPr preferRelativeResize="0">
            <a:picLocks noGrp="1"/>
          </p:cNvPicPr>
          <p:nvPr>
            <p:ph type="pic" idx="2"/>
          </p:nvPr>
        </p:nvPicPr>
        <p:blipFill rotWithShape="1">
          <a:blip r:embed="rId3">
            <a:alphaModFix/>
          </a:blip>
          <a:srcRect/>
          <a:stretch/>
        </p:blipFill>
        <p:spPr>
          <a:xfrm>
            <a:off x="0" y="0"/>
            <a:ext cx="9143997" cy="5143500"/>
          </a:xfrm>
          <a:prstGeom prst="rect">
            <a:avLst/>
          </a:prstGeom>
        </p:spPr>
      </p:pic>
      <p:grpSp>
        <p:nvGrpSpPr>
          <p:cNvPr id="1080" name="Google Shape;1080;p52"/>
          <p:cNvGrpSpPr/>
          <p:nvPr/>
        </p:nvGrpSpPr>
        <p:grpSpPr>
          <a:xfrm>
            <a:off x="7041544" y="231801"/>
            <a:ext cx="3502616" cy="4679889"/>
            <a:chOff x="7012519" y="401451"/>
            <a:chExt cx="3502616" cy="4679889"/>
          </a:xfrm>
        </p:grpSpPr>
        <p:grpSp>
          <p:nvGrpSpPr>
            <p:cNvPr id="1081" name="Google Shape;1081;p52"/>
            <p:cNvGrpSpPr/>
            <p:nvPr/>
          </p:nvGrpSpPr>
          <p:grpSpPr>
            <a:xfrm rot="-5400000" flipH="1">
              <a:off x="7984113" y="2550319"/>
              <a:ext cx="1559428" cy="3502615"/>
              <a:chOff x="1390914" y="2488356"/>
              <a:chExt cx="811526" cy="1822760"/>
            </a:xfrm>
          </p:grpSpPr>
          <p:sp>
            <p:nvSpPr>
              <p:cNvPr id="1082" name="Google Shape;1082;p52"/>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2"/>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2"/>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52"/>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52"/>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52"/>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52"/>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52"/>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52"/>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2"/>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2"/>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2"/>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2"/>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2"/>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2"/>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2"/>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2"/>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2"/>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2"/>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2"/>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2" name="Google Shape;1102;p52"/>
            <p:cNvGrpSpPr/>
            <p:nvPr/>
          </p:nvGrpSpPr>
          <p:grpSpPr>
            <a:xfrm rot="-5400000">
              <a:off x="8175918" y="-631579"/>
              <a:ext cx="740390" cy="2806450"/>
              <a:chOff x="8218831" y="2346909"/>
              <a:chExt cx="740390" cy="2806450"/>
            </a:xfrm>
          </p:grpSpPr>
          <p:sp>
            <p:nvSpPr>
              <p:cNvPr id="1103" name="Google Shape;1103;p52"/>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2"/>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2"/>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2"/>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2"/>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2"/>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2"/>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2"/>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2"/>
            <p:cNvGrpSpPr/>
            <p:nvPr/>
          </p:nvGrpSpPr>
          <p:grpSpPr>
            <a:xfrm rot="-5400000">
              <a:off x="7984113" y="900656"/>
              <a:ext cx="1559428" cy="3502615"/>
              <a:chOff x="1390914" y="2488356"/>
              <a:chExt cx="811526" cy="1822760"/>
            </a:xfrm>
          </p:grpSpPr>
          <p:sp>
            <p:nvSpPr>
              <p:cNvPr id="1112" name="Google Shape;1112;p52"/>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52"/>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2"/>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52"/>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2"/>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2"/>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2"/>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2"/>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2"/>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2"/>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2"/>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2"/>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2"/>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52"/>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52"/>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52"/>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52"/>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52"/>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52"/>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52"/>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2" name="Google Shape;1132;p52"/>
            <p:cNvGrpSpPr/>
            <p:nvPr/>
          </p:nvGrpSpPr>
          <p:grpSpPr>
            <a:xfrm rot="-5400000">
              <a:off x="8729180" y="58064"/>
              <a:ext cx="844118" cy="2727790"/>
              <a:chOff x="2474121" y="2891575"/>
              <a:chExt cx="439279" cy="1419541"/>
            </a:xfrm>
          </p:grpSpPr>
          <p:sp>
            <p:nvSpPr>
              <p:cNvPr id="1133" name="Google Shape;1133;p52"/>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52"/>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52"/>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52"/>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52"/>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52"/>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52"/>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52"/>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41" name="Google Shape;1141;p52"/>
          <p:cNvSpPr txBox="1">
            <a:spLocks noGrp="1"/>
          </p:cNvSpPr>
          <p:nvPr>
            <p:ph type="title"/>
          </p:nvPr>
        </p:nvSpPr>
        <p:spPr>
          <a:xfrm>
            <a:off x="720000" y="38620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5"/>
        <p:cNvGrpSpPr/>
        <p:nvPr/>
      </p:nvGrpSpPr>
      <p:grpSpPr>
        <a:xfrm>
          <a:off x="0" y="0"/>
          <a:ext cx="0" cy="0"/>
          <a:chOff x="0" y="0"/>
          <a:chExt cx="0" cy="0"/>
        </a:xfrm>
      </p:grpSpPr>
      <p:sp>
        <p:nvSpPr>
          <p:cNvPr id="1146" name="Google Shape;1146;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 operations</a:t>
            </a:r>
            <a:endParaRPr/>
          </a:p>
        </p:txBody>
      </p:sp>
      <p:sp>
        <p:nvSpPr>
          <p:cNvPr id="1147" name="Google Shape;1147;p53"/>
          <p:cNvSpPr txBox="1">
            <a:spLocks noGrp="1"/>
          </p:cNvSpPr>
          <p:nvPr>
            <p:ph type="subTitle" idx="1"/>
          </p:nvPr>
        </p:nvSpPr>
        <p:spPr>
          <a:xfrm>
            <a:off x="713125" y="1263375"/>
            <a:ext cx="7717800" cy="4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Static void main(String[] args) {</a:t>
            </a:r>
            <a:endParaRPr/>
          </a:p>
        </p:txBody>
      </p:sp>
      <p:sp>
        <p:nvSpPr>
          <p:cNvPr id="1148" name="Google Shape;1148;p53"/>
          <p:cNvSpPr txBox="1">
            <a:spLocks noGrp="1"/>
          </p:cNvSpPr>
          <p:nvPr>
            <p:ph type="subTitle" idx="1"/>
          </p:nvPr>
        </p:nvSpPr>
        <p:spPr>
          <a:xfrm>
            <a:off x="2607938" y="1833650"/>
            <a:ext cx="1883700" cy="601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int a=10;</a:t>
            </a:r>
            <a:endParaRPr b="0"/>
          </a:p>
          <a:p>
            <a:pPr marL="0" lvl="0" indent="0" algn="l" rtl="0">
              <a:spcBef>
                <a:spcPts val="0"/>
              </a:spcBef>
              <a:spcAft>
                <a:spcPts val="0"/>
              </a:spcAft>
              <a:buNone/>
            </a:pPr>
            <a:r>
              <a:rPr lang="en"/>
              <a:t>i</a:t>
            </a:r>
            <a:r>
              <a:rPr lang="en" b="0"/>
              <a:t>nt b=5;</a:t>
            </a:r>
            <a:endParaRPr b="0"/>
          </a:p>
        </p:txBody>
      </p:sp>
      <p:sp>
        <p:nvSpPr>
          <p:cNvPr id="1149" name="Google Shape;1149;p53"/>
          <p:cNvSpPr txBox="1">
            <a:spLocks noGrp="1"/>
          </p:cNvSpPr>
          <p:nvPr>
            <p:ph type="subTitle" idx="1"/>
          </p:nvPr>
        </p:nvSpPr>
        <p:spPr>
          <a:xfrm>
            <a:off x="699075" y="3171350"/>
            <a:ext cx="7731900" cy="1161300"/>
          </a:xfrm>
          <a:prstGeom prst="rect">
            <a:avLst/>
          </a:prstGeom>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0"/>
              <a:t>System.out.println("The sum of " + a + " plus " + b + " equals " + sum);</a:t>
            </a:r>
            <a:endParaRPr b="0"/>
          </a:p>
          <a:p>
            <a:pPr marL="0" lvl="0" indent="0" algn="l" rtl="0">
              <a:spcBef>
                <a:spcPts val="0"/>
              </a:spcBef>
              <a:spcAft>
                <a:spcPts val="0"/>
              </a:spcAft>
              <a:buNone/>
            </a:pPr>
            <a:r>
              <a:rPr lang="en" b="0"/>
              <a:t>System.out.println("Subtraction of " + a + " minus " + b + " equals " + subtraction);</a:t>
            </a:r>
            <a:endParaRPr b="0"/>
          </a:p>
          <a:p>
            <a:pPr marL="0" lvl="0" indent="0" algn="l" rtl="0">
              <a:spcBef>
                <a:spcPts val="0"/>
              </a:spcBef>
              <a:spcAft>
                <a:spcPts val="0"/>
              </a:spcAft>
              <a:buNone/>
            </a:pPr>
            <a:r>
              <a:rPr lang="en" b="0"/>
              <a:t>System.out.println("The multiplication of " + a + " by " + b + " is equal to " + multiplication);</a:t>
            </a:r>
            <a:endParaRPr b="0"/>
          </a:p>
          <a:p>
            <a:pPr marL="0" lvl="0" indent="0" algn="l" rtl="0">
              <a:spcBef>
                <a:spcPts val="0"/>
              </a:spcBef>
              <a:spcAft>
                <a:spcPts val="0"/>
              </a:spcAft>
              <a:buNone/>
            </a:pPr>
            <a:r>
              <a:rPr lang="en" b="0"/>
              <a:t>System.out.println("The division of " + a + " by " + b + " is equal to " + division);</a:t>
            </a:r>
            <a:endParaRPr b="0"/>
          </a:p>
          <a:p>
            <a:pPr marL="0" lvl="0" indent="0" algn="l" rtl="0">
              <a:spcBef>
                <a:spcPts val="0"/>
              </a:spcBef>
              <a:spcAft>
                <a:spcPts val="0"/>
              </a:spcAft>
              <a:buNone/>
            </a:pPr>
            <a:endParaRPr b="0"/>
          </a:p>
        </p:txBody>
      </p:sp>
      <p:sp>
        <p:nvSpPr>
          <p:cNvPr id="1150" name="Google Shape;1150;p53"/>
          <p:cNvSpPr txBox="1">
            <a:spLocks noGrp="1"/>
          </p:cNvSpPr>
          <p:nvPr>
            <p:ph type="subTitle" idx="1"/>
          </p:nvPr>
        </p:nvSpPr>
        <p:spPr>
          <a:xfrm>
            <a:off x="4652413" y="1833650"/>
            <a:ext cx="1883700" cy="109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t>int sum=a+b;</a:t>
            </a:r>
            <a:endParaRPr b="0"/>
          </a:p>
          <a:p>
            <a:pPr marL="0" lvl="0" indent="0" algn="l" rtl="0">
              <a:spcBef>
                <a:spcPts val="0"/>
              </a:spcBef>
              <a:spcAft>
                <a:spcPts val="0"/>
              </a:spcAft>
              <a:buNone/>
            </a:pPr>
            <a:r>
              <a:rPr lang="en" b="0"/>
              <a:t>int subtract=a-b;</a:t>
            </a:r>
            <a:endParaRPr b="0"/>
          </a:p>
          <a:p>
            <a:pPr marL="0" lvl="0" indent="0" algn="l" rtl="0">
              <a:spcBef>
                <a:spcPts val="0"/>
              </a:spcBef>
              <a:spcAft>
                <a:spcPts val="0"/>
              </a:spcAft>
              <a:buNone/>
            </a:pPr>
            <a:r>
              <a:rPr lang="en" b="0"/>
              <a:t>int multiplication=a*b;</a:t>
            </a:r>
            <a:endParaRPr b="0"/>
          </a:p>
          <a:p>
            <a:pPr marL="0" lvl="0" indent="0" algn="l" rtl="0">
              <a:spcBef>
                <a:spcPts val="0"/>
              </a:spcBef>
              <a:spcAft>
                <a:spcPts val="0"/>
              </a:spcAft>
              <a:buNone/>
            </a:pPr>
            <a:r>
              <a:rPr lang="en"/>
              <a:t>int </a:t>
            </a:r>
            <a:r>
              <a:rPr lang="en" b="0"/>
              <a:t>division =a/b;</a:t>
            </a:r>
            <a:endParaRPr b="0"/>
          </a:p>
        </p:txBody>
      </p:sp>
      <p:grpSp>
        <p:nvGrpSpPr>
          <p:cNvPr id="1151" name="Google Shape;1151;p53"/>
          <p:cNvGrpSpPr/>
          <p:nvPr/>
        </p:nvGrpSpPr>
        <p:grpSpPr>
          <a:xfrm rot="10800000" flipH="1">
            <a:off x="7955535" y="-419511"/>
            <a:ext cx="859664" cy="2991249"/>
            <a:chOff x="3117442" y="2754471"/>
            <a:chExt cx="447369" cy="1556645"/>
          </a:xfrm>
        </p:grpSpPr>
        <p:sp>
          <p:nvSpPr>
            <p:cNvPr id="1152" name="Google Shape;1152;p53"/>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3"/>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3"/>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53"/>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53"/>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53"/>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53"/>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9" name="Google Shape;1159;p53"/>
          <p:cNvGrpSpPr/>
          <p:nvPr/>
        </p:nvGrpSpPr>
        <p:grpSpPr>
          <a:xfrm rot="-5400000">
            <a:off x="569641" y="3183714"/>
            <a:ext cx="686206" cy="3134263"/>
            <a:chOff x="66225" y="-562502"/>
            <a:chExt cx="686206" cy="3134263"/>
          </a:xfrm>
        </p:grpSpPr>
        <p:grpSp>
          <p:nvGrpSpPr>
            <p:cNvPr id="1160" name="Google Shape;1160;p53"/>
            <p:cNvGrpSpPr/>
            <p:nvPr/>
          </p:nvGrpSpPr>
          <p:grpSpPr>
            <a:xfrm rot="10800000" flipH="1">
              <a:off x="66225" y="-562502"/>
              <a:ext cx="258777" cy="3134263"/>
              <a:chOff x="9" y="2835115"/>
              <a:chExt cx="134668" cy="1631069"/>
            </a:xfrm>
          </p:grpSpPr>
          <p:sp>
            <p:nvSpPr>
              <p:cNvPr id="1161" name="Google Shape;1161;p53"/>
              <p:cNvSpPr/>
              <p:nvPr/>
            </p:nvSpPr>
            <p:spPr>
              <a:xfrm rot="-5400000">
                <a:off x="-655129" y="3676378"/>
                <a:ext cx="1497053" cy="82558"/>
              </a:xfrm>
              <a:custGeom>
                <a:avLst/>
                <a:gdLst/>
                <a:ahLst/>
                <a:cxnLst/>
                <a:rect l="l" t="t" r="r" b="b"/>
                <a:pathLst>
                  <a:path w="34417" h="1898" extrusionOk="0">
                    <a:moveTo>
                      <a:pt x="34060" y="0"/>
                    </a:moveTo>
                    <a:cubicBezTo>
                      <a:pt x="33874" y="0"/>
                      <a:pt x="33760" y="57"/>
                      <a:pt x="33703" y="228"/>
                    </a:cubicBezTo>
                    <a:lnTo>
                      <a:pt x="21694" y="228"/>
                    </a:lnTo>
                    <a:lnTo>
                      <a:pt x="20268" y="1655"/>
                    </a:lnTo>
                    <a:lnTo>
                      <a:pt x="0" y="1655"/>
                    </a:lnTo>
                    <a:lnTo>
                      <a:pt x="0" y="1897"/>
                    </a:lnTo>
                    <a:lnTo>
                      <a:pt x="20382" y="1897"/>
                    </a:lnTo>
                    <a:lnTo>
                      <a:pt x="21751" y="471"/>
                    </a:lnTo>
                    <a:lnTo>
                      <a:pt x="33703" y="471"/>
                    </a:lnTo>
                    <a:cubicBezTo>
                      <a:pt x="33760" y="642"/>
                      <a:pt x="33874" y="713"/>
                      <a:pt x="34060" y="713"/>
                    </a:cubicBezTo>
                    <a:cubicBezTo>
                      <a:pt x="34288" y="713"/>
                      <a:pt x="34416" y="585"/>
                      <a:pt x="34416" y="357"/>
                    </a:cubicBezTo>
                    <a:cubicBezTo>
                      <a:pt x="34416" y="114"/>
                      <a:pt x="34288" y="0"/>
                      <a:pt x="3406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53"/>
              <p:cNvSpPr/>
              <p:nvPr/>
            </p:nvSpPr>
            <p:spPr>
              <a:xfrm rot="-5400000">
                <a:off x="-420003" y="3973575"/>
                <a:ext cx="912621" cy="72597"/>
              </a:xfrm>
              <a:custGeom>
                <a:avLst/>
                <a:gdLst/>
                <a:ahLst/>
                <a:cxnLst/>
                <a:rect l="l" t="t" r="r" b="b"/>
                <a:pathLst>
                  <a:path w="20981" h="1669" extrusionOk="0">
                    <a:moveTo>
                      <a:pt x="20567" y="0"/>
                    </a:moveTo>
                    <a:cubicBezTo>
                      <a:pt x="20382" y="0"/>
                      <a:pt x="20210" y="185"/>
                      <a:pt x="20210" y="357"/>
                    </a:cubicBezTo>
                    <a:cubicBezTo>
                      <a:pt x="20210" y="414"/>
                      <a:pt x="20210" y="485"/>
                      <a:pt x="20268" y="542"/>
                    </a:cubicBezTo>
                    <a:lnTo>
                      <a:pt x="19383" y="1426"/>
                    </a:lnTo>
                    <a:lnTo>
                      <a:pt x="0" y="1426"/>
                    </a:lnTo>
                    <a:lnTo>
                      <a:pt x="0" y="1669"/>
                    </a:lnTo>
                    <a:lnTo>
                      <a:pt x="19440" y="1669"/>
                    </a:lnTo>
                    <a:lnTo>
                      <a:pt x="20382" y="713"/>
                    </a:lnTo>
                    <a:lnTo>
                      <a:pt x="20567" y="713"/>
                    </a:lnTo>
                    <a:cubicBezTo>
                      <a:pt x="20810" y="713"/>
                      <a:pt x="20981" y="599"/>
                      <a:pt x="20981" y="357"/>
                    </a:cubicBezTo>
                    <a:cubicBezTo>
                      <a:pt x="20981" y="185"/>
                      <a:pt x="20810" y="0"/>
                      <a:pt x="2056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53"/>
              <p:cNvSpPr/>
              <p:nvPr/>
            </p:nvSpPr>
            <p:spPr>
              <a:xfrm rot="-5400000">
                <a:off x="-388076" y="4029078"/>
                <a:ext cx="843156" cy="31057"/>
              </a:xfrm>
              <a:custGeom>
                <a:avLst/>
                <a:gdLst/>
                <a:ahLst/>
                <a:cxnLst/>
                <a:rect l="l" t="t" r="r" b="b"/>
                <a:pathLst>
                  <a:path w="19384" h="714" extrusionOk="0">
                    <a:moveTo>
                      <a:pt x="19027" y="1"/>
                    </a:moveTo>
                    <a:cubicBezTo>
                      <a:pt x="18841" y="1"/>
                      <a:pt x="18727" y="72"/>
                      <a:pt x="18670" y="243"/>
                    </a:cubicBezTo>
                    <a:lnTo>
                      <a:pt x="0" y="243"/>
                    </a:lnTo>
                    <a:lnTo>
                      <a:pt x="0" y="486"/>
                    </a:lnTo>
                    <a:lnTo>
                      <a:pt x="18670" y="486"/>
                    </a:lnTo>
                    <a:cubicBezTo>
                      <a:pt x="18727" y="657"/>
                      <a:pt x="18841" y="714"/>
                      <a:pt x="19027" y="714"/>
                    </a:cubicBezTo>
                    <a:cubicBezTo>
                      <a:pt x="19198" y="714"/>
                      <a:pt x="19383" y="600"/>
                      <a:pt x="19383" y="357"/>
                    </a:cubicBezTo>
                    <a:cubicBezTo>
                      <a:pt x="19383" y="129"/>
                      <a:pt x="19198" y="1"/>
                      <a:pt x="1902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53"/>
              <p:cNvSpPr/>
              <p:nvPr/>
            </p:nvSpPr>
            <p:spPr>
              <a:xfrm rot="-5400000">
                <a:off x="-758457" y="3604107"/>
                <a:ext cx="1631069" cy="93085"/>
              </a:xfrm>
              <a:custGeom>
                <a:avLst/>
                <a:gdLst/>
                <a:ahLst/>
                <a:cxnLst/>
                <a:rect l="l" t="t" r="r" b="b"/>
                <a:pathLst>
                  <a:path w="37498" h="2140" extrusionOk="0">
                    <a:moveTo>
                      <a:pt x="37140" y="1"/>
                    </a:moveTo>
                    <a:cubicBezTo>
                      <a:pt x="36969" y="1"/>
                      <a:pt x="36855" y="115"/>
                      <a:pt x="36784" y="243"/>
                    </a:cubicBezTo>
                    <a:lnTo>
                      <a:pt x="21523" y="243"/>
                    </a:lnTo>
                    <a:lnTo>
                      <a:pt x="19911" y="1897"/>
                    </a:lnTo>
                    <a:lnTo>
                      <a:pt x="0" y="1897"/>
                    </a:lnTo>
                    <a:lnTo>
                      <a:pt x="0" y="2140"/>
                    </a:lnTo>
                    <a:lnTo>
                      <a:pt x="20025" y="2140"/>
                    </a:lnTo>
                    <a:lnTo>
                      <a:pt x="21637" y="471"/>
                    </a:lnTo>
                    <a:lnTo>
                      <a:pt x="36784" y="471"/>
                    </a:lnTo>
                    <a:cubicBezTo>
                      <a:pt x="36855" y="657"/>
                      <a:pt x="36969" y="771"/>
                      <a:pt x="37140" y="771"/>
                    </a:cubicBezTo>
                    <a:cubicBezTo>
                      <a:pt x="37326" y="771"/>
                      <a:pt x="37497" y="600"/>
                      <a:pt x="37497" y="357"/>
                    </a:cubicBezTo>
                    <a:cubicBezTo>
                      <a:pt x="37497" y="172"/>
                      <a:pt x="37326" y="1"/>
                      <a:pt x="371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5" name="Google Shape;1165;p53"/>
            <p:cNvGrpSpPr/>
            <p:nvPr/>
          </p:nvGrpSpPr>
          <p:grpSpPr>
            <a:xfrm rot="10800000" flipH="1">
              <a:off x="360086" y="-444000"/>
              <a:ext cx="392345" cy="2299752"/>
              <a:chOff x="4792514" y="3108715"/>
              <a:chExt cx="204176" cy="1196790"/>
            </a:xfrm>
          </p:grpSpPr>
          <p:sp>
            <p:nvSpPr>
              <p:cNvPr id="1166" name="Google Shape;1166;p53"/>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53"/>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53"/>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9" name="Google Shape;1169;p53"/>
          <p:cNvGrpSpPr/>
          <p:nvPr/>
        </p:nvGrpSpPr>
        <p:grpSpPr>
          <a:xfrm rot="10800000">
            <a:off x="385333" y="3"/>
            <a:ext cx="788988" cy="2549637"/>
            <a:chOff x="2474121" y="2891575"/>
            <a:chExt cx="439279" cy="1419541"/>
          </a:xfrm>
        </p:grpSpPr>
        <p:sp>
          <p:nvSpPr>
            <p:cNvPr id="1170" name="Google Shape;1170;p53"/>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53"/>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53"/>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53"/>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53"/>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53"/>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53"/>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53"/>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1"/>
        <p:cNvGrpSpPr/>
        <p:nvPr/>
      </p:nvGrpSpPr>
      <p:grpSpPr>
        <a:xfrm>
          <a:off x="0" y="0"/>
          <a:ext cx="0" cy="0"/>
          <a:chOff x="0" y="0"/>
          <a:chExt cx="0" cy="0"/>
        </a:xfrm>
      </p:grpSpPr>
      <p:sp>
        <p:nvSpPr>
          <p:cNvPr id="1182" name="Google Shape;1182;p5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Brainstorming and idea generation</a:t>
            </a:r>
            <a:endParaRPr sz="2300"/>
          </a:p>
        </p:txBody>
      </p:sp>
      <p:graphicFrame>
        <p:nvGraphicFramePr>
          <p:cNvPr id="1183" name="Google Shape;1183;p54"/>
          <p:cNvGraphicFramePr/>
          <p:nvPr/>
        </p:nvGraphicFramePr>
        <p:xfrm>
          <a:off x="720000" y="1256300"/>
          <a:ext cx="3000000" cy="3000000"/>
        </p:xfrm>
        <a:graphic>
          <a:graphicData uri="http://schemas.openxmlformats.org/drawingml/2006/table">
            <a:tbl>
              <a:tblPr>
                <a:noFill/>
                <a:tableStyleId>{F02C26E8-3878-464F-A98F-6D023353E882}</a:tableStyleId>
              </a:tblPr>
              <a:tblGrid>
                <a:gridCol w="539275">
                  <a:extLst>
                    <a:ext uri="{9D8B030D-6E8A-4147-A177-3AD203B41FA5}">
                      <a16:colId xmlns:a16="http://schemas.microsoft.com/office/drawing/2014/main" val="20000"/>
                    </a:ext>
                  </a:extLst>
                </a:gridCol>
                <a:gridCol w="1808000">
                  <a:extLst>
                    <a:ext uri="{9D8B030D-6E8A-4147-A177-3AD203B41FA5}">
                      <a16:colId xmlns:a16="http://schemas.microsoft.com/office/drawing/2014/main" val="20001"/>
                    </a:ext>
                  </a:extLst>
                </a:gridCol>
              </a:tblGrid>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A</a:t>
                      </a:r>
                      <a:endParaRPr sz="16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Abstract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B</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Block</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C</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Class</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D</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Default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E</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Enum</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F</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Field</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G</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Generic</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H</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Hexadecimal</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bl>
          </a:graphicData>
        </a:graphic>
      </p:graphicFrame>
      <p:graphicFrame>
        <p:nvGraphicFramePr>
          <p:cNvPr id="1184" name="Google Shape;1184;p54"/>
          <p:cNvGraphicFramePr/>
          <p:nvPr/>
        </p:nvGraphicFramePr>
        <p:xfrm>
          <a:off x="3398363" y="1256300"/>
          <a:ext cx="3000000" cy="3000000"/>
        </p:xfrm>
        <a:graphic>
          <a:graphicData uri="http://schemas.openxmlformats.org/drawingml/2006/table">
            <a:tbl>
              <a:tblPr>
                <a:noFill/>
                <a:tableStyleId>{F02C26E8-3878-464F-A98F-6D023353E882}</a:tableStyleId>
              </a:tblPr>
              <a:tblGrid>
                <a:gridCol w="539275">
                  <a:extLst>
                    <a:ext uri="{9D8B030D-6E8A-4147-A177-3AD203B41FA5}">
                      <a16:colId xmlns:a16="http://schemas.microsoft.com/office/drawing/2014/main" val="20000"/>
                    </a:ext>
                  </a:extLst>
                </a:gridCol>
                <a:gridCol w="1808000">
                  <a:extLst>
                    <a:ext uri="{9D8B030D-6E8A-4147-A177-3AD203B41FA5}">
                      <a16:colId xmlns:a16="http://schemas.microsoft.com/office/drawing/2014/main" val="20001"/>
                    </a:ext>
                  </a:extLst>
                </a:gridCol>
              </a:tblGrid>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I</a:t>
                      </a:r>
                      <a:endParaRPr sz="16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Identifier</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J</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Java</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K</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Keyword</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L</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Lexical</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M</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Method</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N</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Native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O</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Object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P</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Package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bl>
          </a:graphicData>
        </a:graphic>
      </p:graphicFrame>
      <p:graphicFrame>
        <p:nvGraphicFramePr>
          <p:cNvPr id="1185" name="Google Shape;1185;p54"/>
          <p:cNvGraphicFramePr/>
          <p:nvPr/>
        </p:nvGraphicFramePr>
        <p:xfrm>
          <a:off x="6076725" y="1256300"/>
          <a:ext cx="3000000" cy="3000000"/>
        </p:xfrm>
        <a:graphic>
          <a:graphicData uri="http://schemas.openxmlformats.org/drawingml/2006/table">
            <a:tbl>
              <a:tblPr>
                <a:noFill/>
                <a:tableStyleId>{F02C26E8-3878-464F-A98F-6D023353E882}</a:tableStyleId>
              </a:tblPr>
              <a:tblGrid>
                <a:gridCol w="539275">
                  <a:extLst>
                    <a:ext uri="{9D8B030D-6E8A-4147-A177-3AD203B41FA5}">
                      <a16:colId xmlns:a16="http://schemas.microsoft.com/office/drawing/2014/main" val="20000"/>
                    </a:ext>
                  </a:extLst>
                </a:gridCol>
                <a:gridCol w="1808000">
                  <a:extLst>
                    <a:ext uri="{9D8B030D-6E8A-4147-A177-3AD203B41FA5}">
                      <a16:colId xmlns:a16="http://schemas.microsoft.com/office/drawing/2014/main" val="20001"/>
                    </a:ext>
                  </a:extLst>
                </a:gridCol>
              </a:tblGrid>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Q</a:t>
                      </a:r>
                      <a:endParaRPr sz="1600">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R</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Reference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S</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Sandbox</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T</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Thread</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U</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Unicode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V/W</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Variable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X/Y</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XML</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396200">
                <a:tc>
                  <a:txBody>
                    <a:bodyPr/>
                    <a:lstStyle/>
                    <a:p>
                      <a:pPr marL="0" lvl="0" indent="0" algn="ctr" rtl="0">
                        <a:lnSpc>
                          <a:spcPct val="115000"/>
                        </a:lnSpc>
                        <a:spcBef>
                          <a:spcPts val="0"/>
                        </a:spcBef>
                        <a:spcAft>
                          <a:spcPts val="0"/>
                        </a:spcAft>
                        <a:buNone/>
                      </a:pPr>
                      <a:r>
                        <a:rPr lang="en">
                          <a:solidFill>
                            <a:schemeClr val="dk1"/>
                          </a:solidFill>
                          <a:latin typeface="Anton"/>
                          <a:ea typeface="Anton"/>
                          <a:cs typeface="Anton"/>
                          <a:sym typeface="Anton"/>
                        </a:rPr>
                        <a:t>Z</a:t>
                      </a:r>
                      <a:endParaRPr>
                        <a:solidFill>
                          <a:schemeClr val="dk1"/>
                        </a:solidFill>
                        <a:latin typeface="Anton"/>
                        <a:ea typeface="Anton"/>
                        <a:cs typeface="Anton"/>
                        <a:sym typeface="Anton"/>
                      </a:endParaRPr>
                    </a:p>
                  </a:txBody>
                  <a:tcPr marL="0" marR="0"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 of this template</a:t>
            </a:r>
            <a:endParaRPr/>
          </a:p>
        </p:txBody>
      </p:sp>
      <p:graphicFrame>
        <p:nvGraphicFramePr>
          <p:cNvPr id="838" name="Google Shape;838;p37"/>
          <p:cNvGraphicFramePr/>
          <p:nvPr/>
        </p:nvGraphicFramePr>
        <p:xfrm>
          <a:off x="720000" y="1670450"/>
          <a:ext cx="3000000" cy="3000000"/>
        </p:xfrm>
        <a:graphic>
          <a:graphicData uri="http://schemas.openxmlformats.org/drawingml/2006/table">
            <a:tbl>
              <a:tblPr>
                <a:noFill/>
                <a:tableStyleId>{F02C26E8-3878-464F-A98F-6D023353E882}</a:tableStyleId>
              </a:tblPr>
              <a:tblGrid>
                <a:gridCol w="2619875">
                  <a:extLst>
                    <a:ext uri="{9D8B030D-6E8A-4147-A177-3AD203B41FA5}">
                      <a16:colId xmlns:a16="http://schemas.microsoft.com/office/drawing/2014/main" val="20000"/>
                    </a:ext>
                  </a:extLst>
                </a:gridCol>
                <a:gridCol w="5084125">
                  <a:extLst>
                    <a:ext uri="{9D8B030D-6E8A-4147-A177-3AD203B41FA5}">
                      <a16:colId xmlns:a16="http://schemas.microsoft.com/office/drawing/2014/main" val="20001"/>
                    </a:ext>
                  </a:extLst>
                </a:gridCol>
              </a:tblGrid>
              <a:tr h="350500">
                <a:tc>
                  <a:txBody>
                    <a:bodyPr/>
                    <a:lstStyle/>
                    <a:p>
                      <a:pPr marL="0" lvl="0" indent="0" algn="ctr" rtl="0">
                        <a:spcBef>
                          <a:spcPts val="0"/>
                        </a:spcBef>
                        <a:spcAft>
                          <a:spcPts val="0"/>
                        </a:spcAft>
                        <a:buNone/>
                      </a:pPr>
                      <a:r>
                        <a:rPr lang="en" sz="1100">
                          <a:solidFill>
                            <a:schemeClr val="hlink"/>
                          </a:solidFill>
                          <a:uFill>
                            <a:noFill/>
                          </a:uFill>
                          <a:latin typeface="Anton"/>
                          <a:ea typeface="Anton"/>
                          <a:cs typeface="Anton"/>
                          <a:sym typeface="Anton"/>
                          <a:hlinkClick r:id="" action="ppaction://noaction"/>
                        </a:rPr>
                        <a:t>Fonts</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 sz="1000">
                          <a:solidFill>
                            <a:schemeClr val="dk1"/>
                          </a:solidFill>
                          <a:latin typeface="Catamaran"/>
                          <a:ea typeface="Catamaran"/>
                          <a:cs typeface="Catamaran"/>
                          <a:sym typeface="Catamaran"/>
                        </a:rPr>
                        <a:t>To view this template correctly in PowerPoint, </a:t>
                      </a:r>
                      <a:r>
                        <a:rPr lang="en" sz="1000" b="1">
                          <a:solidFill>
                            <a:schemeClr val="dk1"/>
                          </a:solidFill>
                          <a:latin typeface="Catamaran"/>
                          <a:ea typeface="Catamaran"/>
                          <a:cs typeface="Catamaran"/>
                          <a:sym typeface="Catamaran"/>
                        </a:rPr>
                        <a:t>download and install</a:t>
                      </a:r>
                      <a:r>
                        <a:rPr lang="en" sz="1000">
                          <a:solidFill>
                            <a:schemeClr val="dk1"/>
                          </a:solidFill>
                          <a:latin typeface="Catamaran"/>
                          <a:ea typeface="Catamaran"/>
                          <a:cs typeface="Catamaran"/>
                          <a:sym typeface="Catamaran"/>
                        </a:rPr>
                        <a:t> the fonts we used</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50500">
                <a:tc>
                  <a:txBody>
                    <a:bodyPr/>
                    <a:lstStyle/>
                    <a:p>
                      <a:pPr marL="0" lvl="0" indent="0" algn="ctr" rtl="0">
                        <a:spcBef>
                          <a:spcPts val="0"/>
                        </a:spcBef>
                        <a:spcAft>
                          <a:spcPts val="0"/>
                        </a:spcAft>
                        <a:buNone/>
                      </a:pPr>
                      <a:r>
                        <a:rPr lang="en" sz="1100">
                          <a:solidFill>
                            <a:schemeClr val="hlink"/>
                          </a:solidFill>
                          <a:uFill>
                            <a:noFill/>
                          </a:uFill>
                          <a:latin typeface="Anton"/>
                          <a:ea typeface="Anton"/>
                          <a:cs typeface="Anton"/>
                          <a:sym typeface="Anton"/>
                          <a:hlinkClick r:id="" action="ppaction://noaction"/>
                        </a:rPr>
                        <a:t>Used and</a:t>
                      </a:r>
                      <a:r>
                        <a:rPr lang="en" sz="1100">
                          <a:solidFill>
                            <a:schemeClr val="dk1"/>
                          </a:solidFill>
                          <a:latin typeface="Anton"/>
                          <a:ea typeface="Anton"/>
                          <a:cs typeface="Anton"/>
                          <a:sym typeface="Anton"/>
                        </a:rPr>
                        <a:t> </a:t>
                      </a:r>
                      <a:r>
                        <a:rPr lang="en" sz="1100">
                          <a:solidFill>
                            <a:schemeClr val="hlink"/>
                          </a:solidFill>
                          <a:uFill>
                            <a:noFill/>
                          </a:uFill>
                          <a:latin typeface="Anton"/>
                          <a:ea typeface="Anton"/>
                          <a:cs typeface="Anton"/>
                          <a:sym typeface="Anton"/>
                          <a:hlinkClick r:id="" action="ppaction://noaction"/>
                        </a:rPr>
                        <a:t>alternative</a:t>
                      </a:r>
                      <a:r>
                        <a:rPr lang="en" sz="1100">
                          <a:solidFill>
                            <a:schemeClr val="hlink"/>
                          </a:solidFill>
                          <a:uFill>
                            <a:noFill/>
                          </a:uFill>
                          <a:latin typeface="Anton"/>
                          <a:ea typeface="Anton"/>
                          <a:cs typeface="Anton"/>
                          <a:sym typeface="Anton"/>
                          <a:hlinkClick r:id="" action="ppaction://noaction"/>
                        </a:rPr>
                        <a:t> resources</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marR="0" lvl="0" indent="0" algn="ctr" rtl="0">
                        <a:lnSpc>
                          <a:spcPct val="100000"/>
                        </a:lnSpc>
                        <a:spcBef>
                          <a:spcPts val="0"/>
                        </a:spcBef>
                        <a:spcAft>
                          <a:spcPts val="1600"/>
                        </a:spcAft>
                        <a:buNone/>
                      </a:pPr>
                      <a:r>
                        <a:rPr lang="en" sz="1000">
                          <a:solidFill>
                            <a:schemeClr val="dk1"/>
                          </a:solidFill>
                          <a:latin typeface="Catamaran"/>
                          <a:ea typeface="Catamaran"/>
                          <a:cs typeface="Catamaran"/>
                          <a:sym typeface="Catamaran"/>
                        </a:rPr>
                        <a:t>An assortment of graphic resources that are suitable for use in this presentation</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50500">
                <a:tc>
                  <a:txBody>
                    <a:bodyPr/>
                    <a:lstStyle/>
                    <a:p>
                      <a:pPr marL="0" lvl="0" indent="0" algn="ctr" rtl="0">
                        <a:spcBef>
                          <a:spcPts val="0"/>
                        </a:spcBef>
                        <a:spcAft>
                          <a:spcPts val="0"/>
                        </a:spcAft>
                        <a:buNone/>
                      </a:pPr>
                      <a:r>
                        <a:rPr lang="en" sz="1100">
                          <a:solidFill>
                            <a:schemeClr val="hlink"/>
                          </a:solidFill>
                          <a:uFill>
                            <a:noFill/>
                          </a:uFill>
                          <a:latin typeface="Anton"/>
                          <a:ea typeface="Anton"/>
                          <a:cs typeface="Anton"/>
                          <a:sym typeface="Anton"/>
                          <a:hlinkClick r:id="" action="ppaction://noaction"/>
                        </a:rPr>
                        <a:t>Thanks slide</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 sz="1000">
                          <a:solidFill>
                            <a:schemeClr val="dk1"/>
                          </a:solidFill>
                          <a:latin typeface="Catamaran"/>
                          <a:ea typeface="Catamaran"/>
                          <a:cs typeface="Catamaran"/>
                          <a:sym typeface="Catamaran"/>
                        </a:rPr>
                        <a:t>You must keep it so that proper credits for our design are given</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50500">
                <a:tc>
                  <a:txBody>
                    <a:bodyPr/>
                    <a:lstStyle/>
                    <a:p>
                      <a:pPr marL="0" lvl="0" indent="0" algn="ctr" rtl="0">
                        <a:spcBef>
                          <a:spcPts val="0"/>
                        </a:spcBef>
                        <a:spcAft>
                          <a:spcPts val="0"/>
                        </a:spcAft>
                        <a:buNone/>
                      </a:pPr>
                      <a:r>
                        <a:rPr lang="en" sz="1100">
                          <a:solidFill>
                            <a:schemeClr val="hlink"/>
                          </a:solidFill>
                          <a:uFill>
                            <a:noFill/>
                          </a:uFill>
                          <a:latin typeface="Anton"/>
                          <a:ea typeface="Anton"/>
                          <a:cs typeface="Anton"/>
                          <a:sym typeface="Anton"/>
                          <a:hlinkClick r:id="" action="ppaction://noaction"/>
                        </a:rPr>
                        <a:t>Colors</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 sz="1000">
                          <a:solidFill>
                            <a:schemeClr val="dk1"/>
                          </a:solidFill>
                          <a:latin typeface="Catamaran"/>
                          <a:ea typeface="Catamaran"/>
                          <a:cs typeface="Catamaran"/>
                          <a:sym typeface="Catamaran"/>
                        </a:rPr>
                        <a:t>All the colors used in this presentation</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50500">
                <a:tc>
                  <a:txBody>
                    <a:bodyPr/>
                    <a:lstStyle/>
                    <a:p>
                      <a:pPr marL="0" lvl="0" indent="0" algn="ctr" rtl="0">
                        <a:spcBef>
                          <a:spcPts val="0"/>
                        </a:spcBef>
                        <a:spcAft>
                          <a:spcPts val="0"/>
                        </a:spcAft>
                        <a:buNone/>
                      </a:pPr>
                      <a:r>
                        <a:rPr lang="en" sz="1100">
                          <a:solidFill>
                            <a:schemeClr val="hlink"/>
                          </a:solidFill>
                          <a:uFill>
                            <a:noFill/>
                          </a:uFill>
                          <a:latin typeface="Anton"/>
                          <a:ea typeface="Anton"/>
                          <a:cs typeface="Anton"/>
                          <a:sym typeface="Anton"/>
                          <a:hlinkClick r:id="" action="ppaction://noaction"/>
                        </a:rPr>
                        <a:t>Icons and</a:t>
                      </a:r>
                      <a:r>
                        <a:rPr lang="en" sz="1100">
                          <a:solidFill>
                            <a:schemeClr val="dk1"/>
                          </a:solidFill>
                          <a:latin typeface="Anton"/>
                          <a:ea typeface="Anton"/>
                          <a:cs typeface="Anton"/>
                          <a:sym typeface="Anton"/>
                        </a:rPr>
                        <a:t> </a:t>
                      </a:r>
                      <a:r>
                        <a:rPr lang="en" sz="1100">
                          <a:solidFill>
                            <a:schemeClr val="hlink"/>
                          </a:solidFill>
                          <a:uFill>
                            <a:noFill/>
                          </a:uFill>
                          <a:latin typeface="Anton"/>
                          <a:ea typeface="Anton"/>
                          <a:cs typeface="Anton"/>
                          <a:sym typeface="Anton"/>
                          <a:hlinkClick r:id="" action="ppaction://noaction"/>
                        </a:rPr>
                        <a:t>infographic resources</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These can be used in the template, and their </a:t>
                      </a:r>
                      <a:r>
                        <a:rPr lang="en" sz="1000" b="1">
                          <a:solidFill>
                            <a:schemeClr val="dk1"/>
                          </a:solidFill>
                          <a:latin typeface="Catamaran"/>
                          <a:ea typeface="Catamaran"/>
                          <a:cs typeface="Catamaran"/>
                          <a:sym typeface="Catamaran"/>
                        </a:rPr>
                        <a:t>size and color</a:t>
                      </a:r>
                      <a:r>
                        <a:rPr lang="en" sz="1000">
                          <a:solidFill>
                            <a:schemeClr val="dk1"/>
                          </a:solidFill>
                          <a:latin typeface="Catamaran"/>
                          <a:ea typeface="Catamaran"/>
                          <a:cs typeface="Catamaran"/>
                          <a:sym typeface="Catamaran"/>
                        </a:rPr>
                        <a:t> can be edited</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50500">
                <a:tc>
                  <a:txBody>
                    <a:bodyPr/>
                    <a:lstStyle/>
                    <a:p>
                      <a:pPr marL="0" lvl="0" indent="0" algn="ctr" rtl="0">
                        <a:spcBef>
                          <a:spcPts val="0"/>
                        </a:spcBef>
                        <a:spcAft>
                          <a:spcPts val="0"/>
                        </a:spcAft>
                        <a:buNone/>
                      </a:pPr>
                      <a:r>
                        <a:rPr lang="en" sz="1100">
                          <a:solidFill>
                            <a:schemeClr val="dk1"/>
                          </a:solidFill>
                          <a:latin typeface="Anton"/>
                          <a:ea typeface="Anton"/>
                          <a:cs typeface="Anton"/>
                          <a:sym typeface="Anton"/>
                        </a:rPr>
                        <a:t>Editable presentation theme </a:t>
                      </a:r>
                      <a:endParaRPr sz="1100">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spcBef>
                          <a:spcPts val="0"/>
                        </a:spcBef>
                        <a:spcAft>
                          <a:spcPts val="1600"/>
                        </a:spcAft>
                        <a:buNone/>
                      </a:pPr>
                      <a:r>
                        <a:rPr lang="en" sz="1000">
                          <a:solidFill>
                            <a:schemeClr val="dk1"/>
                          </a:solidFill>
                          <a:latin typeface="Catamaran"/>
                          <a:ea typeface="Catamaran"/>
                          <a:cs typeface="Catamaran"/>
                          <a:sym typeface="Catamaran"/>
                        </a:rPr>
                        <a:t>You can edit the master slides easily. For more info, click </a:t>
                      </a:r>
                      <a:r>
                        <a:rPr lang="en" sz="1100" b="1" u="sng">
                          <a:solidFill>
                            <a:schemeClr val="dk1"/>
                          </a:solid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here</a:t>
                      </a:r>
                      <a:endParaRPr sz="1000">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bl>
          </a:graphicData>
        </a:graphic>
      </p:graphicFrame>
      <p:sp>
        <p:nvSpPr>
          <p:cNvPr id="839" name="Google Shape;839;p37"/>
          <p:cNvSpPr txBox="1"/>
          <p:nvPr/>
        </p:nvSpPr>
        <p:spPr>
          <a:xfrm>
            <a:off x="720000" y="1135163"/>
            <a:ext cx="7704000" cy="343500"/>
          </a:xfrm>
          <a:prstGeom prst="rect">
            <a:avLst/>
          </a:prstGeom>
          <a:noFill/>
          <a:ln>
            <a:noFill/>
          </a:ln>
        </p:spPr>
        <p:txBody>
          <a:bodyPr spcFirstLastPara="1" wrap="square" lIns="91425" tIns="91425" rIns="0" bIns="91425" anchor="t" anchorCtr="0">
            <a:noAutofit/>
          </a:bodyPr>
          <a:lstStyle/>
          <a:p>
            <a:pPr marL="0" lvl="0" indent="0" algn="ctr" rtl="0">
              <a:spcBef>
                <a:spcPts val="0"/>
              </a:spcBef>
              <a:spcAft>
                <a:spcPts val="0"/>
              </a:spcAft>
              <a:buNone/>
            </a:pPr>
            <a:r>
              <a:rPr lang="en" sz="1200">
                <a:solidFill>
                  <a:schemeClr val="dk1"/>
                </a:solidFill>
                <a:latin typeface="Catamaran"/>
                <a:ea typeface="Catamaran"/>
                <a:cs typeface="Catamaran"/>
                <a:sym typeface="Catamaran"/>
              </a:rPr>
              <a:t>You can delete this slide when you’re done editing the presentation</a:t>
            </a:r>
            <a:endParaRPr sz="1200" b="1">
              <a:solidFill>
                <a:schemeClr val="dk1"/>
              </a:solidFill>
              <a:latin typeface="Catamaran"/>
              <a:ea typeface="Catamaran"/>
              <a:cs typeface="Catamaran"/>
              <a:sym typeface="Catamaran"/>
            </a:endParaRPr>
          </a:p>
        </p:txBody>
      </p:sp>
      <p:sp>
        <p:nvSpPr>
          <p:cNvPr id="840" name="Google Shape;840;p37"/>
          <p:cNvSpPr txBox="1"/>
          <p:nvPr/>
        </p:nvSpPr>
        <p:spPr>
          <a:xfrm>
            <a:off x="1053425" y="4061325"/>
            <a:ext cx="32544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a:solidFill>
                  <a:schemeClr val="dk1"/>
                </a:solidFill>
                <a:latin typeface="Catamaran"/>
                <a:ea typeface="Catamaran"/>
                <a:cs typeface="Catamaran"/>
                <a:sym typeface="Catamaran"/>
              </a:rPr>
              <a:t>For more info:</a:t>
            </a:r>
            <a:br>
              <a:rPr lang="en" sz="800" b="1">
                <a:solidFill>
                  <a:schemeClr val="dk1"/>
                </a:solidFill>
                <a:latin typeface="Catamaran"/>
                <a:ea typeface="Catamaran"/>
                <a:cs typeface="Catamaran"/>
                <a:sym typeface="Catamaran"/>
              </a:rPr>
            </a:br>
            <a:r>
              <a:rPr lang="en" sz="10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SLIDESGO </a:t>
            </a:r>
            <a:r>
              <a:rPr lang="en" sz="1000" b="1">
                <a:solidFill>
                  <a:schemeClr val="dk1"/>
                </a:solidFill>
                <a:latin typeface="Catamaran"/>
                <a:ea typeface="Catamaran"/>
                <a:cs typeface="Catamaran"/>
                <a:sym typeface="Catamaran"/>
              </a:rPr>
              <a:t>| </a:t>
            </a:r>
            <a:r>
              <a:rPr lang="en" sz="1000" b="1">
                <a:solidFill>
                  <a:schemeClr val="dk1"/>
                </a:solidFill>
                <a:uFill>
                  <a:noFill/>
                </a:uFill>
                <a:latin typeface="Catamaran"/>
                <a:ea typeface="Catamaran"/>
                <a:cs typeface="Catamaran"/>
                <a:sym typeface="Catamaran"/>
                <a:hlinkClick r:id="rId5">
                  <a:extLst>
                    <a:ext uri="{A12FA001-AC4F-418D-AE19-62706E023703}">
                      <ahyp:hlinkClr xmlns:ahyp="http://schemas.microsoft.com/office/drawing/2018/hyperlinkcolor" val="tx"/>
                    </a:ext>
                  </a:extLst>
                </a:hlinkClick>
              </a:rPr>
              <a:t>BLOG</a:t>
            </a:r>
            <a:r>
              <a:rPr lang="en" sz="1000" b="1">
                <a:solidFill>
                  <a:schemeClr val="dk1"/>
                </a:solidFill>
                <a:latin typeface="Catamaran"/>
                <a:ea typeface="Catamaran"/>
                <a:cs typeface="Catamaran"/>
                <a:sym typeface="Catamaran"/>
              </a:rPr>
              <a:t> | </a:t>
            </a:r>
            <a:r>
              <a:rPr lang="en" sz="1000" b="1">
                <a:solidFill>
                  <a:schemeClr val="dk1"/>
                </a:solidFill>
                <a:uFill>
                  <a:noFill/>
                </a:uFill>
                <a:latin typeface="Catamaran"/>
                <a:ea typeface="Catamaran"/>
                <a:cs typeface="Catamaran"/>
                <a:sym typeface="Catamaran"/>
                <a:hlinkClick r:id="rId6">
                  <a:extLst>
                    <a:ext uri="{A12FA001-AC4F-418D-AE19-62706E023703}">
                      <ahyp:hlinkClr xmlns:ahyp="http://schemas.microsoft.com/office/drawing/2018/hyperlinkcolor" val="tx"/>
                    </a:ext>
                  </a:extLst>
                </a:hlinkClick>
              </a:rPr>
              <a:t>FAQ</a:t>
            </a:r>
            <a:r>
              <a:rPr lang="en" sz="1000" b="1">
                <a:solidFill>
                  <a:schemeClr val="dk1"/>
                </a:solidFill>
                <a:latin typeface="Catamaran"/>
                <a:ea typeface="Catamaran"/>
                <a:cs typeface="Catamaran"/>
                <a:sym typeface="Catamaran"/>
              </a:rPr>
              <a:t>s</a:t>
            </a:r>
            <a:endParaRPr sz="1000" b="1">
              <a:solidFill>
                <a:schemeClr val="dk1"/>
              </a:solidFill>
              <a:latin typeface="Catamaran"/>
              <a:ea typeface="Catamaran"/>
              <a:cs typeface="Catamaran"/>
              <a:sym typeface="Catamaran"/>
            </a:endParaRPr>
          </a:p>
        </p:txBody>
      </p:sp>
      <p:sp>
        <p:nvSpPr>
          <p:cNvPr id="841" name="Google Shape;841;p37"/>
          <p:cNvSpPr txBox="1"/>
          <p:nvPr/>
        </p:nvSpPr>
        <p:spPr>
          <a:xfrm>
            <a:off x="4836245" y="4061325"/>
            <a:ext cx="3254400" cy="395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You can visit our sister projects:</a:t>
            </a:r>
            <a:br>
              <a:rPr lang="en" sz="800" b="1">
                <a:solidFill>
                  <a:schemeClr val="dk1"/>
                </a:solidFill>
                <a:latin typeface="Catamaran"/>
                <a:ea typeface="Catamaran"/>
                <a:cs typeface="Catamaran"/>
                <a:sym typeface="Catamaran"/>
              </a:rPr>
            </a:br>
            <a:r>
              <a:rPr lang="en" sz="1000" b="1">
                <a:solidFill>
                  <a:schemeClr val="dk1"/>
                </a:solidFill>
                <a:uFill>
                  <a:noFill/>
                </a:uFill>
                <a:latin typeface="Catamaran"/>
                <a:ea typeface="Catamaran"/>
                <a:cs typeface="Catamaran"/>
                <a:sym typeface="Catamaran"/>
                <a:hlinkClick r:id="rId7">
                  <a:extLst>
                    <a:ext uri="{A12FA001-AC4F-418D-AE19-62706E023703}">
                      <ahyp:hlinkClr xmlns:ahyp="http://schemas.microsoft.com/office/drawing/2018/hyperlinkcolor" val="tx"/>
                    </a:ext>
                  </a:extLst>
                </a:hlinkClick>
              </a:rPr>
              <a:t>FREEPIK</a:t>
            </a:r>
            <a:r>
              <a:rPr lang="en" sz="1000" b="1">
                <a:solidFill>
                  <a:schemeClr val="dk1"/>
                </a:solidFill>
                <a:latin typeface="Catamaran"/>
                <a:ea typeface="Catamaran"/>
                <a:cs typeface="Catamaran"/>
                <a:sym typeface="Catamaran"/>
              </a:rPr>
              <a:t> | </a:t>
            </a:r>
            <a:r>
              <a:rPr lang="en" sz="1000" b="1">
                <a:solidFill>
                  <a:schemeClr val="dk1"/>
                </a:solidFill>
                <a:uFill>
                  <a:noFill/>
                </a:uFill>
                <a:latin typeface="Catamaran"/>
                <a:ea typeface="Catamaran"/>
                <a:cs typeface="Catamaran"/>
                <a:sym typeface="Catamaran"/>
                <a:hlinkClick r:id="rId8">
                  <a:extLst>
                    <a:ext uri="{A12FA001-AC4F-418D-AE19-62706E023703}">
                      <ahyp:hlinkClr xmlns:ahyp="http://schemas.microsoft.com/office/drawing/2018/hyperlinkcolor" val="tx"/>
                    </a:ext>
                  </a:extLst>
                </a:hlinkClick>
              </a:rPr>
              <a:t>FLATICON</a:t>
            </a:r>
            <a:r>
              <a:rPr lang="en" sz="1000" b="1">
                <a:solidFill>
                  <a:schemeClr val="dk1"/>
                </a:solidFill>
                <a:latin typeface="Catamaran"/>
                <a:ea typeface="Catamaran"/>
                <a:cs typeface="Catamaran"/>
                <a:sym typeface="Catamaran"/>
              </a:rPr>
              <a:t> | </a:t>
            </a:r>
            <a:r>
              <a:rPr lang="en" sz="1000" b="1">
                <a:solidFill>
                  <a:schemeClr val="dk1"/>
                </a:solidFill>
                <a:uFill>
                  <a:noFill/>
                </a:uFill>
                <a:latin typeface="Catamaran"/>
                <a:ea typeface="Catamaran"/>
                <a:cs typeface="Catamaran"/>
                <a:sym typeface="Catamaran"/>
                <a:hlinkClick r:id="rId9">
                  <a:extLst>
                    <a:ext uri="{A12FA001-AC4F-418D-AE19-62706E023703}">
                      <ahyp:hlinkClr xmlns:ahyp="http://schemas.microsoft.com/office/drawing/2018/hyperlinkcolor" val="tx"/>
                    </a:ext>
                  </a:extLst>
                </a:hlinkClick>
              </a:rPr>
              <a:t>STORYSET</a:t>
            </a:r>
            <a:r>
              <a:rPr lang="en" sz="1000" b="1">
                <a:solidFill>
                  <a:schemeClr val="dk1"/>
                </a:solidFill>
                <a:latin typeface="Catamaran"/>
                <a:ea typeface="Catamaran"/>
                <a:cs typeface="Catamaran"/>
                <a:sym typeface="Catamaran"/>
              </a:rPr>
              <a:t> | </a:t>
            </a:r>
            <a:r>
              <a:rPr lang="en" sz="1000" b="1">
                <a:solidFill>
                  <a:schemeClr val="dk1"/>
                </a:solidFill>
                <a:uFill>
                  <a:noFill/>
                </a:uFill>
                <a:latin typeface="Catamaran"/>
                <a:ea typeface="Catamaran"/>
                <a:cs typeface="Catamaran"/>
                <a:sym typeface="Catamaran"/>
                <a:hlinkClick r:id="rId10">
                  <a:extLst>
                    <a:ext uri="{A12FA001-AC4F-418D-AE19-62706E023703}">
                      <ahyp:hlinkClr xmlns:ahyp="http://schemas.microsoft.com/office/drawing/2018/hyperlinkcolor" val="tx"/>
                    </a:ext>
                  </a:extLst>
                </a:hlinkClick>
              </a:rPr>
              <a:t>WEPIK </a:t>
            </a:r>
            <a:r>
              <a:rPr lang="en" sz="1000" b="1">
                <a:solidFill>
                  <a:schemeClr val="dk1"/>
                </a:solidFill>
                <a:latin typeface="Catamaran"/>
                <a:ea typeface="Catamaran"/>
                <a:cs typeface="Catamaran"/>
                <a:sym typeface="Catamaran"/>
              </a:rPr>
              <a:t>| </a:t>
            </a:r>
            <a:r>
              <a:rPr lang="en" sz="1000" b="1">
                <a:solidFill>
                  <a:schemeClr val="dk1"/>
                </a:solidFill>
                <a:uFill>
                  <a:noFill/>
                </a:uFill>
                <a:latin typeface="Catamaran"/>
                <a:ea typeface="Catamaran"/>
                <a:cs typeface="Catamaran"/>
                <a:sym typeface="Catamaran"/>
                <a:hlinkClick r:id="rId11">
                  <a:extLst>
                    <a:ext uri="{A12FA001-AC4F-418D-AE19-62706E023703}">
                      <ahyp:hlinkClr xmlns:ahyp="http://schemas.microsoft.com/office/drawing/2018/hyperlinkcolor" val="tx"/>
                    </a:ext>
                  </a:extLst>
                </a:hlinkClick>
              </a:rPr>
              <a:t>VIDEVO</a:t>
            </a:r>
            <a:endParaRPr sz="600" b="1">
              <a:solidFill>
                <a:schemeClr val="dk1"/>
              </a:solidFill>
              <a:latin typeface="Catamaran"/>
              <a:ea typeface="Catamaran"/>
              <a:cs typeface="Catamaran"/>
              <a:sym typeface="Catamar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9"/>
        <p:cNvGrpSpPr/>
        <p:nvPr/>
      </p:nvGrpSpPr>
      <p:grpSpPr>
        <a:xfrm>
          <a:off x="0" y="0"/>
          <a:ext cx="0" cy="0"/>
          <a:chOff x="0" y="0"/>
          <a:chExt cx="0" cy="0"/>
        </a:xfrm>
      </p:grpSpPr>
      <p:sp>
        <p:nvSpPr>
          <p:cNvPr id="1190" name="Google Shape;1190;p55"/>
          <p:cNvSpPr/>
          <p:nvPr/>
        </p:nvSpPr>
        <p:spPr>
          <a:xfrm>
            <a:off x="1687200" y="2161038"/>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55"/>
          <p:cNvSpPr/>
          <p:nvPr/>
        </p:nvSpPr>
        <p:spPr>
          <a:xfrm>
            <a:off x="4313725" y="2161038"/>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55"/>
          <p:cNvSpPr/>
          <p:nvPr/>
        </p:nvSpPr>
        <p:spPr>
          <a:xfrm>
            <a:off x="6940250" y="2161038"/>
            <a:ext cx="516600" cy="5166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5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Main topic and details</a:t>
            </a:r>
            <a:endParaRPr/>
          </a:p>
        </p:txBody>
      </p:sp>
      <p:sp>
        <p:nvSpPr>
          <p:cNvPr id="1194" name="Google Shape;1194;p55"/>
          <p:cNvSpPr/>
          <p:nvPr/>
        </p:nvSpPr>
        <p:spPr>
          <a:xfrm>
            <a:off x="3255300" y="1249900"/>
            <a:ext cx="2633400" cy="4788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Java</a:t>
            </a:r>
            <a:endParaRPr sz="2000">
              <a:solidFill>
                <a:schemeClr val="dk1"/>
              </a:solidFill>
              <a:latin typeface="Anton"/>
              <a:ea typeface="Anton"/>
              <a:cs typeface="Anton"/>
              <a:sym typeface="Anton"/>
            </a:endParaRPr>
          </a:p>
        </p:txBody>
      </p:sp>
      <p:sp>
        <p:nvSpPr>
          <p:cNvPr id="1195" name="Google Shape;1195;p55"/>
          <p:cNvSpPr/>
          <p:nvPr/>
        </p:nvSpPr>
        <p:spPr>
          <a:xfrm>
            <a:off x="3346525" y="3416536"/>
            <a:ext cx="2451000" cy="85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actually a cold place. It’s full of iron oxide dust</a:t>
            </a:r>
            <a:endParaRPr>
              <a:solidFill>
                <a:schemeClr val="dk1"/>
              </a:solidFill>
              <a:latin typeface="Catamaran"/>
              <a:ea typeface="Catamaran"/>
              <a:cs typeface="Catamaran"/>
              <a:sym typeface="Catamaran"/>
            </a:endParaRPr>
          </a:p>
        </p:txBody>
      </p:sp>
      <p:sp>
        <p:nvSpPr>
          <p:cNvPr id="1196" name="Google Shape;1196;p55"/>
          <p:cNvSpPr/>
          <p:nvPr/>
        </p:nvSpPr>
        <p:spPr>
          <a:xfrm>
            <a:off x="720000" y="3416536"/>
            <a:ext cx="2451000" cy="85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Solar System</a:t>
            </a:r>
            <a:endParaRPr>
              <a:solidFill>
                <a:schemeClr val="dk1"/>
              </a:solidFill>
              <a:latin typeface="Catamaran"/>
              <a:ea typeface="Catamaran"/>
              <a:cs typeface="Catamaran"/>
              <a:sym typeface="Catamaran"/>
            </a:endParaRPr>
          </a:p>
        </p:txBody>
      </p:sp>
      <p:sp>
        <p:nvSpPr>
          <p:cNvPr id="1197" name="Google Shape;1197;p55"/>
          <p:cNvSpPr/>
          <p:nvPr/>
        </p:nvSpPr>
        <p:spPr>
          <a:xfrm>
            <a:off x="5973051" y="3416536"/>
            <a:ext cx="2451000" cy="8556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Venus has a very beautiful name and is the second planet from the Sun</a:t>
            </a:r>
            <a:endParaRPr>
              <a:solidFill>
                <a:schemeClr val="dk1"/>
              </a:solidFill>
              <a:latin typeface="Catamaran"/>
              <a:ea typeface="Catamaran"/>
              <a:cs typeface="Catamaran"/>
              <a:sym typeface="Catamaran"/>
            </a:endParaRPr>
          </a:p>
        </p:txBody>
      </p:sp>
      <p:cxnSp>
        <p:nvCxnSpPr>
          <p:cNvPr id="1198" name="Google Shape;1198;p55"/>
          <p:cNvCxnSpPr>
            <a:stCxn id="1194" idx="2"/>
            <a:endCxn id="1190" idx="0"/>
          </p:cNvCxnSpPr>
          <p:nvPr/>
        </p:nvCxnSpPr>
        <p:spPr>
          <a:xfrm rot="5400000">
            <a:off x="3042600" y="631600"/>
            <a:ext cx="432300" cy="2626500"/>
          </a:xfrm>
          <a:prstGeom prst="bentConnector3">
            <a:avLst>
              <a:gd name="adj1" fmla="val 50003"/>
            </a:avLst>
          </a:prstGeom>
          <a:noFill/>
          <a:ln w="9525" cap="flat" cmpd="sng">
            <a:solidFill>
              <a:schemeClr val="dk1"/>
            </a:solidFill>
            <a:prstDash val="solid"/>
            <a:round/>
            <a:headEnd type="none" w="med" len="med"/>
            <a:tailEnd type="oval" w="med" len="med"/>
          </a:ln>
        </p:spPr>
      </p:cxnSp>
      <p:cxnSp>
        <p:nvCxnSpPr>
          <p:cNvPr id="1199" name="Google Shape;1199;p55"/>
          <p:cNvCxnSpPr>
            <a:stCxn id="1194" idx="2"/>
            <a:endCxn id="1191" idx="0"/>
          </p:cNvCxnSpPr>
          <p:nvPr/>
        </p:nvCxnSpPr>
        <p:spPr>
          <a:xfrm rot="-5400000" flipH="1">
            <a:off x="4356150" y="1944550"/>
            <a:ext cx="432300" cy="600"/>
          </a:xfrm>
          <a:prstGeom prst="bentConnector3">
            <a:avLst>
              <a:gd name="adj1" fmla="val 50003"/>
            </a:avLst>
          </a:prstGeom>
          <a:noFill/>
          <a:ln w="9525" cap="flat" cmpd="sng">
            <a:solidFill>
              <a:schemeClr val="dk1"/>
            </a:solidFill>
            <a:prstDash val="solid"/>
            <a:round/>
            <a:headEnd type="none" w="med" len="med"/>
            <a:tailEnd type="oval" w="med" len="med"/>
          </a:ln>
        </p:spPr>
      </p:cxnSp>
      <p:cxnSp>
        <p:nvCxnSpPr>
          <p:cNvPr id="1200" name="Google Shape;1200;p55"/>
          <p:cNvCxnSpPr>
            <a:stCxn id="1194" idx="2"/>
            <a:endCxn id="1192" idx="0"/>
          </p:cNvCxnSpPr>
          <p:nvPr/>
        </p:nvCxnSpPr>
        <p:spPr>
          <a:xfrm rot="-5400000" flipH="1">
            <a:off x="5669100" y="631600"/>
            <a:ext cx="432300" cy="2626500"/>
          </a:xfrm>
          <a:prstGeom prst="bentConnector3">
            <a:avLst>
              <a:gd name="adj1" fmla="val 50003"/>
            </a:avLst>
          </a:prstGeom>
          <a:noFill/>
          <a:ln w="9525" cap="flat" cmpd="sng">
            <a:solidFill>
              <a:schemeClr val="dk1"/>
            </a:solidFill>
            <a:prstDash val="solid"/>
            <a:round/>
            <a:headEnd type="none" w="med" len="med"/>
            <a:tailEnd type="oval" w="med" len="med"/>
          </a:ln>
        </p:spPr>
      </p:cxnSp>
      <p:sp>
        <p:nvSpPr>
          <p:cNvPr id="1201" name="Google Shape;1201;p55"/>
          <p:cNvSpPr txBox="1"/>
          <p:nvPr/>
        </p:nvSpPr>
        <p:spPr>
          <a:xfrm>
            <a:off x="720000" y="2941675"/>
            <a:ext cx="24510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Topic 1</a:t>
            </a:r>
            <a:endParaRPr sz="2000">
              <a:solidFill>
                <a:schemeClr val="dk1"/>
              </a:solidFill>
              <a:latin typeface="Anton"/>
              <a:ea typeface="Anton"/>
              <a:cs typeface="Anton"/>
              <a:sym typeface="Anton"/>
            </a:endParaRPr>
          </a:p>
        </p:txBody>
      </p:sp>
      <p:sp>
        <p:nvSpPr>
          <p:cNvPr id="1202" name="Google Shape;1202;p55"/>
          <p:cNvSpPr txBox="1"/>
          <p:nvPr/>
        </p:nvSpPr>
        <p:spPr>
          <a:xfrm>
            <a:off x="3346525" y="2941675"/>
            <a:ext cx="24510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Topic 2</a:t>
            </a:r>
            <a:endParaRPr sz="2000">
              <a:solidFill>
                <a:schemeClr val="dk1"/>
              </a:solidFill>
              <a:latin typeface="Anton"/>
              <a:ea typeface="Anton"/>
              <a:cs typeface="Anton"/>
              <a:sym typeface="Anton"/>
            </a:endParaRPr>
          </a:p>
        </p:txBody>
      </p:sp>
      <p:sp>
        <p:nvSpPr>
          <p:cNvPr id="1203" name="Google Shape;1203;p55"/>
          <p:cNvSpPr txBox="1"/>
          <p:nvPr/>
        </p:nvSpPr>
        <p:spPr>
          <a:xfrm>
            <a:off x="5973050" y="2941675"/>
            <a:ext cx="2451000" cy="5727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Topic 3</a:t>
            </a:r>
            <a:endParaRPr sz="2000">
              <a:solidFill>
                <a:schemeClr val="dk1"/>
              </a:solidFill>
              <a:latin typeface="Anton"/>
              <a:ea typeface="Anton"/>
              <a:cs typeface="Anton"/>
              <a:sym typeface="Anton"/>
            </a:endParaRPr>
          </a:p>
        </p:txBody>
      </p:sp>
      <p:sp>
        <p:nvSpPr>
          <p:cNvPr id="1204" name="Google Shape;1204;p55"/>
          <p:cNvSpPr/>
          <p:nvPr/>
        </p:nvSpPr>
        <p:spPr>
          <a:xfrm>
            <a:off x="1765327" y="2239926"/>
            <a:ext cx="360356" cy="358831"/>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55"/>
          <p:cNvSpPr/>
          <p:nvPr/>
        </p:nvSpPr>
        <p:spPr>
          <a:xfrm>
            <a:off x="4393181" y="2240657"/>
            <a:ext cx="357688" cy="357339"/>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6" name="Google Shape;1206;p55"/>
          <p:cNvGrpSpPr/>
          <p:nvPr/>
        </p:nvGrpSpPr>
        <p:grpSpPr>
          <a:xfrm>
            <a:off x="7018376" y="2232346"/>
            <a:ext cx="374709" cy="374010"/>
            <a:chOff x="1421638" y="4125629"/>
            <a:chExt cx="374709" cy="374010"/>
          </a:xfrm>
        </p:grpSpPr>
        <p:sp>
          <p:nvSpPr>
            <p:cNvPr id="1207" name="Google Shape;1207;p55"/>
            <p:cNvSpPr/>
            <p:nvPr/>
          </p:nvSpPr>
          <p:spPr>
            <a:xfrm>
              <a:off x="1421638" y="4265954"/>
              <a:ext cx="374709" cy="233685"/>
            </a:xfrm>
            <a:custGeom>
              <a:avLst/>
              <a:gdLst/>
              <a:ahLst/>
              <a:cxnLst/>
              <a:rect l="l" t="t" r="r" b="b"/>
              <a:pathLst>
                <a:path w="11800" h="7359" extrusionOk="0">
                  <a:moveTo>
                    <a:pt x="3180" y="3298"/>
                  </a:moveTo>
                  <a:lnTo>
                    <a:pt x="3180" y="7001"/>
                  </a:lnTo>
                  <a:lnTo>
                    <a:pt x="1691" y="7001"/>
                  </a:lnTo>
                  <a:lnTo>
                    <a:pt x="1691" y="3298"/>
                  </a:lnTo>
                  <a:close/>
                  <a:moveTo>
                    <a:pt x="6680" y="2370"/>
                  </a:moveTo>
                  <a:lnTo>
                    <a:pt x="6680" y="7001"/>
                  </a:lnTo>
                  <a:lnTo>
                    <a:pt x="5192" y="7001"/>
                  </a:lnTo>
                  <a:lnTo>
                    <a:pt x="5192" y="2370"/>
                  </a:lnTo>
                  <a:close/>
                  <a:moveTo>
                    <a:pt x="10180" y="345"/>
                  </a:moveTo>
                  <a:lnTo>
                    <a:pt x="10180" y="7001"/>
                  </a:lnTo>
                  <a:lnTo>
                    <a:pt x="8692" y="7001"/>
                  </a:lnTo>
                  <a:lnTo>
                    <a:pt x="8692" y="345"/>
                  </a:lnTo>
                  <a:close/>
                  <a:moveTo>
                    <a:pt x="8502" y="0"/>
                  </a:moveTo>
                  <a:cubicBezTo>
                    <a:pt x="8406" y="0"/>
                    <a:pt x="8323" y="84"/>
                    <a:pt x="8323" y="179"/>
                  </a:cubicBezTo>
                  <a:lnTo>
                    <a:pt x="8323" y="7001"/>
                  </a:lnTo>
                  <a:lnTo>
                    <a:pt x="7013" y="7001"/>
                  </a:lnTo>
                  <a:lnTo>
                    <a:pt x="7013" y="2203"/>
                  </a:lnTo>
                  <a:cubicBezTo>
                    <a:pt x="7013" y="2120"/>
                    <a:pt x="6930" y="2024"/>
                    <a:pt x="6835" y="2024"/>
                  </a:cubicBezTo>
                  <a:lnTo>
                    <a:pt x="4989" y="2024"/>
                  </a:lnTo>
                  <a:cubicBezTo>
                    <a:pt x="4894" y="2024"/>
                    <a:pt x="4811" y="2108"/>
                    <a:pt x="4811" y="2203"/>
                  </a:cubicBezTo>
                  <a:lnTo>
                    <a:pt x="4811" y="7001"/>
                  </a:lnTo>
                  <a:lnTo>
                    <a:pt x="3501" y="7001"/>
                  </a:lnTo>
                  <a:lnTo>
                    <a:pt x="3501" y="3132"/>
                  </a:lnTo>
                  <a:cubicBezTo>
                    <a:pt x="3501" y="3036"/>
                    <a:pt x="3418" y="2953"/>
                    <a:pt x="3322" y="2953"/>
                  </a:cubicBezTo>
                  <a:lnTo>
                    <a:pt x="1477" y="2953"/>
                  </a:lnTo>
                  <a:cubicBezTo>
                    <a:pt x="1382" y="2953"/>
                    <a:pt x="1298" y="3024"/>
                    <a:pt x="1298" y="3132"/>
                  </a:cubicBezTo>
                  <a:lnTo>
                    <a:pt x="1298" y="7001"/>
                  </a:lnTo>
                  <a:lnTo>
                    <a:pt x="179" y="7001"/>
                  </a:lnTo>
                  <a:cubicBezTo>
                    <a:pt x="84" y="7001"/>
                    <a:pt x="1" y="7073"/>
                    <a:pt x="1" y="7180"/>
                  </a:cubicBezTo>
                  <a:cubicBezTo>
                    <a:pt x="1" y="7287"/>
                    <a:pt x="72" y="7358"/>
                    <a:pt x="179" y="7358"/>
                  </a:cubicBezTo>
                  <a:lnTo>
                    <a:pt x="11597" y="7358"/>
                  </a:lnTo>
                  <a:cubicBezTo>
                    <a:pt x="11681" y="7358"/>
                    <a:pt x="11776" y="7287"/>
                    <a:pt x="11776" y="7180"/>
                  </a:cubicBezTo>
                  <a:cubicBezTo>
                    <a:pt x="11800" y="7073"/>
                    <a:pt x="11728" y="7001"/>
                    <a:pt x="11633" y="7001"/>
                  </a:cubicBezTo>
                  <a:lnTo>
                    <a:pt x="10526" y="7001"/>
                  </a:lnTo>
                  <a:lnTo>
                    <a:pt x="10526" y="179"/>
                  </a:lnTo>
                  <a:cubicBezTo>
                    <a:pt x="10526" y="95"/>
                    <a:pt x="10442" y="0"/>
                    <a:pt x="10347"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55"/>
            <p:cNvSpPr/>
            <p:nvPr/>
          </p:nvSpPr>
          <p:spPr>
            <a:xfrm>
              <a:off x="1428052" y="4125629"/>
              <a:ext cx="356958" cy="215585"/>
            </a:xfrm>
            <a:custGeom>
              <a:avLst/>
              <a:gdLst/>
              <a:ahLst/>
              <a:cxnLst/>
              <a:rect l="l" t="t" r="r" b="b"/>
              <a:pathLst>
                <a:path w="11241" h="6789" extrusionOk="0">
                  <a:moveTo>
                    <a:pt x="10668" y="0"/>
                  </a:moveTo>
                  <a:cubicBezTo>
                    <a:pt x="10653" y="0"/>
                    <a:pt x="10637" y="1"/>
                    <a:pt x="10621" y="2"/>
                  </a:cubicBezTo>
                  <a:lnTo>
                    <a:pt x="9145" y="181"/>
                  </a:lnTo>
                  <a:cubicBezTo>
                    <a:pt x="8847" y="216"/>
                    <a:pt x="8633" y="490"/>
                    <a:pt x="8669" y="788"/>
                  </a:cubicBezTo>
                  <a:cubicBezTo>
                    <a:pt x="8691" y="1064"/>
                    <a:pt x="8938" y="1268"/>
                    <a:pt x="9211" y="1268"/>
                  </a:cubicBezTo>
                  <a:cubicBezTo>
                    <a:pt x="9232" y="1268"/>
                    <a:pt x="9254" y="1267"/>
                    <a:pt x="9276" y="1264"/>
                  </a:cubicBezTo>
                  <a:lnTo>
                    <a:pt x="9395" y="1252"/>
                  </a:lnTo>
                  <a:lnTo>
                    <a:pt x="9395" y="1252"/>
                  </a:lnTo>
                  <a:cubicBezTo>
                    <a:pt x="7597" y="3348"/>
                    <a:pt x="5442" y="4443"/>
                    <a:pt x="3918" y="4979"/>
                  </a:cubicBezTo>
                  <a:cubicBezTo>
                    <a:pt x="2025" y="5657"/>
                    <a:pt x="561" y="5717"/>
                    <a:pt x="537" y="5717"/>
                  </a:cubicBezTo>
                  <a:cubicBezTo>
                    <a:pt x="239" y="5729"/>
                    <a:pt x="1" y="5967"/>
                    <a:pt x="25" y="6265"/>
                  </a:cubicBezTo>
                  <a:cubicBezTo>
                    <a:pt x="37" y="6562"/>
                    <a:pt x="275" y="6789"/>
                    <a:pt x="561" y="6789"/>
                  </a:cubicBezTo>
                  <a:lnTo>
                    <a:pt x="572" y="6789"/>
                  </a:lnTo>
                  <a:cubicBezTo>
                    <a:pt x="632" y="6789"/>
                    <a:pt x="2192" y="6729"/>
                    <a:pt x="4263" y="6003"/>
                  </a:cubicBezTo>
                  <a:cubicBezTo>
                    <a:pt x="5418" y="5586"/>
                    <a:pt x="6514" y="5050"/>
                    <a:pt x="7490" y="4383"/>
                  </a:cubicBezTo>
                  <a:cubicBezTo>
                    <a:pt x="7561" y="4324"/>
                    <a:pt x="7597" y="4217"/>
                    <a:pt x="7538" y="4145"/>
                  </a:cubicBezTo>
                  <a:cubicBezTo>
                    <a:pt x="7501" y="4093"/>
                    <a:pt x="7445" y="4065"/>
                    <a:pt x="7391" y="4065"/>
                  </a:cubicBezTo>
                  <a:cubicBezTo>
                    <a:pt x="7358" y="4065"/>
                    <a:pt x="7326" y="4075"/>
                    <a:pt x="7299" y="4098"/>
                  </a:cubicBezTo>
                  <a:cubicBezTo>
                    <a:pt x="6335" y="4753"/>
                    <a:pt x="5275" y="5288"/>
                    <a:pt x="4144" y="5693"/>
                  </a:cubicBezTo>
                  <a:cubicBezTo>
                    <a:pt x="2132" y="6408"/>
                    <a:pt x="632" y="6467"/>
                    <a:pt x="561" y="6467"/>
                  </a:cubicBezTo>
                  <a:cubicBezTo>
                    <a:pt x="453" y="6467"/>
                    <a:pt x="358" y="6372"/>
                    <a:pt x="358" y="6265"/>
                  </a:cubicBezTo>
                  <a:cubicBezTo>
                    <a:pt x="358" y="6169"/>
                    <a:pt x="441" y="6074"/>
                    <a:pt x="561" y="6062"/>
                  </a:cubicBezTo>
                  <a:cubicBezTo>
                    <a:pt x="572" y="6062"/>
                    <a:pt x="2085" y="6003"/>
                    <a:pt x="4037" y="5300"/>
                  </a:cubicBezTo>
                  <a:cubicBezTo>
                    <a:pt x="5680" y="4717"/>
                    <a:pt x="8026" y="3514"/>
                    <a:pt x="9943" y="1133"/>
                  </a:cubicBezTo>
                  <a:cubicBezTo>
                    <a:pt x="10035" y="1018"/>
                    <a:pt x="9949" y="847"/>
                    <a:pt x="9813" y="847"/>
                  </a:cubicBezTo>
                  <a:cubicBezTo>
                    <a:pt x="9809" y="847"/>
                    <a:pt x="9804" y="847"/>
                    <a:pt x="9800" y="847"/>
                  </a:cubicBezTo>
                  <a:lnTo>
                    <a:pt x="9252" y="931"/>
                  </a:lnTo>
                  <a:cubicBezTo>
                    <a:pt x="9244" y="932"/>
                    <a:pt x="9236" y="932"/>
                    <a:pt x="9228" y="932"/>
                  </a:cubicBezTo>
                  <a:cubicBezTo>
                    <a:pt x="9139" y="932"/>
                    <a:pt x="9049" y="874"/>
                    <a:pt x="9038" y="776"/>
                  </a:cubicBezTo>
                  <a:cubicBezTo>
                    <a:pt x="9014" y="657"/>
                    <a:pt x="9085" y="550"/>
                    <a:pt x="9204" y="538"/>
                  </a:cubicBezTo>
                  <a:lnTo>
                    <a:pt x="10681" y="359"/>
                  </a:lnTo>
                  <a:cubicBezTo>
                    <a:pt x="10688" y="358"/>
                    <a:pt x="10696" y="358"/>
                    <a:pt x="10703" y="358"/>
                  </a:cubicBezTo>
                  <a:cubicBezTo>
                    <a:pt x="10812" y="358"/>
                    <a:pt x="10895" y="438"/>
                    <a:pt x="10895" y="550"/>
                  </a:cubicBezTo>
                  <a:lnTo>
                    <a:pt x="10895" y="2026"/>
                  </a:lnTo>
                  <a:cubicBezTo>
                    <a:pt x="10895" y="2133"/>
                    <a:pt x="10812" y="2217"/>
                    <a:pt x="10705" y="2217"/>
                  </a:cubicBezTo>
                  <a:cubicBezTo>
                    <a:pt x="10598" y="2217"/>
                    <a:pt x="10514" y="2133"/>
                    <a:pt x="10514" y="2026"/>
                  </a:cubicBezTo>
                  <a:lnTo>
                    <a:pt x="10514" y="1586"/>
                  </a:lnTo>
                  <a:cubicBezTo>
                    <a:pt x="10514" y="1502"/>
                    <a:pt x="10467" y="1443"/>
                    <a:pt x="10407" y="1419"/>
                  </a:cubicBezTo>
                  <a:cubicBezTo>
                    <a:pt x="10387" y="1409"/>
                    <a:pt x="10368" y="1405"/>
                    <a:pt x="10349" y="1405"/>
                  </a:cubicBezTo>
                  <a:cubicBezTo>
                    <a:pt x="10298" y="1405"/>
                    <a:pt x="10251" y="1435"/>
                    <a:pt x="10217" y="1478"/>
                  </a:cubicBezTo>
                  <a:cubicBezTo>
                    <a:pt x="9574" y="2264"/>
                    <a:pt x="8835" y="2979"/>
                    <a:pt x="8026" y="3610"/>
                  </a:cubicBezTo>
                  <a:cubicBezTo>
                    <a:pt x="7954" y="3669"/>
                    <a:pt x="7942" y="3764"/>
                    <a:pt x="8002" y="3848"/>
                  </a:cubicBezTo>
                  <a:cubicBezTo>
                    <a:pt x="8036" y="3888"/>
                    <a:pt x="8081" y="3910"/>
                    <a:pt x="8129" y="3910"/>
                  </a:cubicBezTo>
                  <a:cubicBezTo>
                    <a:pt x="8166" y="3910"/>
                    <a:pt x="8204" y="3897"/>
                    <a:pt x="8240" y="3872"/>
                  </a:cubicBezTo>
                  <a:cubicBezTo>
                    <a:pt x="8931" y="3336"/>
                    <a:pt x="9585" y="2729"/>
                    <a:pt x="10169" y="2062"/>
                  </a:cubicBezTo>
                  <a:cubicBezTo>
                    <a:pt x="10181" y="2336"/>
                    <a:pt x="10419" y="2574"/>
                    <a:pt x="10705" y="2574"/>
                  </a:cubicBezTo>
                  <a:cubicBezTo>
                    <a:pt x="11002" y="2574"/>
                    <a:pt x="11240" y="2336"/>
                    <a:pt x="11240" y="2038"/>
                  </a:cubicBezTo>
                  <a:lnTo>
                    <a:pt x="11240" y="573"/>
                  </a:lnTo>
                  <a:cubicBezTo>
                    <a:pt x="11240" y="395"/>
                    <a:pt x="11169" y="240"/>
                    <a:pt x="11050" y="133"/>
                  </a:cubicBezTo>
                  <a:cubicBezTo>
                    <a:pt x="10943" y="47"/>
                    <a:pt x="10807" y="0"/>
                    <a:pt x="10668"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209" name="Google Shape;1209;p55"/>
          <p:cNvCxnSpPr>
            <a:stCxn id="1190" idx="4"/>
            <a:endCxn id="1201" idx="0"/>
          </p:cNvCxnSpPr>
          <p:nvPr/>
        </p:nvCxnSpPr>
        <p:spPr>
          <a:xfrm>
            <a:off x="1945500" y="2677638"/>
            <a:ext cx="0" cy="264000"/>
          </a:xfrm>
          <a:prstGeom prst="straightConnector1">
            <a:avLst/>
          </a:prstGeom>
          <a:noFill/>
          <a:ln w="9525" cap="flat" cmpd="sng">
            <a:solidFill>
              <a:schemeClr val="dk1"/>
            </a:solidFill>
            <a:prstDash val="solid"/>
            <a:round/>
            <a:headEnd type="none" w="med" len="med"/>
            <a:tailEnd type="oval" w="med" len="med"/>
          </a:ln>
        </p:spPr>
      </p:cxnSp>
      <p:cxnSp>
        <p:nvCxnSpPr>
          <p:cNvPr id="1210" name="Google Shape;1210;p55"/>
          <p:cNvCxnSpPr>
            <a:stCxn id="1191" idx="4"/>
            <a:endCxn id="1202" idx="0"/>
          </p:cNvCxnSpPr>
          <p:nvPr/>
        </p:nvCxnSpPr>
        <p:spPr>
          <a:xfrm>
            <a:off x="4572025" y="2677638"/>
            <a:ext cx="0" cy="264000"/>
          </a:xfrm>
          <a:prstGeom prst="straightConnector1">
            <a:avLst/>
          </a:prstGeom>
          <a:noFill/>
          <a:ln w="9525" cap="flat" cmpd="sng">
            <a:solidFill>
              <a:schemeClr val="dk1"/>
            </a:solidFill>
            <a:prstDash val="solid"/>
            <a:round/>
            <a:headEnd type="none" w="med" len="med"/>
            <a:tailEnd type="oval" w="med" len="med"/>
          </a:ln>
        </p:spPr>
      </p:cxnSp>
      <p:cxnSp>
        <p:nvCxnSpPr>
          <p:cNvPr id="1211" name="Google Shape;1211;p55"/>
          <p:cNvCxnSpPr>
            <a:stCxn id="1192" idx="4"/>
            <a:endCxn id="1203" idx="0"/>
          </p:cNvCxnSpPr>
          <p:nvPr/>
        </p:nvCxnSpPr>
        <p:spPr>
          <a:xfrm>
            <a:off x="7198550" y="2677638"/>
            <a:ext cx="0" cy="264000"/>
          </a:xfrm>
          <a:prstGeom prst="straightConnector1">
            <a:avLst/>
          </a:prstGeom>
          <a:noFill/>
          <a:ln w="9525" cap="flat" cmpd="sng">
            <a:solidFill>
              <a:schemeClr val="dk1"/>
            </a:solidFill>
            <a:prstDash val="solid"/>
            <a:round/>
            <a:headEnd type="none" w="med" len="med"/>
            <a:tailEnd type="oval" w="med" len="med"/>
          </a:ln>
        </p:spPr>
      </p:cxnSp>
      <p:grpSp>
        <p:nvGrpSpPr>
          <p:cNvPr id="1212" name="Google Shape;1212;p55"/>
          <p:cNvGrpSpPr/>
          <p:nvPr/>
        </p:nvGrpSpPr>
        <p:grpSpPr>
          <a:xfrm rot="-5400000">
            <a:off x="8465275" y="-865145"/>
            <a:ext cx="532384" cy="2618736"/>
            <a:chOff x="7109079" y="2871131"/>
            <a:chExt cx="291606" cy="1434374"/>
          </a:xfrm>
        </p:grpSpPr>
        <p:sp>
          <p:nvSpPr>
            <p:cNvPr id="1213" name="Google Shape;1213;p55"/>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55"/>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55"/>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55"/>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7" name="Google Shape;1217;p55"/>
          <p:cNvGrpSpPr/>
          <p:nvPr/>
        </p:nvGrpSpPr>
        <p:grpSpPr>
          <a:xfrm rot="5400000" flipH="1">
            <a:off x="237606" y="3419274"/>
            <a:ext cx="457656" cy="2836249"/>
            <a:chOff x="6278982" y="2751992"/>
            <a:chExt cx="250674" cy="1553513"/>
          </a:xfrm>
        </p:grpSpPr>
        <p:sp>
          <p:nvSpPr>
            <p:cNvPr id="1218" name="Google Shape;1218;p55"/>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55"/>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55"/>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55"/>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25"/>
        <p:cNvGrpSpPr/>
        <p:nvPr/>
      </p:nvGrpSpPr>
      <p:grpSpPr>
        <a:xfrm>
          <a:off x="0" y="0"/>
          <a:ext cx="0" cy="0"/>
          <a:chOff x="0" y="0"/>
          <a:chExt cx="0" cy="0"/>
        </a:xfrm>
      </p:grpSpPr>
      <p:sp>
        <p:nvSpPr>
          <p:cNvPr id="1226" name="Google Shape;1226;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Simple data types</a:t>
            </a:r>
            <a:endParaRPr/>
          </a:p>
        </p:txBody>
      </p:sp>
      <p:graphicFrame>
        <p:nvGraphicFramePr>
          <p:cNvPr id="1227" name="Google Shape;1227;p56"/>
          <p:cNvGraphicFramePr/>
          <p:nvPr/>
        </p:nvGraphicFramePr>
        <p:xfrm>
          <a:off x="1444238" y="1356995"/>
          <a:ext cx="3000000" cy="3000000"/>
        </p:xfrm>
        <a:graphic>
          <a:graphicData uri="http://schemas.openxmlformats.org/drawingml/2006/table">
            <a:tbl>
              <a:tblPr>
                <a:noFill/>
                <a:tableStyleId>{6FDDA2EF-30EF-4139-B623-2E6822D1D82F}</a:tableStyleId>
              </a:tblPr>
              <a:tblGrid>
                <a:gridCol w="1301825">
                  <a:extLst>
                    <a:ext uri="{9D8B030D-6E8A-4147-A177-3AD203B41FA5}">
                      <a16:colId xmlns:a16="http://schemas.microsoft.com/office/drawing/2014/main" val="20000"/>
                    </a:ext>
                  </a:extLst>
                </a:gridCol>
                <a:gridCol w="2654375">
                  <a:extLst>
                    <a:ext uri="{9D8B030D-6E8A-4147-A177-3AD203B41FA5}">
                      <a16:colId xmlns:a16="http://schemas.microsoft.com/office/drawing/2014/main" val="20001"/>
                    </a:ext>
                  </a:extLst>
                </a:gridCol>
                <a:gridCol w="2299325">
                  <a:extLst>
                    <a:ext uri="{9D8B030D-6E8A-4147-A177-3AD203B41FA5}">
                      <a16:colId xmlns:a16="http://schemas.microsoft.com/office/drawing/2014/main" val="20002"/>
                    </a:ext>
                  </a:extLst>
                </a:gridCol>
              </a:tblGrid>
              <a:tr h="253300">
                <a:tc>
                  <a:txBody>
                    <a:bodyPr/>
                    <a:lstStyle/>
                    <a:p>
                      <a:pPr marL="0" lvl="0" indent="0" algn="l" rtl="0">
                        <a:spcBef>
                          <a:spcPts val="0"/>
                        </a:spcBef>
                        <a:spcAft>
                          <a:spcPts val="0"/>
                        </a:spcAft>
                        <a:buNone/>
                      </a:pPr>
                      <a:r>
                        <a:rPr lang="en">
                          <a:solidFill>
                            <a:schemeClr val="dk1"/>
                          </a:solidFill>
                          <a:latin typeface="Anton"/>
                          <a:ea typeface="Anton"/>
                          <a:cs typeface="Anton"/>
                          <a:sym typeface="Anton"/>
                        </a:rPr>
                        <a:t>Tipo</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Anton"/>
                          <a:ea typeface="Anton"/>
                          <a:cs typeface="Anton"/>
                          <a:sym typeface="Anton"/>
                        </a:rPr>
                        <a:t>Size/Format</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Anton"/>
                          <a:ea typeface="Anton"/>
                          <a:cs typeface="Anton"/>
                          <a:sym typeface="Anton"/>
                        </a:rPr>
                        <a:t>Description</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Byte</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8-bit, 2's complement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1-byte integer</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Short</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16-bit, 2's complement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Short integer</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Int</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32-bit, 2's complement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Whole</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Long</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64-bit, 2's complement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Longint</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4"/>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Float</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32-bit, IEEE 754</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Real simple precision</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5"/>
                  </a:ext>
                </a:extLst>
              </a:tr>
              <a:tr h="375850">
                <a:tc>
                  <a:txBody>
                    <a:bodyPr/>
                    <a:lstStyle/>
                    <a:p>
                      <a:pPr marL="0" lvl="0" indent="0" algn="l" rtl="0">
                        <a:spcBef>
                          <a:spcPts val="0"/>
                        </a:spcBef>
                        <a:spcAft>
                          <a:spcPts val="0"/>
                        </a:spcAft>
                        <a:buNone/>
                      </a:pPr>
                      <a:r>
                        <a:rPr lang="en">
                          <a:solidFill>
                            <a:schemeClr val="dk1"/>
                          </a:solidFill>
                          <a:latin typeface="Anton"/>
                          <a:ea typeface="Anton"/>
                          <a:cs typeface="Anton"/>
                          <a:sym typeface="Anton"/>
                        </a:rPr>
                        <a:t>Double</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64-bit, IEEE 754</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True double precision</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6"/>
                  </a:ext>
                </a:extLst>
              </a:tr>
              <a:tr h="253300">
                <a:tc>
                  <a:txBody>
                    <a:bodyPr/>
                    <a:lstStyle/>
                    <a:p>
                      <a:pPr marL="0" lvl="0" indent="0" algn="l" rtl="0">
                        <a:spcBef>
                          <a:spcPts val="0"/>
                        </a:spcBef>
                        <a:spcAft>
                          <a:spcPts val="0"/>
                        </a:spcAft>
                        <a:buNone/>
                      </a:pPr>
                      <a:r>
                        <a:rPr lang="en">
                          <a:solidFill>
                            <a:schemeClr val="dk1"/>
                          </a:solidFill>
                          <a:latin typeface="Anton"/>
                          <a:ea typeface="Anton"/>
                          <a:cs typeface="Anton"/>
                          <a:sym typeface="Anton"/>
                        </a:rPr>
                        <a:t>Char</a:t>
                      </a:r>
                      <a:endParaRPr>
                        <a:solidFill>
                          <a:schemeClr val="dk1"/>
                        </a:solidFill>
                        <a:latin typeface="Anton"/>
                        <a:ea typeface="Anton"/>
                        <a:cs typeface="Anton"/>
                        <a:sym typeface="Anto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16 bit character</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l" rtl="0">
                        <a:spcBef>
                          <a:spcPts val="0"/>
                        </a:spcBef>
                        <a:spcAft>
                          <a:spcPts val="0"/>
                        </a:spcAft>
                        <a:buNone/>
                      </a:pPr>
                      <a:r>
                        <a:rPr lang="en">
                          <a:solidFill>
                            <a:schemeClr val="dk1"/>
                          </a:solidFill>
                          <a:latin typeface="Catamaran"/>
                          <a:ea typeface="Catamaran"/>
                          <a:cs typeface="Catamaran"/>
                          <a:sym typeface="Catamaran"/>
                        </a:rPr>
                        <a:t>Simple character</a:t>
                      </a:r>
                      <a:endParaRPr>
                        <a:solidFill>
                          <a:schemeClr val="dk1"/>
                        </a:solidFill>
                        <a:latin typeface="Catamaran"/>
                        <a:ea typeface="Catamaran"/>
                        <a:cs typeface="Catamaran"/>
                        <a:sym typeface="Catamaran"/>
                      </a:endParaRPr>
                    </a:p>
                  </a:txBody>
                  <a:tcPr marL="91425" marR="91425" marT="91425" marB="91425">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7"/>
                  </a:ext>
                </a:extLst>
              </a:tr>
            </a:tbl>
          </a:graphicData>
        </a:graphic>
      </p:graphicFrame>
      <p:grpSp>
        <p:nvGrpSpPr>
          <p:cNvPr id="1228" name="Google Shape;1228;p56"/>
          <p:cNvGrpSpPr/>
          <p:nvPr/>
        </p:nvGrpSpPr>
        <p:grpSpPr>
          <a:xfrm rot="10800000">
            <a:off x="8062451" y="2"/>
            <a:ext cx="1010350" cy="2269336"/>
            <a:chOff x="1390914" y="2488356"/>
            <a:chExt cx="811526" cy="1822760"/>
          </a:xfrm>
        </p:grpSpPr>
        <p:sp>
          <p:nvSpPr>
            <p:cNvPr id="1229" name="Google Shape;1229;p56"/>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56"/>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56"/>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56"/>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56"/>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56"/>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56"/>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56"/>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56"/>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56"/>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56"/>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56"/>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56"/>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56"/>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56"/>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56"/>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56"/>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56"/>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56"/>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56"/>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56"/>
          <p:cNvGrpSpPr/>
          <p:nvPr/>
        </p:nvGrpSpPr>
        <p:grpSpPr>
          <a:xfrm>
            <a:off x="459336" y="3109214"/>
            <a:ext cx="495184" cy="2037667"/>
            <a:chOff x="426802" y="2674436"/>
            <a:chExt cx="397738" cy="1636680"/>
          </a:xfrm>
        </p:grpSpPr>
        <p:sp>
          <p:nvSpPr>
            <p:cNvPr id="1250" name="Google Shape;1250;p56"/>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6"/>
            <p:cNvSpPr/>
            <p:nvPr/>
          </p:nvSpPr>
          <p:spPr>
            <a:xfrm rot="-5400000">
              <a:off x="-285730" y="3386968"/>
              <a:ext cx="1636680" cy="211615"/>
            </a:xfrm>
            <a:custGeom>
              <a:avLst/>
              <a:gdLst/>
              <a:ahLst/>
              <a:cxnLst/>
              <a:rect l="l" t="t" r="r" b="b"/>
              <a:pathLst>
                <a:path w="37627" h="4865" extrusionOk="0">
                  <a:moveTo>
                    <a:pt x="13137" y="1"/>
                  </a:moveTo>
                  <a:lnTo>
                    <a:pt x="13137" y="4636"/>
                  </a:lnTo>
                  <a:lnTo>
                    <a:pt x="12181" y="4636"/>
                  </a:lnTo>
                  <a:lnTo>
                    <a:pt x="12181" y="771"/>
                  </a:lnTo>
                  <a:lnTo>
                    <a:pt x="1" y="771"/>
                  </a:lnTo>
                  <a:lnTo>
                    <a:pt x="1" y="1014"/>
                  </a:lnTo>
                  <a:lnTo>
                    <a:pt x="11953" y="1014"/>
                  </a:lnTo>
                  <a:lnTo>
                    <a:pt x="11953" y="4865"/>
                  </a:lnTo>
                  <a:lnTo>
                    <a:pt x="13379" y="4865"/>
                  </a:lnTo>
                  <a:lnTo>
                    <a:pt x="13379" y="229"/>
                  </a:lnTo>
                  <a:lnTo>
                    <a:pt x="20454" y="229"/>
                  </a:lnTo>
                  <a:lnTo>
                    <a:pt x="22237" y="2083"/>
                  </a:lnTo>
                  <a:lnTo>
                    <a:pt x="36856" y="2083"/>
                  </a:lnTo>
                  <a:cubicBezTo>
                    <a:pt x="36913" y="2197"/>
                    <a:pt x="37084" y="2311"/>
                    <a:pt x="37213" y="2311"/>
                  </a:cubicBezTo>
                  <a:cubicBezTo>
                    <a:pt x="37441" y="2311"/>
                    <a:pt x="37626" y="2140"/>
                    <a:pt x="37626" y="1955"/>
                  </a:cubicBezTo>
                  <a:cubicBezTo>
                    <a:pt x="37626" y="1727"/>
                    <a:pt x="37441" y="1541"/>
                    <a:pt x="37213" y="1541"/>
                  </a:cubicBezTo>
                  <a:cubicBezTo>
                    <a:pt x="37084" y="1541"/>
                    <a:pt x="36913" y="1655"/>
                    <a:pt x="36856" y="1841"/>
                  </a:cubicBezTo>
                  <a:lnTo>
                    <a:pt x="22351" y="1841"/>
                  </a:lnTo>
                  <a:lnTo>
                    <a:pt x="2051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6"/>
            <p:cNvSpPr/>
            <p:nvPr/>
          </p:nvSpPr>
          <p:spPr>
            <a:xfrm rot="-5400000">
              <a:off x="416274" y="4013898"/>
              <a:ext cx="447372" cy="147065"/>
            </a:xfrm>
            <a:custGeom>
              <a:avLst/>
              <a:gdLst/>
              <a:ahLst/>
              <a:cxnLst/>
              <a:rect l="l" t="t" r="r" b="b"/>
              <a:pathLst>
                <a:path w="10285" h="3381" extrusionOk="0">
                  <a:moveTo>
                    <a:pt x="1" y="0"/>
                  </a:moveTo>
                  <a:lnTo>
                    <a:pt x="1" y="228"/>
                  </a:lnTo>
                  <a:lnTo>
                    <a:pt x="9757" y="228"/>
                  </a:lnTo>
                  <a:lnTo>
                    <a:pt x="9757" y="2667"/>
                  </a:lnTo>
                  <a:cubicBezTo>
                    <a:pt x="9628" y="2667"/>
                    <a:pt x="9514" y="2853"/>
                    <a:pt x="9514" y="3024"/>
                  </a:cubicBezTo>
                  <a:cubicBezTo>
                    <a:pt x="9514" y="3209"/>
                    <a:pt x="9685" y="3380"/>
                    <a:pt x="9871" y="3380"/>
                  </a:cubicBezTo>
                  <a:cubicBezTo>
                    <a:pt x="10113" y="3380"/>
                    <a:pt x="10284" y="3209"/>
                    <a:pt x="10284" y="3024"/>
                  </a:cubicBezTo>
                  <a:cubicBezTo>
                    <a:pt x="10284" y="2853"/>
                    <a:pt x="10170" y="2667"/>
                    <a:pt x="9985" y="2667"/>
                  </a:cubicBezTo>
                  <a:lnTo>
                    <a:pt x="998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6"/>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6"/>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56"/>
            <p:cNvSpPr/>
            <p:nvPr/>
          </p:nvSpPr>
          <p:spPr>
            <a:xfrm rot="-5400000">
              <a:off x="-80031" y="3527509"/>
              <a:ext cx="1354991" cy="212224"/>
            </a:xfrm>
            <a:custGeom>
              <a:avLst/>
              <a:gdLst/>
              <a:ahLst/>
              <a:cxnLst/>
              <a:rect l="l" t="t" r="r" b="b"/>
              <a:pathLst>
                <a:path w="31151" h="4879" extrusionOk="0">
                  <a:moveTo>
                    <a:pt x="14749" y="0"/>
                  </a:moveTo>
                  <a:lnTo>
                    <a:pt x="14749" y="4636"/>
                  </a:lnTo>
                  <a:lnTo>
                    <a:pt x="10755" y="4636"/>
                  </a:lnTo>
                  <a:lnTo>
                    <a:pt x="10755" y="956"/>
                  </a:lnTo>
                  <a:lnTo>
                    <a:pt x="1" y="956"/>
                  </a:lnTo>
                  <a:lnTo>
                    <a:pt x="1" y="1184"/>
                  </a:lnTo>
                  <a:lnTo>
                    <a:pt x="10527" y="1184"/>
                  </a:lnTo>
                  <a:lnTo>
                    <a:pt x="10527" y="4878"/>
                  </a:lnTo>
                  <a:lnTo>
                    <a:pt x="14977" y="4878"/>
                  </a:lnTo>
                  <a:lnTo>
                    <a:pt x="14977" y="243"/>
                  </a:lnTo>
                  <a:lnTo>
                    <a:pt x="18842" y="243"/>
                  </a:lnTo>
                  <a:lnTo>
                    <a:pt x="21281" y="2739"/>
                  </a:lnTo>
                  <a:lnTo>
                    <a:pt x="30366" y="2739"/>
                  </a:lnTo>
                  <a:cubicBezTo>
                    <a:pt x="30438" y="2853"/>
                    <a:pt x="30609" y="2967"/>
                    <a:pt x="30723" y="2967"/>
                  </a:cubicBezTo>
                  <a:cubicBezTo>
                    <a:pt x="30965" y="2967"/>
                    <a:pt x="31151" y="2796"/>
                    <a:pt x="31151" y="2610"/>
                  </a:cubicBezTo>
                  <a:cubicBezTo>
                    <a:pt x="31151" y="2382"/>
                    <a:pt x="30965" y="2197"/>
                    <a:pt x="30723" y="2197"/>
                  </a:cubicBezTo>
                  <a:cubicBezTo>
                    <a:pt x="30609" y="2197"/>
                    <a:pt x="30438" y="2311"/>
                    <a:pt x="30366" y="2496"/>
                  </a:cubicBezTo>
                  <a:lnTo>
                    <a:pt x="21395" y="2496"/>
                  </a:lnTo>
                  <a:lnTo>
                    <a:pt x="18899"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56"/>
            <p:cNvSpPr/>
            <p:nvPr/>
          </p:nvSpPr>
          <p:spPr>
            <a:xfrm rot="-5400000">
              <a:off x="-149844" y="3491841"/>
              <a:ext cx="1429458" cy="209092"/>
            </a:xfrm>
            <a:custGeom>
              <a:avLst/>
              <a:gdLst/>
              <a:ahLst/>
              <a:cxnLst/>
              <a:rect l="l" t="t" r="r" b="b"/>
              <a:pathLst>
                <a:path w="32863" h="4807" extrusionOk="0">
                  <a:moveTo>
                    <a:pt x="13850" y="0"/>
                  </a:moveTo>
                  <a:lnTo>
                    <a:pt x="13850" y="4578"/>
                  </a:lnTo>
                  <a:lnTo>
                    <a:pt x="11411" y="4578"/>
                  </a:lnTo>
                  <a:lnTo>
                    <a:pt x="11411" y="884"/>
                  </a:lnTo>
                  <a:lnTo>
                    <a:pt x="1" y="884"/>
                  </a:lnTo>
                  <a:lnTo>
                    <a:pt x="1" y="1127"/>
                  </a:lnTo>
                  <a:lnTo>
                    <a:pt x="11183" y="1127"/>
                  </a:lnTo>
                  <a:lnTo>
                    <a:pt x="11183" y="4807"/>
                  </a:lnTo>
                  <a:lnTo>
                    <a:pt x="14092" y="4807"/>
                  </a:lnTo>
                  <a:lnTo>
                    <a:pt x="14092" y="243"/>
                  </a:lnTo>
                  <a:lnTo>
                    <a:pt x="19498" y="243"/>
                  </a:lnTo>
                  <a:lnTo>
                    <a:pt x="21637" y="2439"/>
                  </a:lnTo>
                  <a:lnTo>
                    <a:pt x="32149" y="2439"/>
                  </a:lnTo>
                  <a:cubicBezTo>
                    <a:pt x="32221" y="2553"/>
                    <a:pt x="32335" y="2667"/>
                    <a:pt x="32506" y="2667"/>
                  </a:cubicBezTo>
                  <a:cubicBezTo>
                    <a:pt x="32691" y="2667"/>
                    <a:pt x="32862" y="2496"/>
                    <a:pt x="32862" y="2311"/>
                  </a:cubicBezTo>
                  <a:cubicBezTo>
                    <a:pt x="32862" y="2082"/>
                    <a:pt x="32691" y="1954"/>
                    <a:pt x="32506" y="1954"/>
                  </a:cubicBezTo>
                  <a:cubicBezTo>
                    <a:pt x="32335" y="1954"/>
                    <a:pt x="32221" y="2025"/>
                    <a:pt x="32149" y="2197"/>
                  </a:cubicBezTo>
                  <a:lnTo>
                    <a:pt x="21752" y="2197"/>
                  </a:lnTo>
                  <a:lnTo>
                    <a:pt x="1955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56"/>
          <p:cNvGrpSpPr/>
          <p:nvPr/>
        </p:nvGrpSpPr>
        <p:grpSpPr>
          <a:xfrm>
            <a:off x="39834" y="3502638"/>
            <a:ext cx="380107" cy="1650626"/>
            <a:chOff x="4792514" y="2979701"/>
            <a:chExt cx="305307" cy="1325804"/>
          </a:xfrm>
        </p:grpSpPr>
        <p:sp>
          <p:nvSpPr>
            <p:cNvPr id="1258" name="Google Shape;1258;p56"/>
            <p:cNvSpPr/>
            <p:nvPr/>
          </p:nvSpPr>
          <p:spPr>
            <a:xfrm rot="-5400000">
              <a:off x="4409125" y="3616809"/>
              <a:ext cx="1266256" cy="111136"/>
            </a:xfrm>
            <a:custGeom>
              <a:avLst/>
              <a:gdLst/>
              <a:ahLst/>
              <a:cxnLst/>
              <a:rect l="l" t="t" r="r" b="b"/>
              <a:pathLst>
                <a:path w="29111" h="2555" extrusionOk="0">
                  <a:moveTo>
                    <a:pt x="0" y="1"/>
                  </a:moveTo>
                  <a:lnTo>
                    <a:pt x="0" y="229"/>
                  </a:lnTo>
                  <a:lnTo>
                    <a:pt x="15803" y="229"/>
                  </a:lnTo>
                  <a:lnTo>
                    <a:pt x="18114" y="2554"/>
                  </a:lnTo>
                  <a:lnTo>
                    <a:pt x="23462" y="2554"/>
                  </a:lnTo>
                  <a:lnTo>
                    <a:pt x="24775" y="1185"/>
                  </a:lnTo>
                  <a:lnTo>
                    <a:pt x="28397" y="1185"/>
                  </a:lnTo>
                  <a:cubicBezTo>
                    <a:pt x="28397" y="1370"/>
                    <a:pt x="28583" y="1484"/>
                    <a:pt x="28754" y="1484"/>
                  </a:cubicBezTo>
                  <a:cubicBezTo>
                    <a:pt x="28939" y="1484"/>
                    <a:pt x="29111" y="1299"/>
                    <a:pt x="29111" y="1128"/>
                  </a:cubicBezTo>
                  <a:cubicBezTo>
                    <a:pt x="29111" y="885"/>
                    <a:pt x="28939" y="714"/>
                    <a:pt x="28754" y="714"/>
                  </a:cubicBezTo>
                  <a:cubicBezTo>
                    <a:pt x="28583" y="714"/>
                    <a:pt x="28454" y="828"/>
                    <a:pt x="28397" y="942"/>
                  </a:cubicBezTo>
                  <a:lnTo>
                    <a:pt x="24718" y="942"/>
                  </a:lnTo>
                  <a:lnTo>
                    <a:pt x="23405" y="2312"/>
                  </a:lnTo>
                  <a:lnTo>
                    <a:pt x="18242" y="2312"/>
                  </a:lnTo>
                  <a:lnTo>
                    <a:pt x="1591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56"/>
            <p:cNvSpPr/>
            <p:nvPr/>
          </p:nvSpPr>
          <p:spPr>
            <a:xfrm rot="-5400000">
              <a:off x="4335310" y="3589536"/>
              <a:ext cx="1325804" cy="106134"/>
            </a:xfrm>
            <a:custGeom>
              <a:avLst/>
              <a:gdLst/>
              <a:ahLst/>
              <a:cxnLst/>
              <a:rect l="l" t="t" r="r" b="b"/>
              <a:pathLst>
                <a:path w="30480" h="2440" extrusionOk="0">
                  <a:moveTo>
                    <a:pt x="0" y="0"/>
                  </a:moveTo>
                  <a:lnTo>
                    <a:pt x="0" y="243"/>
                  </a:lnTo>
                  <a:lnTo>
                    <a:pt x="16459" y="243"/>
                  </a:lnTo>
                  <a:lnTo>
                    <a:pt x="18656" y="2439"/>
                  </a:lnTo>
                  <a:lnTo>
                    <a:pt x="22878" y="2439"/>
                  </a:lnTo>
                  <a:lnTo>
                    <a:pt x="24361" y="899"/>
                  </a:lnTo>
                  <a:lnTo>
                    <a:pt x="29767" y="899"/>
                  </a:lnTo>
                  <a:cubicBezTo>
                    <a:pt x="29824" y="1013"/>
                    <a:pt x="29952" y="1127"/>
                    <a:pt x="30066" y="1127"/>
                  </a:cubicBezTo>
                  <a:cubicBezTo>
                    <a:pt x="30309" y="1127"/>
                    <a:pt x="30480" y="956"/>
                    <a:pt x="30480" y="771"/>
                  </a:cubicBezTo>
                  <a:cubicBezTo>
                    <a:pt x="30480" y="542"/>
                    <a:pt x="30309" y="357"/>
                    <a:pt x="30066" y="357"/>
                  </a:cubicBezTo>
                  <a:cubicBezTo>
                    <a:pt x="29881" y="357"/>
                    <a:pt x="29767" y="471"/>
                    <a:pt x="29710" y="656"/>
                  </a:cubicBezTo>
                  <a:lnTo>
                    <a:pt x="24247" y="656"/>
                  </a:lnTo>
                  <a:lnTo>
                    <a:pt x="22749" y="2197"/>
                  </a:lnTo>
                  <a:lnTo>
                    <a:pt x="18770" y="2197"/>
                  </a:lnTo>
                  <a:lnTo>
                    <a:pt x="1657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6"/>
            <p:cNvSpPr/>
            <p:nvPr/>
          </p:nvSpPr>
          <p:spPr>
            <a:xfrm rot="-5400000">
              <a:off x="4348012" y="3656827"/>
              <a:ext cx="1196790" cy="100566"/>
            </a:xfrm>
            <a:custGeom>
              <a:avLst/>
              <a:gdLst/>
              <a:ahLst/>
              <a:cxnLst/>
              <a:rect l="l" t="t" r="r" b="b"/>
              <a:pathLst>
                <a:path w="27514" h="2312" extrusionOk="0">
                  <a:moveTo>
                    <a:pt x="27157" y="1"/>
                  </a:moveTo>
                  <a:cubicBezTo>
                    <a:pt x="26971" y="1"/>
                    <a:pt x="26857" y="115"/>
                    <a:pt x="26800" y="300"/>
                  </a:cubicBezTo>
                  <a:lnTo>
                    <a:pt x="23890" y="300"/>
                  </a:lnTo>
                  <a:lnTo>
                    <a:pt x="22165" y="2083"/>
                  </a:lnTo>
                  <a:lnTo>
                    <a:pt x="19612" y="2083"/>
                  </a:lnTo>
                  <a:lnTo>
                    <a:pt x="17643" y="115"/>
                  </a:lnTo>
                  <a:lnTo>
                    <a:pt x="0" y="115"/>
                  </a:lnTo>
                  <a:lnTo>
                    <a:pt x="0" y="357"/>
                  </a:lnTo>
                  <a:lnTo>
                    <a:pt x="17586" y="357"/>
                  </a:lnTo>
                  <a:lnTo>
                    <a:pt x="19483" y="2311"/>
                  </a:lnTo>
                  <a:lnTo>
                    <a:pt x="22222" y="2311"/>
                  </a:lnTo>
                  <a:lnTo>
                    <a:pt x="24004" y="528"/>
                  </a:lnTo>
                  <a:lnTo>
                    <a:pt x="26800" y="528"/>
                  </a:lnTo>
                  <a:cubicBezTo>
                    <a:pt x="26857" y="657"/>
                    <a:pt x="26971" y="771"/>
                    <a:pt x="27157" y="771"/>
                  </a:cubicBezTo>
                  <a:cubicBezTo>
                    <a:pt x="27385" y="771"/>
                    <a:pt x="27513" y="600"/>
                    <a:pt x="27513" y="414"/>
                  </a:cubicBezTo>
                  <a:cubicBezTo>
                    <a:pt x="27513" y="172"/>
                    <a:pt x="27385" y="1"/>
                    <a:pt x="2715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6"/>
            <p:cNvSpPr/>
            <p:nvPr/>
          </p:nvSpPr>
          <p:spPr>
            <a:xfrm rot="-5400000">
              <a:off x="4316977" y="3695300"/>
              <a:ext cx="1119234" cy="101175"/>
            </a:xfrm>
            <a:custGeom>
              <a:avLst/>
              <a:gdLst/>
              <a:ahLst/>
              <a:cxnLst/>
              <a:rect l="l" t="t" r="r" b="b"/>
              <a:pathLst>
                <a:path w="25731" h="2326" extrusionOk="0">
                  <a:moveTo>
                    <a:pt x="25374" y="1"/>
                  </a:moveTo>
                  <a:cubicBezTo>
                    <a:pt x="25188" y="1"/>
                    <a:pt x="25074" y="129"/>
                    <a:pt x="25017" y="300"/>
                  </a:cubicBezTo>
                  <a:lnTo>
                    <a:pt x="23947" y="300"/>
                  </a:lnTo>
                  <a:lnTo>
                    <a:pt x="22165" y="2083"/>
                  </a:lnTo>
                  <a:lnTo>
                    <a:pt x="20382" y="2083"/>
                  </a:lnTo>
                  <a:lnTo>
                    <a:pt x="18955" y="657"/>
                  </a:lnTo>
                  <a:lnTo>
                    <a:pt x="0" y="657"/>
                  </a:lnTo>
                  <a:lnTo>
                    <a:pt x="0" y="899"/>
                  </a:lnTo>
                  <a:lnTo>
                    <a:pt x="18827" y="899"/>
                  </a:lnTo>
                  <a:lnTo>
                    <a:pt x="20253" y="2326"/>
                  </a:lnTo>
                  <a:lnTo>
                    <a:pt x="22222" y="2326"/>
                  </a:lnTo>
                  <a:lnTo>
                    <a:pt x="24062" y="543"/>
                  </a:lnTo>
                  <a:lnTo>
                    <a:pt x="25017" y="543"/>
                  </a:lnTo>
                  <a:cubicBezTo>
                    <a:pt x="25074" y="657"/>
                    <a:pt x="25188" y="785"/>
                    <a:pt x="25374" y="785"/>
                  </a:cubicBezTo>
                  <a:cubicBezTo>
                    <a:pt x="25545" y="785"/>
                    <a:pt x="25730" y="600"/>
                    <a:pt x="25730" y="429"/>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6"/>
            <p:cNvSpPr/>
            <p:nvPr/>
          </p:nvSpPr>
          <p:spPr>
            <a:xfrm rot="-5400000">
              <a:off x="4328765" y="3810699"/>
              <a:ext cx="958554" cy="31057"/>
            </a:xfrm>
            <a:custGeom>
              <a:avLst/>
              <a:gdLst/>
              <a:ahLst/>
              <a:cxnLst/>
              <a:rect l="l" t="t" r="r" b="b"/>
              <a:pathLst>
                <a:path w="22037" h="714" extrusionOk="0">
                  <a:moveTo>
                    <a:pt x="21623" y="1"/>
                  </a:moveTo>
                  <a:cubicBezTo>
                    <a:pt x="21508" y="1"/>
                    <a:pt x="21323" y="58"/>
                    <a:pt x="21266" y="243"/>
                  </a:cubicBezTo>
                  <a:lnTo>
                    <a:pt x="0" y="243"/>
                  </a:lnTo>
                  <a:lnTo>
                    <a:pt x="0" y="486"/>
                  </a:lnTo>
                  <a:lnTo>
                    <a:pt x="21266" y="486"/>
                  </a:lnTo>
                  <a:cubicBezTo>
                    <a:pt x="21323" y="657"/>
                    <a:pt x="21508" y="714"/>
                    <a:pt x="21623" y="714"/>
                  </a:cubicBezTo>
                  <a:cubicBezTo>
                    <a:pt x="21865" y="714"/>
                    <a:pt x="22036" y="600"/>
                    <a:pt x="22036" y="357"/>
                  </a:cubicBezTo>
                  <a:cubicBezTo>
                    <a:pt x="22036" y="129"/>
                    <a:pt x="21865" y="1"/>
                    <a:pt x="2162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5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Sequence</a:t>
            </a:r>
            <a:endParaRPr/>
          </a:p>
        </p:txBody>
      </p:sp>
      <p:sp>
        <p:nvSpPr>
          <p:cNvPr id="1268" name="Google Shape;1268;p57"/>
          <p:cNvSpPr txBox="1"/>
          <p:nvPr/>
        </p:nvSpPr>
        <p:spPr>
          <a:xfrm>
            <a:off x="720000" y="1813140"/>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sp>
        <p:nvSpPr>
          <p:cNvPr id="1269" name="Google Shape;1269;p57"/>
          <p:cNvSpPr txBox="1"/>
          <p:nvPr/>
        </p:nvSpPr>
        <p:spPr>
          <a:xfrm>
            <a:off x="720000" y="1446525"/>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Start</a:t>
            </a:r>
            <a:endParaRPr sz="2000">
              <a:solidFill>
                <a:schemeClr val="dk1"/>
              </a:solidFill>
              <a:latin typeface="Anton"/>
              <a:ea typeface="Anton"/>
              <a:cs typeface="Anton"/>
              <a:sym typeface="Anton"/>
            </a:endParaRPr>
          </a:p>
        </p:txBody>
      </p:sp>
      <p:sp>
        <p:nvSpPr>
          <p:cNvPr id="1270" name="Google Shape;1270;p57"/>
          <p:cNvSpPr txBox="1"/>
          <p:nvPr/>
        </p:nvSpPr>
        <p:spPr>
          <a:xfrm>
            <a:off x="3402600" y="1813140"/>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sp>
        <p:nvSpPr>
          <p:cNvPr id="1271" name="Google Shape;1271;p57"/>
          <p:cNvSpPr txBox="1"/>
          <p:nvPr/>
        </p:nvSpPr>
        <p:spPr>
          <a:xfrm>
            <a:off x="3402600" y="1446525"/>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Declare variables</a:t>
            </a:r>
            <a:endParaRPr sz="2000">
              <a:solidFill>
                <a:schemeClr val="dk1"/>
              </a:solidFill>
              <a:latin typeface="Anton"/>
              <a:ea typeface="Anton"/>
              <a:cs typeface="Anton"/>
              <a:sym typeface="Anton"/>
            </a:endParaRPr>
          </a:p>
        </p:txBody>
      </p:sp>
      <p:sp>
        <p:nvSpPr>
          <p:cNvPr id="1272" name="Google Shape;1272;p57"/>
          <p:cNvSpPr txBox="1"/>
          <p:nvPr/>
        </p:nvSpPr>
        <p:spPr>
          <a:xfrm>
            <a:off x="6085200" y="1813140"/>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actually a cold place</a:t>
            </a:r>
            <a:endParaRPr>
              <a:solidFill>
                <a:schemeClr val="dk1"/>
              </a:solidFill>
              <a:latin typeface="Catamaran"/>
              <a:ea typeface="Catamaran"/>
              <a:cs typeface="Catamaran"/>
              <a:sym typeface="Catamaran"/>
            </a:endParaRPr>
          </a:p>
        </p:txBody>
      </p:sp>
      <p:sp>
        <p:nvSpPr>
          <p:cNvPr id="1273" name="Google Shape;1273;p57"/>
          <p:cNvSpPr txBox="1"/>
          <p:nvPr/>
        </p:nvSpPr>
        <p:spPr>
          <a:xfrm>
            <a:off x="6085200" y="1446525"/>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Read data</a:t>
            </a:r>
            <a:endParaRPr sz="2000">
              <a:solidFill>
                <a:schemeClr val="dk1"/>
              </a:solidFill>
              <a:latin typeface="Anton"/>
              <a:ea typeface="Anton"/>
              <a:cs typeface="Anton"/>
              <a:sym typeface="Anton"/>
            </a:endParaRPr>
          </a:p>
        </p:txBody>
      </p:sp>
      <p:sp>
        <p:nvSpPr>
          <p:cNvPr id="1274" name="Google Shape;1274;p57"/>
          <p:cNvSpPr txBox="1"/>
          <p:nvPr/>
        </p:nvSpPr>
        <p:spPr>
          <a:xfrm>
            <a:off x="720000" y="3644288"/>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sp>
        <p:nvSpPr>
          <p:cNvPr id="1275" name="Google Shape;1275;p57"/>
          <p:cNvSpPr txBox="1"/>
          <p:nvPr/>
        </p:nvSpPr>
        <p:spPr>
          <a:xfrm>
            <a:off x="720000" y="3277668"/>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Process</a:t>
            </a:r>
            <a:endParaRPr sz="2000">
              <a:solidFill>
                <a:schemeClr val="dk1"/>
              </a:solidFill>
              <a:latin typeface="Anton"/>
              <a:ea typeface="Anton"/>
              <a:cs typeface="Anton"/>
              <a:sym typeface="Anton"/>
            </a:endParaRPr>
          </a:p>
        </p:txBody>
      </p:sp>
      <p:sp>
        <p:nvSpPr>
          <p:cNvPr id="1276" name="Google Shape;1276;p57"/>
          <p:cNvSpPr txBox="1"/>
          <p:nvPr/>
        </p:nvSpPr>
        <p:spPr>
          <a:xfrm>
            <a:off x="3402600" y="3644288"/>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Saturn is composed of hydrogen and helium</a:t>
            </a:r>
            <a:endParaRPr>
              <a:solidFill>
                <a:schemeClr val="dk1"/>
              </a:solidFill>
              <a:latin typeface="Catamaran"/>
              <a:ea typeface="Catamaran"/>
              <a:cs typeface="Catamaran"/>
              <a:sym typeface="Catamaran"/>
            </a:endParaRPr>
          </a:p>
        </p:txBody>
      </p:sp>
      <p:sp>
        <p:nvSpPr>
          <p:cNvPr id="1277" name="Google Shape;1277;p57"/>
          <p:cNvSpPr txBox="1"/>
          <p:nvPr/>
        </p:nvSpPr>
        <p:spPr>
          <a:xfrm>
            <a:off x="3402600" y="3277668"/>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Show</a:t>
            </a:r>
            <a:endParaRPr sz="2000">
              <a:solidFill>
                <a:schemeClr val="dk1"/>
              </a:solidFill>
              <a:latin typeface="Anton"/>
              <a:ea typeface="Anton"/>
              <a:cs typeface="Anton"/>
              <a:sym typeface="Anton"/>
            </a:endParaRPr>
          </a:p>
        </p:txBody>
      </p:sp>
      <p:sp>
        <p:nvSpPr>
          <p:cNvPr id="1278" name="Google Shape;1278;p57"/>
          <p:cNvSpPr txBox="1"/>
          <p:nvPr/>
        </p:nvSpPr>
        <p:spPr>
          <a:xfrm>
            <a:off x="6085200" y="3644288"/>
            <a:ext cx="2338800" cy="6195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Neptune is the farthest planet from the Sun</a:t>
            </a:r>
            <a:endParaRPr>
              <a:solidFill>
                <a:schemeClr val="dk1"/>
              </a:solidFill>
              <a:latin typeface="Catamaran"/>
              <a:ea typeface="Catamaran"/>
              <a:cs typeface="Catamaran"/>
              <a:sym typeface="Catamaran"/>
            </a:endParaRPr>
          </a:p>
        </p:txBody>
      </p:sp>
      <p:sp>
        <p:nvSpPr>
          <p:cNvPr id="1279" name="Google Shape;1279;p57"/>
          <p:cNvSpPr txBox="1"/>
          <p:nvPr/>
        </p:nvSpPr>
        <p:spPr>
          <a:xfrm>
            <a:off x="6085200" y="3277668"/>
            <a:ext cx="2338800" cy="4746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End</a:t>
            </a:r>
            <a:endParaRPr sz="2000">
              <a:solidFill>
                <a:schemeClr val="dk1"/>
              </a:solidFill>
              <a:latin typeface="Anton"/>
              <a:ea typeface="Anton"/>
              <a:cs typeface="Anton"/>
              <a:sym typeface="Anton"/>
            </a:endParaRPr>
          </a:p>
        </p:txBody>
      </p:sp>
      <p:cxnSp>
        <p:nvCxnSpPr>
          <p:cNvPr id="1280" name="Google Shape;1280;p57"/>
          <p:cNvCxnSpPr>
            <a:stCxn id="1269" idx="3"/>
            <a:endCxn id="1271" idx="1"/>
          </p:cNvCxnSpPr>
          <p:nvPr/>
        </p:nvCxnSpPr>
        <p:spPr>
          <a:xfrm>
            <a:off x="3058800" y="1683825"/>
            <a:ext cx="343800" cy="600"/>
          </a:xfrm>
          <a:prstGeom prst="bentConnector3">
            <a:avLst>
              <a:gd name="adj1" fmla="val 50004"/>
            </a:avLst>
          </a:prstGeom>
          <a:noFill/>
          <a:ln w="9525" cap="flat" cmpd="sng">
            <a:solidFill>
              <a:schemeClr val="dk1"/>
            </a:solidFill>
            <a:prstDash val="solid"/>
            <a:round/>
            <a:headEnd type="none" w="med" len="med"/>
            <a:tailEnd type="oval" w="med" len="med"/>
          </a:ln>
        </p:spPr>
      </p:cxnSp>
      <p:cxnSp>
        <p:nvCxnSpPr>
          <p:cNvPr id="1281" name="Google Shape;1281;p57"/>
          <p:cNvCxnSpPr>
            <a:stCxn id="1271" idx="3"/>
            <a:endCxn id="1273" idx="1"/>
          </p:cNvCxnSpPr>
          <p:nvPr/>
        </p:nvCxnSpPr>
        <p:spPr>
          <a:xfrm>
            <a:off x="5741400" y="1683825"/>
            <a:ext cx="343800" cy="600"/>
          </a:xfrm>
          <a:prstGeom prst="bentConnector3">
            <a:avLst>
              <a:gd name="adj1" fmla="val 50004"/>
            </a:avLst>
          </a:prstGeom>
          <a:noFill/>
          <a:ln w="9525" cap="flat" cmpd="sng">
            <a:solidFill>
              <a:schemeClr val="dk1"/>
            </a:solidFill>
            <a:prstDash val="solid"/>
            <a:round/>
            <a:headEnd type="none" w="med" len="med"/>
            <a:tailEnd type="oval" w="med" len="med"/>
          </a:ln>
        </p:spPr>
      </p:cxnSp>
      <p:cxnSp>
        <p:nvCxnSpPr>
          <p:cNvPr id="1282" name="Google Shape;1282;p57"/>
          <p:cNvCxnSpPr>
            <a:stCxn id="1272" idx="2"/>
            <a:endCxn id="1275" idx="0"/>
          </p:cNvCxnSpPr>
          <p:nvPr/>
        </p:nvCxnSpPr>
        <p:spPr>
          <a:xfrm rot="5400000">
            <a:off x="4149450" y="172590"/>
            <a:ext cx="845100" cy="5365200"/>
          </a:xfrm>
          <a:prstGeom prst="bentConnector3">
            <a:avLst>
              <a:gd name="adj1" fmla="val 49996"/>
            </a:avLst>
          </a:prstGeom>
          <a:noFill/>
          <a:ln w="9525" cap="flat" cmpd="sng">
            <a:solidFill>
              <a:schemeClr val="dk1"/>
            </a:solidFill>
            <a:prstDash val="solid"/>
            <a:round/>
            <a:headEnd type="none" w="med" len="med"/>
            <a:tailEnd type="oval" w="med" len="med"/>
          </a:ln>
        </p:spPr>
      </p:cxnSp>
      <p:cxnSp>
        <p:nvCxnSpPr>
          <p:cNvPr id="1283" name="Google Shape;1283;p57"/>
          <p:cNvCxnSpPr>
            <a:stCxn id="1275" idx="3"/>
            <a:endCxn id="1277" idx="1"/>
          </p:cNvCxnSpPr>
          <p:nvPr/>
        </p:nvCxnSpPr>
        <p:spPr>
          <a:xfrm>
            <a:off x="3058800" y="3514968"/>
            <a:ext cx="343800" cy="600"/>
          </a:xfrm>
          <a:prstGeom prst="bentConnector3">
            <a:avLst>
              <a:gd name="adj1" fmla="val 50004"/>
            </a:avLst>
          </a:prstGeom>
          <a:noFill/>
          <a:ln w="9525" cap="flat" cmpd="sng">
            <a:solidFill>
              <a:schemeClr val="dk1"/>
            </a:solidFill>
            <a:prstDash val="solid"/>
            <a:round/>
            <a:headEnd type="none" w="med" len="med"/>
            <a:tailEnd type="oval" w="med" len="med"/>
          </a:ln>
        </p:spPr>
      </p:cxnSp>
      <p:cxnSp>
        <p:nvCxnSpPr>
          <p:cNvPr id="1284" name="Google Shape;1284;p57"/>
          <p:cNvCxnSpPr>
            <a:stCxn id="1277" idx="3"/>
            <a:endCxn id="1279" idx="1"/>
          </p:cNvCxnSpPr>
          <p:nvPr/>
        </p:nvCxnSpPr>
        <p:spPr>
          <a:xfrm>
            <a:off x="5741400" y="3514968"/>
            <a:ext cx="343800" cy="600"/>
          </a:xfrm>
          <a:prstGeom prst="bentConnector3">
            <a:avLst>
              <a:gd name="adj1" fmla="val 50004"/>
            </a:avLst>
          </a:prstGeom>
          <a:noFill/>
          <a:ln w="9525" cap="flat" cmpd="sng">
            <a:solidFill>
              <a:schemeClr val="dk1"/>
            </a:solidFill>
            <a:prstDash val="solid"/>
            <a:round/>
            <a:headEnd type="none" w="med" len="med"/>
            <a:tailEnd type="oval" w="med" len="med"/>
          </a:ln>
        </p:spPr>
      </p:cxnSp>
      <p:grpSp>
        <p:nvGrpSpPr>
          <p:cNvPr id="1285" name="Google Shape;1285;p57"/>
          <p:cNvGrpSpPr/>
          <p:nvPr/>
        </p:nvGrpSpPr>
        <p:grpSpPr>
          <a:xfrm rot="10800000">
            <a:off x="225443" y="-462975"/>
            <a:ext cx="835883" cy="2004959"/>
            <a:chOff x="3117442" y="2754471"/>
            <a:chExt cx="648978" cy="1556645"/>
          </a:xfrm>
        </p:grpSpPr>
        <p:sp>
          <p:nvSpPr>
            <p:cNvPr id="1286" name="Google Shape;1286;p57"/>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7"/>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7"/>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7"/>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7"/>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57"/>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7"/>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7"/>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7"/>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7"/>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6" name="Google Shape;1296;p57"/>
          <p:cNvGrpSpPr/>
          <p:nvPr/>
        </p:nvGrpSpPr>
        <p:grpSpPr>
          <a:xfrm>
            <a:off x="8248353" y="3161549"/>
            <a:ext cx="665167" cy="2521315"/>
            <a:chOff x="8218831" y="2346909"/>
            <a:chExt cx="740390" cy="2806450"/>
          </a:xfrm>
        </p:grpSpPr>
        <p:sp>
          <p:nvSpPr>
            <p:cNvPr id="1297" name="Google Shape;1297;p57"/>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7"/>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7"/>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7"/>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7"/>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7"/>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7"/>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7"/>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08"/>
        <p:cNvGrpSpPr/>
        <p:nvPr/>
      </p:nvGrpSpPr>
      <p:grpSpPr>
        <a:xfrm>
          <a:off x="0" y="0"/>
          <a:ext cx="0" cy="0"/>
          <a:chOff x="0" y="0"/>
          <a:chExt cx="0" cy="0"/>
        </a:xfrm>
      </p:grpSpPr>
      <p:sp>
        <p:nvSpPr>
          <p:cNvPr id="1309" name="Google Shape;1309;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Classification</a:t>
            </a:r>
            <a:endParaRPr/>
          </a:p>
        </p:txBody>
      </p:sp>
      <p:graphicFrame>
        <p:nvGraphicFramePr>
          <p:cNvPr id="1310" name="Google Shape;1310;p58"/>
          <p:cNvGraphicFramePr/>
          <p:nvPr/>
        </p:nvGraphicFramePr>
        <p:xfrm>
          <a:off x="1477150" y="1425205"/>
          <a:ext cx="3000000" cy="3000000"/>
        </p:xfrm>
        <a:graphic>
          <a:graphicData uri="http://schemas.openxmlformats.org/drawingml/2006/table">
            <a:tbl>
              <a:tblPr>
                <a:noFill/>
                <a:tableStyleId>{F02C26E8-3878-464F-A98F-6D023353E882}</a:tableStyleId>
              </a:tblPr>
              <a:tblGrid>
                <a:gridCol w="2063225">
                  <a:extLst>
                    <a:ext uri="{9D8B030D-6E8A-4147-A177-3AD203B41FA5}">
                      <a16:colId xmlns:a16="http://schemas.microsoft.com/office/drawing/2014/main" val="20000"/>
                    </a:ext>
                  </a:extLst>
                </a:gridCol>
                <a:gridCol w="2063225">
                  <a:extLst>
                    <a:ext uri="{9D8B030D-6E8A-4147-A177-3AD203B41FA5}">
                      <a16:colId xmlns:a16="http://schemas.microsoft.com/office/drawing/2014/main" val="20001"/>
                    </a:ext>
                  </a:extLst>
                </a:gridCol>
                <a:gridCol w="2063225">
                  <a:extLst>
                    <a:ext uri="{9D8B030D-6E8A-4147-A177-3AD203B41FA5}">
                      <a16:colId xmlns:a16="http://schemas.microsoft.com/office/drawing/2014/main" val="20002"/>
                    </a:ext>
                  </a:extLst>
                </a:gridCol>
              </a:tblGrid>
              <a:tr h="409925">
                <a:tc gridSpan="3">
                  <a:txBody>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Sequence in Java</a:t>
                      </a:r>
                      <a:endParaRPr sz="200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hMerge="1">
                  <a:txBody>
                    <a:bodyPr/>
                    <a:lstStyle/>
                    <a:p>
                      <a:endParaRPr lang="fr-FR"/>
                    </a:p>
                  </a:txBody>
                  <a:tcPr/>
                </a:tc>
                <a:tc hMerge="1">
                  <a:txBody>
                    <a:bodyPr/>
                    <a:lstStyle/>
                    <a:p>
                      <a:endParaRPr lang="fr-FR"/>
                    </a:p>
                  </a:txBody>
                  <a:tcPr/>
                </a:tc>
                <a:extLst>
                  <a:ext uri="{0D108BD9-81ED-4DB2-BD59-A6C34878D82A}">
                    <a16:rowId xmlns:a16="http://schemas.microsoft.com/office/drawing/2014/main" val="10000"/>
                  </a:ext>
                </a:extLst>
              </a:tr>
              <a:tr h="409925">
                <a:tc>
                  <a:txBody>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Arrays</a:t>
                      </a:r>
                      <a:endParaRPr sz="200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Collections</a:t>
                      </a:r>
                      <a:endParaRPr sz="200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Popular API</a:t>
                      </a:r>
                      <a:endParaRPr sz="2000">
                        <a:solidFill>
                          <a:schemeClr val="dk1"/>
                        </a:solidFill>
                        <a:latin typeface="Anton"/>
                        <a:ea typeface="Anton"/>
                        <a:cs typeface="Anton"/>
                        <a:sym typeface="Anto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1"/>
                  </a:ext>
                </a:extLst>
              </a:tr>
              <a:tr h="1146900">
                <a:tc>
                  <a:txBody>
                    <a:bodyPr/>
                    <a:lstStyle/>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1</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2</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3</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4</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1</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2</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3</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4</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1</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2</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3</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Feature 4</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2"/>
                  </a:ext>
                </a:extLst>
              </a:tr>
              <a:tr h="710800">
                <a:tc>
                  <a:txBody>
                    <a:bodyPr/>
                    <a:lstStyle/>
                    <a:p>
                      <a:pPr marL="230399"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Mars is actually a very cold place</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230399"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Venus has high temperatures</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tc>
                  <a:txBody>
                    <a:bodyPr/>
                    <a:lstStyle/>
                    <a:p>
                      <a:pPr marL="230399"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Mercury is the smallest planet</a:t>
                      </a:r>
                      <a:endParaRPr>
                        <a:solidFill>
                          <a:schemeClr val="dk1"/>
                        </a:solidFill>
                        <a:latin typeface="Catamaran"/>
                        <a:ea typeface="Catamaran"/>
                        <a:cs typeface="Catamaran"/>
                        <a:sym typeface="Catamaran"/>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chemeClr val="dk2"/>
                    </a:solidFill>
                  </a:tcPr>
                </a:tc>
                <a:extLst>
                  <a:ext uri="{0D108BD9-81ED-4DB2-BD59-A6C34878D82A}">
                    <a16:rowId xmlns:a16="http://schemas.microsoft.com/office/drawing/2014/main" val="10003"/>
                  </a:ext>
                </a:extLst>
              </a:tr>
            </a:tbl>
          </a:graphicData>
        </a:graphic>
      </p:graphicFrame>
      <p:grpSp>
        <p:nvGrpSpPr>
          <p:cNvPr id="1311" name="Google Shape;1311;p58"/>
          <p:cNvGrpSpPr/>
          <p:nvPr/>
        </p:nvGrpSpPr>
        <p:grpSpPr>
          <a:xfrm rot="10800000">
            <a:off x="403817" y="-781242"/>
            <a:ext cx="690183" cy="2560937"/>
            <a:chOff x="4128096" y="2589445"/>
            <a:chExt cx="465334" cy="1726630"/>
          </a:xfrm>
        </p:grpSpPr>
        <p:sp>
          <p:nvSpPr>
            <p:cNvPr id="1312" name="Google Shape;1312;p58"/>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8"/>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8"/>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8"/>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8"/>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8"/>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8"/>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8"/>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8"/>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8"/>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8"/>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 name="Google Shape;1323;p58"/>
          <p:cNvGrpSpPr/>
          <p:nvPr/>
        </p:nvGrpSpPr>
        <p:grpSpPr>
          <a:xfrm>
            <a:off x="8237524" y="2757152"/>
            <a:ext cx="632219" cy="2396428"/>
            <a:chOff x="8218831" y="2346909"/>
            <a:chExt cx="740390" cy="2806450"/>
          </a:xfrm>
        </p:grpSpPr>
        <p:sp>
          <p:nvSpPr>
            <p:cNvPr id="1324" name="Google Shape;1324;p58"/>
            <p:cNvSpPr/>
            <p:nvPr/>
          </p:nvSpPr>
          <p:spPr>
            <a:xfrm rot="-5400000">
              <a:off x="7409304" y="3603442"/>
              <a:ext cx="2806450" cy="293383"/>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8"/>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8"/>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8"/>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8"/>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8"/>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8"/>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8"/>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36" name="Google Shape;1336;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Cause and effect </a:t>
            </a:r>
            <a:endParaRPr/>
          </a:p>
        </p:txBody>
      </p:sp>
      <p:sp>
        <p:nvSpPr>
          <p:cNvPr id="1337" name="Google Shape;1337;p59"/>
          <p:cNvSpPr txBox="1"/>
          <p:nvPr/>
        </p:nvSpPr>
        <p:spPr>
          <a:xfrm>
            <a:off x="720000" y="2442000"/>
            <a:ext cx="1305600" cy="716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dk1"/>
                </a:solidFill>
                <a:latin typeface="Anton"/>
                <a:ea typeface="Anton"/>
                <a:cs typeface="Anton"/>
                <a:sym typeface="Anton"/>
              </a:rPr>
              <a:t>Modifiers</a:t>
            </a:r>
            <a:endParaRPr sz="2000">
              <a:solidFill>
                <a:schemeClr val="dk1"/>
              </a:solidFill>
              <a:latin typeface="Anton"/>
              <a:ea typeface="Anton"/>
              <a:cs typeface="Anton"/>
              <a:sym typeface="Anton"/>
            </a:endParaRPr>
          </a:p>
        </p:txBody>
      </p:sp>
      <p:cxnSp>
        <p:nvCxnSpPr>
          <p:cNvPr id="1338" name="Google Shape;1338;p59"/>
          <p:cNvCxnSpPr>
            <a:stCxn id="1337" idx="3"/>
            <a:endCxn id="1339" idx="1"/>
          </p:cNvCxnSpPr>
          <p:nvPr/>
        </p:nvCxnSpPr>
        <p:spPr>
          <a:xfrm rot="10800000" flipH="1">
            <a:off x="2025600" y="1892250"/>
            <a:ext cx="428400" cy="908100"/>
          </a:xfrm>
          <a:prstGeom prst="bentConnector3">
            <a:avLst>
              <a:gd name="adj1" fmla="val 49997"/>
            </a:avLst>
          </a:prstGeom>
          <a:noFill/>
          <a:ln w="9525" cap="flat" cmpd="sng">
            <a:solidFill>
              <a:schemeClr val="dk1"/>
            </a:solidFill>
            <a:prstDash val="solid"/>
            <a:round/>
            <a:headEnd type="none" w="med" len="med"/>
            <a:tailEnd type="none" w="med" len="med"/>
          </a:ln>
        </p:spPr>
      </p:cxnSp>
      <p:cxnSp>
        <p:nvCxnSpPr>
          <p:cNvPr id="1340" name="Google Shape;1340;p59"/>
          <p:cNvCxnSpPr>
            <a:stCxn id="1337" idx="3"/>
            <a:endCxn id="1341" idx="1"/>
          </p:cNvCxnSpPr>
          <p:nvPr/>
        </p:nvCxnSpPr>
        <p:spPr>
          <a:xfrm>
            <a:off x="2025600" y="2800350"/>
            <a:ext cx="428400" cy="770400"/>
          </a:xfrm>
          <a:prstGeom prst="bentConnector3">
            <a:avLst>
              <a:gd name="adj1" fmla="val 49997"/>
            </a:avLst>
          </a:prstGeom>
          <a:noFill/>
          <a:ln w="9525" cap="flat" cmpd="sng">
            <a:solidFill>
              <a:schemeClr val="dk1"/>
            </a:solidFill>
            <a:prstDash val="solid"/>
            <a:round/>
            <a:headEnd type="none" w="med" len="med"/>
            <a:tailEnd type="none" w="med" len="med"/>
          </a:ln>
        </p:spPr>
      </p:cxnSp>
      <p:cxnSp>
        <p:nvCxnSpPr>
          <p:cNvPr id="1342" name="Google Shape;1342;p59"/>
          <p:cNvCxnSpPr>
            <a:stCxn id="1339" idx="3"/>
            <a:endCxn id="1343" idx="1"/>
          </p:cNvCxnSpPr>
          <p:nvPr/>
        </p:nvCxnSpPr>
        <p:spPr>
          <a:xfrm rot="10800000" flipH="1">
            <a:off x="3845075" y="1484725"/>
            <a:ext cx="939600" cy="407400"/>
          </a:xfrm>
          <a:prstGeom prst="bentConnector3">
            <a:avLst>
              <a:gd name="adj1" fmla="val 49995"/>
            </a:avLst>
          </a:prstGeom>
          <a:noFill/>
          <a:ln w="9525" cap="flat" cmpd="sng">
            <a:solidFill>
              <a:schemeClr val="dk1"/>
            </a:solidFill>
            <a:prstDash val="solid"/>
            <a:round/>
            <a:headEnd type="none" w="med" len="med"/>
            <a:tailEnd type="oval" w="med" len="med"/>
          </a:ln>
        </p:spPr>
      </p:cxnSp>
      <p:cxnSp>
        <p:nvCxnSpPr>
          <p:cNvPr id="1344" name="Google Shape;1344;p59"/>
          <p:cNvCxnSpPr>
            <a:stCxn id="1339" idx="3"/>
            <a:endCxn id="1345" idx="1"/>
          </p:cNvCxnSpPr>
          <p:nvPr/>
        </p:nvCxnSpPr>
        <p:spPr>
          <a:xfrm>
            <a:off x="3845075" y="1892125"/>
            <a:ext cx="939600" cy="405000"/>
          </a:xfrm>
          <a:prstGeom prst="bentConnector3">
            <a:avLst>
              <a:gd name="adj1" fmla="val 49996"/>
            </a:avLst>
          </a:prstGeom>
          <a:noFill/>
          <a:ln w="9525" cap="flat" cmpd="sng">
            <a:solidFill>
              <a:schemeClr val="dk1"/>
            </a:solidFill>
            <a:prstDash val="solid"/>
            <a:round/>
            <a:headEnd type="none" w="med" len="med"/>
            <a:tailEnd type="oval" w="med" len="med"/>
          </a:ln>
        </p:spPr>
      </p:cxnSp>
      <p:cxnSp>
        <p:nvCxnSpPr>
          <p:cNvPr id="1346" name="Google Shape;1346;p59"/>
          <p:cNvCxnSpPr>
            <a:stCxn id="1341" idx="3"/>
            <a:endCxn id="1347" idx="1"/>
          </p:cNvCxnSpPr>
          <p:nvPr/>
        </p:nvCxnSpPr>
        <p:spPr>
          <a:xfrm rot="10800000" flipH="1">
            <a:off x="3845075" y="3109302"/>
            <a:ext cx="939600" cy="461400"/>
          </a:xfrm>
          <a:prstGeom prst="bentConnector3">
            <a:avLst>
              <a:gd name="adj1" fmla="val 49995"/>
            </a:avLst>
          </a:prstGeom>
          <a:noFill/>
          <a:ln w="9525" cap="flat" cmpd="sng">
            <a:solidFill>
              <a:schemeClr val="dk1"/>
            </a:solidFill>
            <a:prstDash val="solid"/>
            <a:round/>
            <a:headEnd type="none" w="med" len="med"/>
            <a:tailEnd type="oval" w="med" len="med"/>
          </a:ln>
        </p:spPr>
      </p:cxnSp>
      <p:cxnSp>
        <p:nvCxnSpPr>
          <p:cNvPr id="1348" name="Google Shape;1348;p59"/>
          <p:cNvCxnSpPr>
            <a:stCxn id="1341" idx="3"/>
            <a:endCxn id="1349" idx="1"/>
          </p:cNvCxnSpPr>
          <p:nvPr/>
        </p:nvCxnSpPr>
        <p:spPr>
          <a:xfrm>
            <a:off x="3845075" y="3570702"/>
            <a:ext cx="939600" cy="351000"/>
          </a:xfrm>
          <a:prstGeom prst="bentConnector3">
            <a:avLst>
              <a:gd name="adj1" fmla="val 49996"/>
            </a:avLst>
          </a:prstGeom>
          <a:noFill/>
          <a:ln w="9525" cap="flat" cmpd="sng">
            <a:solidFill>
              <a:schemeClr val="dk1"/>
            </a:solidFill>
            <a:prstDash val="solid"/>
            <a:round/>
            <a:headEnd type="none" w="med" len="med"/>
            <a:tailEnd type="oval" w="med" len="med"/>
          </a:ln>
        </p:spPr>
      </p:cxnSp>
      <p:sp>
        <p:nvSpPr>
          <p:cNvPr id="1339" name="Google Shape;1339;p59"/>
          <p:cNvSpPr txBox="1"/>
          <p:nvPr/>
        </p:nvSpPr>
        <p:spPr>
          <a:xfrm>
            <a:off x="2453975" y="1677325"/>
            <a:ext cx="13911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Public</a:t>
            </a:r>
            <a:endParaRPr sz="2000">
              <a:solidFill>
                <a:schemeClr val="dk1"/>
              </a:solidFill>
              <a:latin typeface="Anton"/>
              <a:ea typeface="Anton"/>
              <a:cs typeface="Anton"/>
              <a:sym typeface="Anton"/>
            </a:endParaRPr>
          </a:p>
        </p:txBody>
      </p:sp>
      <p:sp>
        <p:nvSpPr>
          <p:cNvPr id="1341" name="Google Shape;1341;p59"/>
          <p:cNvSpPr txBox="1"/>
          <p:nvPr/>
        </p:nvSpPr>
        <p:spPr>
          <a:xfrm>
            <a:off x="2453975" y="3355902"/>
            <a:ext cx="13911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Protected</a:t>
            </a:r>
            <a:endParaRPr sz="2000">
              <a:solidFill>
                <a:schemeClr val="dk1"/>
              </a:solidFill>
              <a:latin typeface="Anton"/>
              <a:ea typeface="Anton"/>
              <a:cs typeface="Anton"/>
              <a:sym typeface="Anton"/>
            </a:endParaRPr>
          </a:p>
        </p:txBody>
      </p:sp>
      <p:sp>
        <p:nvSpPr>
          <p:cNvPr id="1347" name="Google Shape;1347;p59"/>
          <p:cNvSpPr txBox="1"/>
          <p:nvPr/>
        </p:nvSpPr>
        <p:spPr>
          <a:xfrm>
            <a:off x="4784575" y="2894526"/>
            <a:ext cx="36393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Final</a:t>
            </a:r>
            <a:endParaRPr sz="2000">
              <a:solidFill>
                <a:schemeClr val="dk1"/>
              </a:solidFill>
              <a:latin typeface="Anton"/>
              <a:ea typeface="Anton"/>
              <a:cs typeface="Anton"/>
              <a:sym typeface="Anton"/>
            </a:endParaRPr>
          </a:p>
        </p:txBody>
      </p:sp>
      <p:sp>
        <p:nvSpPr>
          <p:cNvPr id="1350" name="Google Shape;1350;p59"/>
          <p:cNvSpPr txBox="1"/>
          <p:nvPr/>
        </p:nvSpPr>
        <p:spPr>
          <a:xfrm>
            <a:off x="4784584" y="3285701"/>
            <a:ext cx="3639300" cy="3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Saturn is composed of hydrogen and helium</a:t>
            </a:r>
            <a:endParaRPr>
              <a:solidFill>
                <a:schemeClr val="dk1"/>
              </a:solidFill>
              <a:latin typeface="Catamaran"/>
              <a:ea typeface="Catamaran"/>
              <a:cs typeface="Catamaran"/>
              <a:sym typeface="Catamaran"/>
            </a:endParaRPr>
          </a:p>
        </p:txBody>
      </p:sp>
      <p:sp>
        <p:nvSpPr>
          <p:cNvPr id="1343" name="Google Shape;1343;p59"/>
          <p:cNvSpPr txBox="1"/>
          <p:nvPr/>
        </p:nvSpPr>
        <p:spPr>
          <a:xfrm>
            <a:off x="4784575" y="1269825"/>
            <a:ext cx="36393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Abstract</a:t>
            </a:r>
            <a:endParaRPr sz="2000">
              <a:solidFill>
                <a:schemeClr val="dk1"/>
              </a:solidFill>
              <a:latin typeface="Anton"/>
              <a:ea typeface="Anton"/>
              <a:cs typeface="Anton"/>
              <a:sym typeface="Anton"/>
            </a:endParaRPr>
          </a:p>
        </p:txBody>
      </p:sp>
      <p:sp>
        <p:nvSpPr>
          <p:cNvPr id="1351" name="Google Shape;1351;p59"/>
          <p:cNvSpPr txBox="1"/>
          <p:nvPr/>
        </p:nvSpPr>
        <p:spPr>
          <a:xfrm>
            <a:off x="4784586" y="1661008"/>
            <a:ext cx="3639300" cy="3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The Moon is Earth’s only natural satellite</a:t>
            </a:r>
            <a:endParaRPr>
              <a:solidFill>
                <a:schemeClr val="dk1"/>
              </a:solidFill>
              <a:latin typeface="Catamaran"/>
              <a:ea typeface="Catamaran"/>
              <a:cs typeface="Catamaran"/>
              <a:sym typeface="Catamaran"/>
            </a:endParaRPr>
          </a:p>
        </p:txBody>
      </p:sp>
      <p:sp>
        <p:nvSpPr>
          <p:cNvPr id="1345" name="Google Shape;1345;p59"/>
          <p:cNvSpPr txBox="1"/>
          <p:nvPr/>
        </p:nvSpPr>
        <p:spPr>
          <a:xfrm>
            <a:off x="4784600" y="2082176"/>
            <a:ext cx="36393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Static</a:t>
            </a:r>
            <a:endParaRPr sz="2000">
              <a:solidFill>
                <a:schemeClr val="dk1"/>
              </a:solidFill>
              <a:latin typeface="Anton"/>
              <a:ea typeface="Anton"/>
              <a:cs typeface="Anton"/>
              <a:sym typeface="Anton"/>
            </a:endParaRPr>
          </a:p>
        </p:txBody>
      </p:sp>
      <p:sp>
        <p:nvSpPr>
          <p:cNvPr id="1352" name="Google Shape;1352;p59"/>
          <p:cNvSpPr txBox="1"/>
          <p:nvPr/>
        </p:nvSpPr>
        <p:spPr>
          <a:xfrm>
            <a:off x="4784603" y="2473355"/>
            <a:ext cx="3639300" cy="3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Neptune is the farthest planet from the Sun </a:t>
            </a:r>
            <a:endParaRPr>
              <a:solidFill>
                <a:schemeClr val="dk1"/>
              </a:solidFill>
              <a:latin typeface="Catamaran"/>
              <a:ea typeface="Catamaran"/>
              <a:cs typeface="Catamaran"/>
              <a:sym typeface="Catamaran"/>
            </a:endParaRPr>
          </a:p>
        </p:txBody>
      </p:sp>
      <p:sp>
        <p:nvSpPr>
          <p:cNvPr id="1349" name="Google Shape;1349;p59"/>
          <p:cNvSpPr txBox="1"/>
          <p:nvPr/>
        </p:nvSpPr>
        <p:spPr>
          <a:xfrm>
            <a:off x="4784600" y="3706877"/>
            <a:ext cx="3639300" cy="4296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000">
                <a:solidFill>
                  <a:schemeClr val="dk1"/>
                </a:solidFill>
                <a:latin typeface="Anton"/>
                <a:ea typeface="Anton"/>
                <a:cs typeface="Anton"/>
                <a:sym typeface="Anton"/>
              </a:rPr>
              <a:t>Synchronized</a:t>
            </a:r>
            <a:endParaRPr sz="2000">
              <a:solidFill>
                <a:schemeClr val="dk1"/>
              </a:solidFill>
              <a:latin typeface="Anton"/>
              <a:ea typeface="Anton"/>
              <a:cs typeface="Anton"/>
              <a:sym typeface="Anton"/>
            </a:endParaRPr>
          </a:p>
        </p:txBody>
      </p:sp>
      <p:sp>
        <p:nvSpPr>
          <p:cNvPr id="1353" name="Google Shape;1353;p59"/>
          <p:cNvSpPr txBox="1"/>
          <p:nvPr/>
        </p:nvSpPr>
        <p:spPr>
          <a:xfrm>
            <a:off x="4784609" y="4098045"/>
            <a:ext cx="3639300" cy="304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 cold place</a:t>
            </a:r>
            <a:endParaRPr>
              <a:solidFill>
                <a:schemeClr val="dk1"/>
              </a:solidFill>
              <a:latin typeface="Catamaran"/>
              <a:ea typeface="Catamaran"/>
              <a:cs typeface="Catamaran"/>
              <a:sym typeface="Catamaran"/>
            </a:endParaRPr>
          </a:p>
        </p:txBody>
      </p:sp>
      <p:cxnSp>
        <p:nvCxnSpPr>
          <p:cNvPr id="1354" name="Google Shape;1354;p59"/>
          <p:cNvCxnSpPr>
            <a:stCxn id="1339" idx="3"/>
            <a:endCxn id="1347" idx="1"/>
          </p:cNvCxnSpPr>
          <p:nvPr/>
        </p:nvCxnSpPr>
        <p:spPr>
          <a:xfrm>
            <a:off x="3845075" y="1892125"/>
            <a:ext cx="939600" cy="1217100"/>
          </a:xfrm>
          <a:prstGeom prst="bentConnector3">
            <a:avLst>
              <a:gd name="adj1" fmla="val 49995"/>
            </a:avLst>
          </a:prstGeom>
          <a:noFill/>
          <a:ln w="9525" cap="flat" cmpd="sng">
            <a:solidFill>
              <a:schemeClr val="dk1"/>
            </a:solidFill>
            <a:prstDash val="solid"/>
            <a:round/>
            <a:headEnd type="none" w="med" len="med"/>
            <a:tailEnd type="oval" w="med" len="med"/>
          </a:ln>
        </p:spPr>
      </p:cxnSp>
      <p:cxnSp>
        <p:nvCxnSpPr>
          <p:cNvPr id="1355" name="Google Shape;1355;p59"/>
          <p:cNvCxnSpPr>
            <a:stCxn id="1339" idx="3"/>
            <a:endCxn id="1349" idx="1"/>
          </p:cNvCxnSpPr>
          <p:nvPr/>
        </p:nvCxnSpPr>
        <p:spPr>
          <a:xfrm>
            <a:off x="3845075" y="1892125"/>
            <a:ext cx="939600" cy="2029500"/>
          </a:xfrm>
          <a:prstGeom prst="bentConnector3">
            <a:avLst>
              <a:gd name="adj1" fmla="val 49996"/>
            </a:avLst>
          </a:prstGeom>
          <a:noFill/>
          <a:ln w="9525" cap="flat" cmpd="sng">
            <a:solidFill>
              <a:schemeClr val="dk1"/>
            </a:solidFill>
            <a:prstDash val="solid"/>
            <a:round/>
            <a:headEnd type="none" w="med" len="med"/>
            <a:tailEnd type="oval" w="med" len="med"/>
          </a:ln>
        </p:spPr>
      </p:cxnSp>
      <p:grpSp>
        <p:nvGrpSpPr>
          <p:cNvPr id="1356" name="Google Shape;1356;p59"/>
          <p:cNvGrpSpPr/>
          <p:nvPr/>
        </p:nvGrpSpPr>
        <p:grpSpPr>
          <a:xfrm rot="-5400000">
            <a:off x="8521774" y="3455458"/>
            <a:ext cx="884427" cy="2121396"/>
            <a:chOff x="3117442" y="2754471"/>
            <a:chExt cx="648978" cy="1556645"/>
          </a:xfrm>
        </p:grpSpPr>
        <p:sp>
          <p:nvSpPr>
            <p:cNvPr id="1357" name="Google Shape;1357;p59"/>
            <p:cNvSpPr/>
            <p:nvPr/>
          </p:nvSpPr>
          <p:spPr>
            <a:xfrm rot="-5400000">
              <a:off x="2522788" y="3592320"/>
              <a:ext cx="1313451" cy="124142"/>
            </a:xfrm>
            <a:custGeom>
              <a:avLst/>
              <a:gdLst/>
              <a:ahLst/>
              <a:cxnLst/>
              <a:rect l="l" t="t" r="r" b="b"/>
              <a:pathLst>
                <a:path w="30196" h="2854" extrusionOk="0">
                  <a:moveTo>
                    <a:pt x="15276" y="1"/>
                  </a:moveTo>
                  <a:lnTo>
                    <a:pt x="12666" y="2625"/>
                  </a:lnTo>
                  <a:lnTo>
                    <a:pt x="1" y="2625"/>
                  </a:lnTo>
                  <a:lnTo>
                    <a:pt x="1" y="2854"/>
                  </a:lnTo>
                  <a:lnTo>
                    <a:pt x="12780" y="2854"/>
                  </a:lnTo>
                  <a:lnTo>
                    <a:pt x="15390" y="243"/>
                  </a:lnTo>
                  <a:lnTo>
                    <a:pt x="23235" y="243"/>
                  </a:lnTo>
                  <a:lnTo>
                    <a:pt x="25374" y="2383"/>
                  </a:lnTo>
                  <a:lnTo>
                    <a:pt x="29425" y="2383"/>
                  </a:lnTo>
                  <a:cubicBezTo>
                    <a:pt x="29482" y="2554"/>
                    <a:pt x="29596" y="2625"/>
                    <a:pt x="29782" y="2625"/>
                  </a:cubicBezTo>
                  <a:cubicBezTo>
                    <a:pt x="30010" y="2625"/>
                    <a:pt x="30195" y="2497"/>
                    <a:pt x="30195" y="2269"/>
                  </a:cubicBezTo>
                  <a:cubicBezTo>
                    <a:pt x="30195" y="2083"/>
                    <a:pt x="30010" y="1912"/>
                    <a:pt x="29782" y="1912"/>
                  </a:cubicBezTo>
                  <a:cubicBezTo>
                    <a:pt x="29653" y="1912"/>
                    <a:pt x="29482" y="1969"/>
                    <a:pt x="29425" y="2140"/>
                  </a:cubicBezTo>
                  <a:lnTo>
                    <a:pt x="25503" y="2140"/>
                  </a:lnTo>
                  <a:lnTo>
                    <a:pt x="23306"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9"/>
            <p:cNvSpPr/>
            <p:nvPr/>
          </p:nvSpPr>
          <p:spPr>
            <a:xfrm rot="-5400000">
              <a:off x="3104412" y="3972336"/>
              <a:ext cx="644024" cy="33537"/>
            </a:xfrm>
            <a:custGeom>
              <a:avLst/>
              <a:gdLst/>
              <a:ahLst/>
              <a:cxnLst/>
              <a:rect l="l" t="t" r="r" b="b"/>
              <a:pathLst>
                <a:path w="14806" h="771" extrusionOk="0">
                  <a:moveTo>
                    <a:pt x="14392" y="1"/>
                  </a:moveTo>
                  <a:cubicBezTo>
                    <a:pt x="14264" y="1"/>
                    <a:pt x="14092" y="115"/>
                    <a:pt x="14035" y="300"/>
                  </a:cubicBezTo>
                  <a:lnTo>
                    <a:pt x="1" y="300"/>
                  </a:lnTo>
                  <a:lnTo>
                    <a:pt x="1" y="543"/>
                  </a:lnTo>
                  <a:lnTo>
                    <a:pt x="14035" y="543"/>
                  </a:lnTo>
                  <a:cubicBezTo>
                    <a:pt x="14092" y="657"/>
                    <a:pt x="14264" y="771"/>
                    <a:pt x="14392" y="771"/>
                  </a:cubicBezTo>
                  <a:cubicBezTo>
                    <a:pt x="14620" y="771"/>
                    <a:pt x="14806" y="600"/>
                    <a:pt x="14806" y="414"/>
                  </a:cubicBezTo>
                  <a:cubicBezTo>
                    <a:pt x="14806" y="186"/>
                    <a:pt x="14620" y="1"/>
                    <a:pt x="1439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9"/>
            <p:cNvSpPr/>
            <p:nvPr/>
          </p:nvSpPr>
          <p:spPr>
            <a:xfrm rot="-5400000">
              <a:off x="3456174" y="4000870"/>
              <a:ext cx="452331" cy="168161"/>
            </a:xfrm>
            <a:custGeom>
              <a:avLst/>
              <a:gdLst/>
              <a:ahLst/>
              <a:cxnLst/>
              <a:rect l="l" t="t" r="r" b="b"/>
              <a:pathLst>
                <a:path w="10399" h="3866" extrusionOk="0">
                  <a:moveTo>
                    <a:pt x="1" y="1"/>
                  </a:moveTo>
                  <a:lnTo>
                    <a:pt x="1" y="243"/>
                  </a:lnTo>
                  <a:lnTo>
                    <a:pt x="9928" y="243"/>
                  </a:lnTo>
                  <a:lnTo>
                    <a:pt x="9928" y="3153"/>
                  </a:lnTo>
                  <a:cubicBezTo>
                    <a:pt x="9757" y="3153"/>
                    <a:pt x="9628" y="3338"/>
                    <a:pt x="9628" y="3509"/>
                  </a:cubicBezTo>
                  <a:cubicBezTo>
                    <a:pt x="9628" y="3695"/>
                    <a:pt x="9814" y="3866"/>
                    <a:pt x="10042" y="3866"/>
                  </a:cubicBezTo>
                  <a:cubicBezTo>
                    <a:pt x="10227" y="3866"/>
                    <a:pt x="10398" y="3695"/>
                    <a:pt x="10398" y="3509"/>
                  </a:cubicBezTo>
                  <a:cubicBezTo>
                    <a:pt x="10398" y="3338"/>
                    <a:pt x="10284" y="3153"/>
                    <a:pt x="10170" y="3153"/>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9"/>
            <p:cNvSpPr/>
            <p:nvPr/>
          </p:nvSpPr>
          <p:spPr>
            <a:xfrm rot="-5400000">
              <a:off x="3085206" y="3642908"/>
              <a:ext cx="1140330" cy="196087"/>
            </a:xfrm>
            <a:custGeom>
              <a:avLst/>
              <a:gdLst/>
              <a:ahLst/>
              <a:cxnLst/>
              <a:rect l="l" t="t" r="r" b="b"/>
              <a:pathLst>
                <a:path w="26216" h="4508" extrusionOk="0">
                  <a:moveTo>
                    <a:pt x="25859" y="0"/>
                  </a:moveTo>
                  <a:cubicBezTo>
                    <a:pt x="25674" y="0"/>
                    <a:pt x="25560" y="114"/>
                    <a:pt x="25503" y="229"/>
                  </a:cubicBezTo>
                  <a:lnTo>
                    <a:pt x="16531" y="229"/>
                  </a:lnTo>
                  <a:lnTo>
                    <a:pt x="12481" y="4279"/>
                  </a:lnTo>
                  <a:lnTo>
                    <a:pt x="11240" y="4279"/>
                  </a:lnTo>
                  <a:lnTo>
                    <a:pt x="11240" y="57"/>
                  </a:lnTo>
                  <a:lnTo>
                    <a:pt x="1" y="57"/>
                  </a:lnTo>
                  <a:lnTo>
                    <a:pt x="1" y="286"/>
                  </a:lnTo>
                  <a:lnTo>
                    <a:pt x="10997" y="286"/>
                  </a:lnTo>
                  <a:lnTo>
                    <a:pt x="10997" y="4507"/>
                  </a:lnTo>
                  <a:lnTo>
                    <a:pt x="12609" y="4507"/>
                  </a:lnTo>
                  <a:lnTo>
                    <a:pt x="16645" y="471"/>
                  </a:lnTo>
                  <a:lnTo>
                    <a:pt x="25503" y="471"/>
                  </a:lnTo>
                  <a:cubicBezTo>
                    <a:pt x="25560" y="642"/>
                    <a:pt x="25674" y="771"/>
                    <a:pt x="25859" y="771"/>
                  </a:cubicBezTo>
                  <a:cubicBezTo>
                    <a:pt x="26087" y="771"/>
                    <a:pt x="26216" y="585"/>
                    <a:pt x="26216" y="357"/>
                  </a:cubicBezTo>
                  <a:cubicBezTo>
                    <a:pt x="26216" y="171"/>
                    <a:pt x="26087" y="0"/>
                    <a:pt x="2585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9"/>
            <p:cNvSpPr/>
            <p:nvPr/>
          </p:nvSpPr>
          <p:spPr>
            <a:xfrm rot="-5400000">
              <a:off x="2913348" y="3546126"/>
              <a:ext cx="1336374" cy="193607"/>
            </a:xfrm>
            <a:custGeom>
              <a:avLst/>
              <a:gdLst/>
              <a:ahLst/>
              <a:cxnLst/>
              <a:rect l="l" t="t" r="r" b="b"/>
              <a:pathLst>
                <a:path w="30723" h="4451" extrusionOk="0">
                  <a:moveTo>
                    <a:pt x="30309" y="1"/>
                  </a:moveTo>
                  <a:cubicBezTo>
                    <a:pt x="30195" y="1"/>
                    <a:pt x="30010" y="115"/>
                    <a:pt x="29953" y="300"/>
                  </a:cubicBezTo>
                  <a:lnTo>
                    <a:pt x="16232" y="300"/>
                  </a:lnTo>
                  <a:lnTo>
                    <a:pt x="12609" y="3866"/>
                  </a:lnTo>
                  <a:lnTo>
                    <a:pt x="12609" y="714"/>
                  </a:lnTo>
                  <a:lnTo>
                    <a:pt x="1" y="714"/>
                  </a:lnTo>
                  <a:lnTo>
                    <a:pt x="1" y="956"/>
                  </a:lnTo>
                  <a:lnTo>
                    <a:pt x="12367" y="956"/>
                  </a:lnTo>
                  <a:lnTo>
                    <a:pt x="12367" y="4451"/>
                  </a:lnTo>
                  <a:lnTo>
                    <a:pt x="16346" y="528"/>
                  </a:lnTo>
                  <a:lnTo>
                    <a:pt x="29953" y="528"/>
                  </a:lnTo>
                  <a:cubicBezTo>
                    <a:pt x="30010" y="657"/>
                    <a:pt x="30195" y="771"/>
                    <a:pt x="30309" y="771"/>
                  </a:cubicBezTo>
                  <a:cubicBezTo>
                    <a:pt x="30552" y="771"/>
                    <a:pt x="30723" y="600"/>
                    <a:pt x="30723" y="414"/>
                  </a:cubicBezTo>
                  <a:cubicBezTo>
                    <a:pt x="30723" y="172"/>
                    <a:pt x="30552" y="1"/>
                    <a:pt x="3030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9"/>
            <p:cNvSpPr/>
            <p:nvPr/>
          </p:nvSpPr>
          <p:spPr>
            <a:xfrm rot="-5400000">
              <a:off x="2875811" y="3622116"/>
              <a:ext cx="1233415" cy="144586"/>
            </a:xfrm>
            <a:custGeom>
              <a:avLst/>
              <a:gdLst/>
              <a:ahLst/>
              <a:cxnLst/>
              <a:rect l="l" t="t" r="r" b="b"/>
              <a:pathLst>
                <a:path w="28356" h="3324" extrusionOk="0">
                  <a:moveTo>
                    <a:pt x="27942" y="0"/>
                  </a:moveTo>
                  <a:cubicBezTo>
                    <a:pt x="27813" y="0"/>
                    <a:pt x="27642" y="114"/>
                    <a:pt x="27585" y="228"/>
                  </a:cubicBezTo>
                  <a:lnTo>
                    <a:pt x="16175" y="228"/>
                  </a:lnTo>
                  <a:lnTo>
                    <a:pt x="13679" y="2796"/>
                  </a:lnTo>
                  <a:lnTo>
                    <a:pt x="13679" y="1127"/>
                  </a:lnTo>
                  <a:lnTo>
                    <a:pt x="1" y="1127"/>
                  </a:lnTo>
                  <a:lnTo>
                    <a:pt x="1" y="1369"/>
                  </a:lnTo>
                  <a:lnTo>
                    <a:pt x="13436" y="1369"/>
                  </a:lnTo>
                  <a:lnTo>
                    <a:pt x="13436" y="3323"/>
                  </a:lnTo>
                  <a:lnTo>
                    <a:pt x="16289" y="471"/>
                  </a:lnTo>
                  <a:lnTo>
                    <a:pt x="27585" y="471"/>
                  </a:lnTo>
                  <a:cubicBezTo>
                    <a:pt x="27642" y="656"/>
                    <a:pt x="27813" y="770"/>
                    <a:pt x="27942" y="770"/>
                  </a:cubicBezTo>
                  <a:cubicBezTo>
                    <a:pt x="28170" y="770"/>
                    <a:pt x="28355" y="585"/>
                    <a:pt x="28355" y="357"/>
                  </a:cubicBezTo>
                  <a:cubicBezTo>
                    <a:pt x="28355" y="171"/>
                    <a:pt x="28170" y="0"/>
                    <a:pt x="2794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9"/>
            <p:cNvSpPr/>
            <p:nvPr/>
          </p:nvSpPr>
          <p:spPr>
            <a:xfrm rot="-5400000">
              <a:off x="2601887" y="3552324"/>
              <a:ext cx="1419541" cy="98043"/>
            </a:xfrm>
            <a:custGeom>
              <a:avLst/>
              <a:gdLst/>
              <a:ahLst/>
              <a:cxnLst/>
              <a:rect l="l" t="t" r="r" b="b"/>
              <a:pathLst>
                <a:path w="32635" h="2254" extrusionOk="0">
                  <a:moveTo>
                    <a:pt x="16289" y="0"/>
                  </a:moveTo>
                  <a:lnTo>
                    <a:pt x="14321" y="1897"/>
                  </a:lnTo>
                  <a:lnTo>
                    <a:pt x="1" y="1897"/>
                  </a:lnTo>
                  <a:lnTo>
                    <a:pt x="1" y="2140"/>
                  </a:lnTo>
                  <a:lnTo>
                    <a:pt x="14449" y="2140"/>
                  </a:lnTo>
                  <a:lnTo>
                    <a:pt x="16346" y="229"/>
                  </a:lnTo>
                  <a:lnTo>
                    <a:pt x="21395" y="229"/>
                  </a:lnTo>
                  <a:lnTo>
                    <a:pt x="23178" y="2012"/>
                  </a:lnTo>
                  <a:lnTo>
                    <a:pt x="31864" y="2012"/>
                  </a:lnTo>
                  <a:cubicBezTo>
                    <a:pt x="31921" y="2197"/>
                    <a:pt x="32092" y="2254"/>
                    <a:pt x="32221" y="2254"/>
                  </a:cubicBezTo>
                  <a:cubicBezTo>
                    <a:pt x="32449" y="2254"/>
                    <a:pt x="32634" y="2140"/>
                    <a:pt x="32634" y="1897"/>
                  </a:cubicBezTo>
                  <a:cubicBezTo>
                    <a:pt x="32634" y="1655"/>
                    <a:pt x="32449" y="1541"/>
                    <a:pt x="32221" y="1541"/>
                  </a:cubicBezTo>
                  <a:cubicBezTo>
                    <a:pt x="32035" y="1541"/>
                    <a:pt x="31921" y="1655"/>
                    <a:pt x="31864" y="1783"/>
                  </a:cubicBezTo>
                  <a:lnTo>
                    <a:pt x="23306" y="1783"/>
                  </a:lnTo>
                  <a:lnTo>
                    <a:pt x="2152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9"/>
            <p:cNvSpPr/>
            <p:nvPr/>
          </p:nvSpPr>
          <p:spPr>
            <a:xfrm rot="-5400000">
              <a:off x="2574592" y="3483446"/>
              <a:ext cx="1556645" cy="98696"/>
            </a:xfrm>
            <a:custGeom>
              <a:avLst/>
              <a:gdLst/>
              <a:ahLst/>
              <a:cxnLst/>
              <a:rect l="l" t="t" r="r" b="b"/>
              <a:pathLst>
                <a:path w="35787" h="2269" extrusionOk="0">
                  <a:moveTo>
                    <a:pt x="16703" y="1"/>
                  </a:moveTo>
                  <a:lnTo>
                    <a:pt x="14806" y="1841"/>
                  </a:lnTo>
                  <a:lnTo>
                    <a:pt x="1" y="1841"/>
                  </a:lnTo>
                  <a:lnTo>
                    <a:pt x="1" y="2083"/>
                  </a:lnTo>
                  <a:lnTo>
                    <a:pt x="14920" y="2083"/>
                  </a:lnTo>
                  <a:lnTo>
                    <a:pt x="16760" y="243"/>
                  </a:lnTo>
                  <a:lnTo>
                    <a:pt x="20810" y="243"/>
                  </a:lnTo>
                  <a:lnTo>
                    <a:pt x="22593" y="2026"/>
                  </a:lnTo>
                  <a:lnTo>
                    <a:pt x="35002" y="2026"/>
                  </a:lnTo>
                  <a:cubicBezTo>
                    <a:pt x="35073" y="2140"/>
                    <a:pt x="35244" y="2269"/>
                    <a:pt x="35358" y="2269"/>
                  </a:cubicBezTo>
                  <a:cubicBezTo>
                    <a:pt x="35601" y="2269"/>
                    <a:pt x="35786" y="2083"/>
                    <a:pt x="35786" y="1912"/>
                  </a:cubicBezTo>
                  <a:cubicBezTo>
                    <a:pt x="35786" y="1670"/>
                    <a:pt x="35601" y="1484"/>
                    <a:pt x="35358" y="1484"/>
                  </a:cubicBezTo>
                  <a:cubicBezTo>
                    <a:pt x="35244" y="1484"/>
                    <a:pt x="35073" y="1613"/>
                    <a:pt x="35002" y="1784"/>
                  </a:cubicBezTo>
                  <a:lnTo>
                    <a:pt x="22650" y="1784"/>
                  </a:lnTo>
                  <a:lnTo>
                    <a:pt x="2092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9"/>
            <p:cNvSpPr/>
            <p:nvPr/>
          </p:nvSpPr>
          <p:spPr>
            <a:xfrm rot="-5400000">
              <a:off x="2516589" y="3511045"/>
              <a:ext cx="1499576" cy="100566"/>
            </a:xfrm>
            <a:custGeom>
              <a:avLst/>
              <a:gdLst/>
              <a:ahLst/>
              <a:cxnLst/>
              <a:rect l="l" t="t" r="r" b="b"/>
              <a:pathLst>
                <a:path w="34475" h="2312" extrusionOk="0">
                  <a:moveTo>
                    <a:pt x="15747" y="1"/>
                  </a:moveTo>
                  <a:lnTo>
                    <a:pt x="13679" y="2012"/>
                  </a:lnTo>
                  <a:lnTo>
                    <a:pt x="1" y="2012"/>
                  </a:lnTo>
                  <a:lnTo>
                    <a:pt x="1" y="2254"/>
                  </a:lnTo>
                  <a:lnTo>
                    <a:pt x="13793" y="2254"/>
                  </a:lnTo>
                  <a:lnTo>
                    <a:pt x="15818" y="229"/>
                  </a:lnTo>
                  <a:lnTo>
                    <a:pt x="22108" y="229"/>
                  </a:lnTo>
                  <a:lnTo>
                    <a:pt x="24019" y="2069"/>
                  </a:lnTo>
                  <a:lnTo>
                    <a:pt x="33761" y="2069"/>
                  </a:lnTo>
                  <a:cubicBezTo>
                    <a:pt x="33818" y="2197"/>
                    <a:pt x="33932" y="2311"/>
                    <a:pt x="34117" y="2311"/>
                  </a:cubicBezTo>
                  <a:cubicBezTo>
                    <a:pt x="34289" y="2311"/>
                    <a:pt x="34474" y="2140"/>
                    <a:pt x="34474" y="1955"/>
                  </a:cubicBezTo>
                  <a:cubicBezTo>
                    <a:pt x="34474" y="1712"/>
                    <a:pt x="34289" y="1541"/>
                    <a:pt x="34117" y="1541"/>
                  </a:cubicBezTo>
                  <a:cubicBezTo>
                    <a:pt x="33932" y="1541"/>
                    <a:pt x="33761" y="1655"/>
                    <a:pt x="33761" y="1841"/>
                  </a:cubicBezTo>
                  <a:lnTo>
                    <a:pt x="24076" y="1841"/>
                  </a:lnTo>
                  <a:lnTo>
                    <a:pt x="2223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9"/>
            <p:cNvSpPr/>
            <p:nvPr/>
          </p:nvSpPr>
          <p:spPr>
            <a:xfrm rot="-5400000">
              <a:off x="2595407" y="3628314"/>
              <a:ext cx="1251380" cy="114224"/>
            </a:xfrm>
            <a:custGeom>
              <a:avLst/>
              <a:gdLst/>
              <a:ahLst/>
              <a:cxnLst/>
              <a:rect l="l" t="t" r="r" b="b"/>
              <a:pathLst>
                <a:path w="28769" h="2626" extrusionOk="0">
                  <a:moveTo>
                    <a:pt x="15519" y="1"/>
                  </a:moveTo>
                  <a:lnTo>
                    <a:pt x="13137" y="2383"/>
                  </a:lnTo>
                  <a:lnTo>
                    <a:pt x="1" y="2383"/>
                  </a:lnTo>
                  <a:lnTo>
                    <a:pt x="1" y="2625"/>
                  </a:lnTo>
                  <a:lnTo>
                    <a:pt x="13251" y="2625"/>
                  </a:lnTo>
                  <a:lnTo>
                    <a:pt x="15633" y="243"/>
                  </a:lnTo>
                  <a:lnTo>
                    <a:pt x="22707" y="243"/>
                  </a:lnTo>
                  <a:lnTo>
                    <a:pt x="24547" y="2083"/>
                  </a:lnTo>
                  <a:lnTo>
                    <a:pt x="28056" y="2083"/>
                  </a:lnTo>
                  <a:cubicBezTo>
                    <a:pt x="28056" y="2268"/>
                    <a:pt x="28227" y="2383"/>
                    <a:pt x="28412" y="2383"/>
                  </a:cubicBezTo>
                  <a:cubicBezTo>
                    <a:pt x="28583" y="2383"/>
                    <a:pt x="28769" y="2197"/>
                    <a:pt x="28769" y="1969"/>
                  </a:cubicBezTo>
                  <a:cubicBezTo>
                    <a:pt x="28769" y="1784"/>
                    <a:pt x="28583" y="1612"/>
                    <a:pt x="28412" y="1612"/>
                  </a:cubicBezTo>
                  <a:cubicBezTo>
                    <a:pt x="28227" y="1612"/>
                    <a:pt x="28113" y="1726"/>
                    <a:pt x="28056" y="1841"/>
                  </a:cubicBezTo>
                  <a:lnTo>
                    <a:pt x="24661" y="1841"/>
                  </a:lnTo>
                  <a:lnTo>
                    <a:pt x="22821"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59"/>
          <p:cNvGrpSpPr/>
          <p:nvPr/>
        </p:nvGrpSpPr>
        <p:grpSpPr>
          <a:xfrm rot="5400000">
            <a:off x="128233" y="-637021"/>
            <a:ext cx="634157" cy="2353051"/>
            <a:chOff x="4128096" y="2589445"/>
            <a:chExt cx="465334" cy="1726630"/>
          </a:xfrm>
        </p:grpSpPr>
        <p:sp>
          <p:nvSpPr>
            <p:cNvPr id="1368" name="Google Shape;1368;p59"/>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9"/>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9"/>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9"/>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9"/>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9"/>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9"/>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9"/>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9"/>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9"/>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9"/>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382"/>
        <p:cNvGrpSpPr/>
        <p:nvPr/>
      </p:nvGrpSpPr>
      <p:grpSpPr>
        <a:xfrm>
          <a:off x="0" y="0"/>
          <a:ext cx="0" cy="0"/>
          <a:chOff x="0" y="0"/>
          <a:chExt cx="0" cy="0"/>
        </a:xfrm>
      </p:grpSpPr>
      <p:sp>
        <p:nvSpPr>
          <p:cNvPr id="1383" name="Google Shape;1383;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Question and answer</a:t>
            </a:r>
            <a:endParaRPr/>
          </a:p>
        </p:txBody>
      </p:sp>
      <p:sp>
        <p:nvSpPr>
          <p:cNvPr id="1384" name="Google Shape;1384;p60"/>
          <p:cNvSpPr txBox="1">
            <a:spLocks noGrp="1"/>
          </p:cNvSpPr>
          <p:nvPr>
            <p:ph type="subTitle" idx="1"/>
          </p:nvPr>
        </p:nvSpPr>
        <p:spPr>
          <a:xfrm>
            <a:off x="2307563" y="1943207"/>
            <a:ext cx="4767000" cy="64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 Mercury the closest planet to the Sun and the smallest one in the Solar System? Note that it’s a bit larger than the Moon</a:t>
            </a:r>
            <a:endParaRPr/>
          </a:p>
        </p:txBody>
      </p:sp>
      <p:sp>
        <p:nvSpPr>
          <p:cNvPr id="1385" name="Google Shape;1385;p60"/>
          <p:cNvSpPr txBox="1">
            <a:spLocks noGrp="1"/>
          </p:cNvSpPr>
          <p:nvPr>
            <p:ph type="subTitle" idx="2"/>
          </p:nvPr>
        </p:nvSpPr>
        <p:spPr>
          <a:xfrm>
            <a:off x="2307563" y="3454382"/>
            <a:ext cx="4767000" cy="642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Venus has a beautiful name and is the second planet from the Sun. It’s hot and has a poisonous atmosphere</a:t>
            </a:r>
            <a:endParaRPr/>
          </a:p>
        </p:txBody>
      </p:sp>
      <p:sp>
        <p:nvSpPr>
          <p:cNvPr id="1386" name="Google Shape;1386;p60"/>
          <p:cNvSpPr txBox="1">
            <a:spLocks noGrp="1"/>
          </p:cNvSpPr>
          <p:nvPr>
            <p:ph type="subTitle" idx="3"/>
          </p:nvPr>
        </p:nvSpPr>
        <p:spPr>
          <a:xfrm>
            <a:off x="2307563" y="1556950"/>
            <a:ext cx="47670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What are Java IDEs?</a:t>
            </a:r>
            <a:endParaRPr/>
          </a:p>
        </p:txBody>
      </p:sp>
      <p:sp>
        <p:nvSpPr>
          <p:cNvPr id="1387" name="Google Shape;1387;p60"/>
          <p:cNvSpPr txBox="1">
            <a:spLocks noGrp="1"/>
          </p:cNvSpPr>
          <p:nvPr>
            <p:ph type="subTitle" idx="4"/>
          </p:nvPr>
        </p:nvSpPr>
        <p:spPr>
          <a:xfrm>
            <a:off x="2307563" y="3071200"/>
            <a:ext cx="4767000" cy="488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Eclipse and NetBeans</a:t>
            </a:r>
            <a:endParaRPr/>
          </a:p>
        </p:txBody>
      </p:sp>
      <p:cxnSp>
        <p:nvCxnSpPr>
          <p:cNvPr id="1388" name="Google Shape;1388;p60"/>
          <p:cNvCxnSpPr>
            <a:stCxn id="1386" idx="1"/>
            <a:endCxn id="1387" idx="1"/>
          </p:cNvCxnSpPr>
          <p:nvPr/>
        </p:nvCxnSpPr>
        <p:spPr>
          <a:xfrm>
            <a:off x="2307563" y="1801150"/>
            <a:ext cx="600" cy="1514100"/>
          </a:xfrm>
          <a:prstGeom prst="bentConnector3">
            <a:avLst>
              <a:gd name="adj1" fmla="val -39687500"/>
            </a:avLst>
          </a:prstGeom>
          <a:noFill/>
          <a:ln w="9525" cap="flat" cmpd="sng">
            <a:solidFill>
              <a:schemeClr val="dk1"/>
            </a:solidFill>
            <a:prstDash val="solid"/>
            <a:round/>
            <a:headEnd type="none" w="med" len="med"/>
            <a:tailEnd type="oval" w="med" len="med"/>
          </a:ln>
        </p:spPr>
      </p:cxnSp>
      <p:grpSp>
        <p:nvGrpSpPr>
          <p:cNvPr id="1389" name="Google Shape;1389;p60"/>
          <p:cNvGrpSpPr/>
          <p:nvPr/>
        </p:nvGrpSpPr>
        <p:grpSpPr>
          <a:xfrm>
            <a:off x="7738344" y="2561920"/>
            <a:ext cx="1149364" cy="2581575"/>
            <a:chOff x="1390914" y="2488356"/>
            <a:chExt cx="811526" cy="1822760"/>
          </a:xfrm>
        </p:grpSpPr>
        <p:sp>
          <p:nvSpPr>
            <p:cNvPr id="1390" name="Google Shape;1390;p60"/>
            <p:cNvSpPr/>
            <p:nvPr/>
          </p:nvSpPr>
          <p:spPr>
            <a:xfrm rot="-5400000">
              <a:off x="1739909" y="2894384"/>
              <a:ext cx="868558" cy="56503"/>
            </a:xfrm>
            <a:custGeom>
              <a:avLst/>
              <a:gdLst/>
              <a:ahLst/>
              <a:cxnLst/>
              <a:rect l="l" t="t" r="r" b="b"/>
              <a:pathLst>
                <a:path w="19968" h="1299" extrusionOk="0">
                  <a:moveTo>
                    <a:pt x="19554" y="0"/>
                  </a:moveTo>
                  <a:cubicBezTo>
                    <a:pt x="19426" y="0"/>
                    <a:pt x="19255" y="114"/>
                    <a:pt x="19198" y="229"/>
                  </a:cubicBezTo>
                  <a:lnTo>
                    <a:pt x="0" y="229"/>
                  </a:lnTo>
                  <a:lnTo>
                    <a:pt x="0" y="1298"/>
                  </a:lnTo>
                  <a:lnTo>
                    <a:pt x="228" y="1298"/>
                  </a:lnTo>
                  <a:lnTo>
                    <a:pt x="228" y="471"/>
                  </a:lnTo>
                  <a:lnTo>
                    <a:pt x="19198" y="471"/>
                  </a:lnTo>
                  <a:cubicBezTo>
                    <a:pt x="19255" y="642"/>
                    <a:pt x="19426" y="770"/>
                    <a:pt x="19554" y="770"/>
                  </a:cubicBezTo>
                  <a:cubicBezTo>
                    <a:pt x="19783" y="770"/>
                    <a:pt x="19968" y="585"/>
                    <a:pt x="19968" y="357"/>
                  </a:cubicBezTo>
                  <a:cubicBezTo>
                    <a:pt x="19968" y="171"/>
                    <a:pt x="19783" y="0"/>
                    <a:pt x="1955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0"/>
            <p:cNvSpPr/>
            <p:nvPr/>
          </p:nvSpPr>
          <p:spPr>
            <a:xfrm rot="-5400000">
              <a:off x="1765616" y="2959195"/>
              <a:ext cx="778040" cy="95608"/>
            </a:xfrm>
            <a:custGeom>
              <a:avLst/>
              <a:gdLst/>
              <a:ahLst/>
              <a:cxnLst/>
              <a:rect l="l" t="t" r="r" b="b"/>
              <a:pathLst>
                <a:path w="17887" h="2198" extrusionOk="0">
                  <a:moveTo>
                    <a:pt x="17472" y="1"/>
                  </a:moveTo>
                  <a:cubicBezTo>
                    <a:pt x="17358" y="1"/>
                    <a:pt x="17173" y="115"/>
                    <a:pt x="17116" y="243"/>
                  </a:cubicBezTo>
                  <a:lnTo>
                    <a:pt x="0" y="243"/>
                  </a:lnTo>
                  <a:lnTo>
                    <a:pt x="0" y="2197"/>
                  </a:lnTo>
                  <a:lnTo>
                    <a:pt x="243" y="2197"/>
                  </a:lnTo>
                  <a:lnTo>
                    <a:pt x="243" y="471"/>
                  </a:lnTo>
                  <a:lnTo>
                    <a:pt x="17116" y="471"/>
                  </a:lnTo>
                  <a:cubicBezTo>
                    <a:pt x="17173" y="657"/>
                    <a:pt x="17358" y="714"/>
                    <a:pt x="17472" y="714"/>
                  </a:cubicBezTo>
                  <a:cubicBezTo>
                    <a:pt x="17715" y="714"/>
                    <a:pt x="17886" y="600"/>
                    <a:pt x="17886" y="357"/>
                  </a:cubicBezTo>
                  <a:cubicBezTo>
                    <a:pt x="17886" y="186"/>
                    <a:pt x="17715" y="1"/>
                    <a:pt x="1747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0"/>
            <p:cNvSpPr/>
            <p:nvPr/>
          </p:nvSpPr>
          <p:spPr>
            <a:xfrm rot="-5400000">
              <a:off x="1756634" y="3001714"/>
              <a:ext cx="760032" cy="131580"/>
            </a:xfrm>
            <a:custGeom>
              <a:avLst/>
              <a:gdLst/>
              <a:ahLst/>
              <a:cxnLst/>
              <a:rect l="l" t="t" r="r" b="b"/>
              <a:pathLst>
                <a:path w="17473" h="3025" extrusionOk="0">
                  <a:moveTo>
                    <a:pt x="17116" y="0"/>
                  </a:moveTo>
                  <a:cubicBezTo>
                    <a:pt x="16931" y="0"/>
                    <a:pt x="16817" y="58"/>
                    <a:pt x="16759" y="229"/>
                  </a:cubicBezTo>
                  <a:lnTo>
                    <a:pt x="1" y="229"/>
                  </a:lnTo>
                  <a:lnTo>
                    <a:pt x="1" y="3024"/>
                  </a:lnTo>
                  <a:lnTo>
                    <a:pt x="243" y="3024"/>
                  </a:lnTo>
                  <a:lnTo>
                    <a:pt x="243" y="471"/>
                  </a:lnTo>
                  <a:lnTo>
                    <a:pt x="16759" y="471"/>
                  </a:lnTo>
                  <a:cubicBezTo>
                    <a:pt x="16817" y="585"/>
                    <a:pt x="16931" y="714"/>
                    <a:pt x="17116" y="714"/>
                  </a:cubicBezTo>
                  <a:cubicBezTo>
                    <a:pt x="17287" y="714"/>
                    <a:pt x="17473" y="528"/>
                    <a:pt x="17473" y="357"/>
                  </a:cubicBezTo>
                  <a:cubicBezTo>
                    <a:pt x="17473" y="115"/>
                    <a:pt x="17287" y="0"/>
                    <a:pt x="171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0"/>
            <p:cNvSpPr/>
            <p:nvPr/>
          </p:nvSpPr>
          <p:spPr>
            <a:xfrm rot="-5400000">
              <a:off x="1370420" y="3504542"/>
              <a:ext cx="1460472" cy="152676"/>
            </a:xfrm>
            <a:custGeom>
              <a:avLst/>
              <a:gdLst/>
              <a:ahLst/>
              <a:cxnLst/>
              <a:rect l="l" t="t" r="r" b="b"/>
              <a:pathLst>
                <a:path w="33576" h="3510" extrusionOk="0">
                  <a:moveTo>
                    <a:pt x="33162" y="1"/>
                  </a:moveTo>
                  <a:cubicBezTo>
                    <a:pt x="33048" y="1"/>
                    <a:pt x="32862" y="115"/>
                    <a:pt x="32805" y="229"/>
                  </a:cubicBezTo>
                  <a:lnTo>
                    <a:pt x="18371" y="229"/>
                  </a:lnTo>
                  <a:lnTo>
                    <a:pt x="18371" y="3267"/>
                  </a:lnTo>
                  <a:lnTo>
                    <a:pt x="1" y="3267"/>
                  </a:lnTo>
                  <a:lnTo>
                    <a:pt x="1" y="3509"/>
                  </a:lnTo>
                  <a:lnTo>
                    <a:pt x="18600" y="3509"/>
                  </a:lnTo>
                  <a:lnTo>
                    <a:pt x="18600" y="471"/>
                  </a:lnTo>
                  <a:lnTo>
                    <a:pt x="32805" y="471"/>
                  </a:lnTo>
                  <a:cubicBezTo>
                    <a:pt x="32862" y="657"/>
                    <a:pt x="33048" y="714"/>
                    <a:pt x="33162" y="714"/>
                  </a:cubicBezTo>
                  <a:cubicBezTo>
                    <a:pt x="33404" y="714"/>
                    <a:pt x="33575" y="586"/>
                    <a:pt x="33575" y="357"/>
                  </a:cubicBezTo>
                  <a:cubicBezTo>
                    <a:pt x="33575" y="172"/>
                    <a:pt x="33404" y="1"/>
                    <a:pt x="331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0"/>
            <p:cNvSpPr/>
            <p:nvPr/>
          </p:nvSpPr>
          <p:spPr>
            <a:xfrm rot="-5400000">
              <a:off x="1428446" y="3604151"/>
              <a:ext cx="1253859" cy="160071"/>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0"/>
            <p:cNvSpPr/>
            <p:nvPr/>
          </p:nvSpPr>
          <p:spPr>
            <a:xfrm rot="-5400000">
              <a:off x="1332600" y="3552324"/>
              <a:ext cx="1354991" cy="162594"/>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0"/>
            <p:cNvSpPr/>
            <p:nvPr/>
          </p:nvSpPr>
          <p:spPr>
            <a:xfrm rot="-5400000">
              <a:off x="1296281" y="3552020"/>
              <a:ext cx="1292963" cy="225230"/>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0"/>
            <p:cNvSpPr/>
            <p:nvPr/>
          </p:nvSpPr>
          <p:spPr>
            <a:xfrm rot="-5400000">
              <a:off x="1295063" y="3592342"/>
              <a:ext cx="1215407" cy="222142"/>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0"/>
            <p:cNvSpPr/>
            <p:nvPr/>
          </p:nvSpPr>
          <p:spPr>
            <a:xfrm rot="-5400000">
              <a:off x="1190518" y="3668963"/>
              <a:ext cx="1163297" cy="121010"/>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0"/>
            <p:cNvSpPr/>
            <p:nvPr/>
          </p:nvSpPr>
          <p:spPr>
            <a:xfrm rot="-5400000">
              <a:off x="1172533" y="3722921"/>
              <a:ext cx="1034240" cy="142150"/>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0"/>
            <p:cNvSpPr/>
            <p:nvPr/>
          </p:nvSpPr>
          <p:spPr>
            <a:xfrm rot="-5400000">
              <a:off x="1371361" y="4014833"/>
              <a:ext cx="455419" cy="137148"/>
            </a:xfrm>
            <a:custGeom>
              <a:avLst/>
              <a:gdLst/>
              <a:ahLst/>
              <a:cxnLst/>
              <a:rect l="l" t="t" r="r" b="b"/>
              <a:pathLst>
                <a:path w="10470" h="3153" extrusionOk="0">
                  <a:moveTo>
                    <a:pt x="1" y="1"/>
                  </a:moveTo>
                  <a:lnTo>
                    <a:pt x="1" y="243"/>
                  </a:lnTo>
                  <a:lnTo>
                    <a:pt x="9928" y="243"/>
                  </a:lnTo>
                  <a:lnTo>
                    <a:pt x="9928" y="2382"/>
                  </a:lnTo>
                  <a:cubicBezTo>
                    <a:pt x="9814" y="2439"/>
                    <a:pt x="9685" y="2611"/>
                    <a:pt x="9685" y="2739"/>
                  </a:cubicBezTo>
                  <a:cubicBezTo>
                    <a:pt x="9685" y="2967"/>
                    <a:pt x="9871" y="3153"/>
                    <a:pt x="10042" y="3153"/>
                  </a:cubicBezTo>
                  <a:cubicBezTo>
                    <a:pt x="10284" y="3153"/>
                    <a:pt x="10470" y="2967"/>
                    <a:pt x="10470" y="2739"/>
                  </a:cubicBezTo>
                  <a:cubicBezTo>
                    <a:pt x="10470" y="2611"/>
                    <a:pt x="10341" y="2439"/>
                    <a:pt x="10170" y="2382"/>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0"/>
            <p:cNvSpPr/>
            <p:nvPr/>
          </p:nvSpPr>
          <p:spPr>
            <a:xfrm rot="-5400000">
              <a:off x="1624774" y="4028143"/>
              <a:ext cx="498873" cy="67073"/>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0"/>
            <p:cNvSpPr/>
            <p:nvPr/>
          </p:nvSpPr>
          <p:spPr>
            <a:xfrm rot="-5400000">
              <a:off x="1622294" y="3989082"/>
              <a:ext cx="540413" cy="103655"/>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60"/>
            <p:cNvSpPr/>
            <p:nvPr/>
          </p:nvSpPr>
          <p:spPr>
            <a:xfrm rot="-5400000">
              <a:off x="1618271" y="3949043"/>
              <a:ext cx="584476" cy="139670"/>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60"/>
            <p:cNvSpPr/>
            <p:nvPr/>
          </p:nvSpPr>
          <p:spPr>
            <a:xfrm rot="-5400000">
              <a:off x="1336628" y="3980100"/>
              <a:ext cx="491391" cy="170641"/>
            </a:xfrm>
            <a:custGeom>
              <a:avLst/>
              <a:gdLst/>
              <a:ahLst/>
              <a:cxnLst/>
              <a:rect l="l" t="t" r="r" b="b"/>
              <a:pathLst>
                <a:path w="11297" h="3923" extrusionOk="0">
                  <a:moveTo>
                    <a:pt x="1" y="0"/>
                  </a:moveTo>
                  <a:lnTo>
                    <a:pt x="1" y="229"/>
                  </a:lnTo>
                  <a:lnTo>
                    <a:pt x="10826" y="229"/>
                  </a:lnTo>
                  <a:lnTo>
                    <a:pt x="10826" y="3152"/>
                  </a:lnTo>
                  <a:cubicBezTo>
                    <a:pt x="10641" y="3209"/>
                    <a:pt x="10584" y="3381"/>
                    <a:pt x="10584" y="3509"/>
                  </a:cubicBezTo>
                  <a:cubicBezTo>
                    <a:pt x="10584" y="3737"/>
                    <a:pt x="10698" y="3923"/>
                    <a:pt x="10940" y="3923"/>
                  </a:cubicBezTo>
                  <a:cubicBezTo>
                    <a:pt x="11112" y="3923"/>
                    <a:pt x="11297" y="3737"/>
                    <a:pt x="11297" y="3509"/>
                  </a:cubicBezTo>
                  <a:cubicBezTo>
                    <a:pt x="11297" y="3381"/>
                    <a:pt x="11183" y="3209"/>
                    <a:pt x="11054" y="3152"/>
                  </a:cubicBezTo>
                  <a:lnTo>
                    <a:pt x="11054"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0"/>
            <p:cNvSpPr/>
            <p:nvPr/>
          </p:nvSpPr>
          <p:spPr>
            <a:xfrm rot="-5400000">
              <a:off x="1071705" y="3588601"/>
              <a:ext cx="1315930" cy="129101"/>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0"/>
            <p:cNvSpPr/>
            <p:nvPr/>
          </p:nvSpPr>
          <p:spPr>
            <a:xfrm rot="-5400000">
              <a:off x="1008135" y="3602585"/>
              <a:ext cx="1253859" cy="163203"/>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0"/>
            <p:cNvSpPr/>
            <p:nvPr/>
          </p:nvSpPr>
          <p:spPr>
            <a:xfrm rot="-5400000">
              <a:off x="911354" y="3681359"/>
              <a:ext cx="1109317" cy="150197"/>
            </a:xfrm>
            <a:custGeom>
              <a:avLst/>
              <a:gdLst/>
              <a:ahLst/>
              <a:cxnLst/>
              <a:rect l="l" t="t" r="r" b="b"/>
              <a:pathLst>
                <a:path w="25503" h="3453" extrusionOk="0">
                  <a:moveTo>
                    <a:pt x="25146" y="0"/>
                  </a:moveTo>
                  <a:cubicBezTo>
                    <a:pt x="24961" y="0"/>
                    <a:pt x="24847" y="57"/>
                    <a:pt x="24790" y="172"/>
                  </a:cubicBezTo>
                  <a:lnTo>
                    <a:pt x="16175" y="172"/>
                  </a:lnTo>
                  <a:lnTo>
                    <a:pt x="13493" y="2853"/>
                  </a:lnTo>
                  <a:lnTo>
                    <a:pt x="13493" y="243"/>
                  </a:lnTo>
                  <a:lnTo>
                    <a:pt x="1" y="243"/>
                  </a:lnTo>
                  <a:lnTo>
                    <a:pt x="1" y="471"/>
                  </a:lnTo>
                  <a:lnTo>
                    <a:pt x="13251" y="471"/>
                  </a:lnTo>
                  <a:lnTo>
                    <a:pt x="13251" y="3452"/>
                  </a:lnTo>
                  <a:lnTo>
                    <a:pt x="16289" y="414"/>
                  </a:lnTo>
                  <a:lnTo>
                    <a:pt x="24790" y="414"/>
                  </a:lnTo>
                  <a:cubicBezTo>
                    <a:pt x="24847" y="599"/>
                    <a:pt x="24961" y="714"/>
                    <a:pt x="25146" y="714"/>
                  </a:cubicBezTo>
                  <a:cubicBezTo>
                    <a:pt x="25374" y="714"/>
                    <a:pt x="25503" y="528"/>
                    <a:pt x="25503" y="357"/>
                  </a:cubicBezTo>
                  <a:cubicBezTo>
                    <a:pt x="25503" y="114"/>
                    <a:pt x="25374" y="0"/>
                    <a:pt x="2514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60"/>
            <p:cNvSpPr/>
            <p:nvPr/>
          </p:nvSpPr>
          <p:spPr>
            <a:xfrm rot="-5400000">
              <a:off x="862332" y="3518809"/>
              <a:ext cx="1398445" cy="186169"/>
            </a:xfrm>
            <a:custGeom>
              <a:avLst/>
              <a:gdLst/>
              <a:ahLst/>
              <a:cxnLst/>
              <a:rect l="l" t="t" r="r" b="b"/>
              <a:pathLst>
                <a:path w="32150" h="4280" extrusionOk="0">
                  <a:moveTo>
                    <a:pt x="1" y="0"/>
                  </a:moveTo>
                  <a:lnTo>
                    <a:pt x="1" y="243"/>
                  </a:lnTo>
                  <a:lnTo>
                    <a:pt x="11539" y="243"/>
                  </a:lnTo>
                  <a:lnTo>
                    <a:pt x="11539" y="4279"/>
                  </a:lnTo>
                  <a:lnTo>
                    <a:pt x="13137" y="4279"/>
                  </a:lnTo>
                  <a:lnTo>
                    <a:pt x="16460" y="956"/>
                  </a:lnTo>
                  <a:lnTo>
                    <a:pt x="31436" y="956"/>
                  </a:lnTo>
                  <a:cubicBezTo>
                    <a:pt x="31507" y="1070"/>
                    <a:pt x="31621" y="1127"/>
                    <a:pt x="31793" y="1127"/>
                  </a:cubicBezTo>
                  <a:cubicBezTo>
                    <a:pt x="31978" y="1127"/>
                    <a:pt x="32149" y="1013"/>
                    <a:pt x="32149" y="770"/>
                  </a:cubicBezTo>
                  <a:cubicBezTo>
                    <a:pt x="32149" y="599"/>
                    <a:pt x="31978" y="414"/>
                    <a:pt x="31793" y="414"/>
                  </a:cubicBezTo>
                  <a:cubicBezTo>
                    <a:pt x="31621" y="414"/>
                    <a:pt x="31436" y="528"/>
                    <a:pt x="31436" y="713"/>
                  </a:cubicBezTo>
                  <a:lnTo>
                    <a:pt x="16403" y="713"/>
                  </a:lnTo>
                  <a:lnTo>
                    <a:pt x="13023" y="4037"/>
                  </a:lnTo>
                  <a:lnTo>
                    <a:pt x="11768" y="4037"/>
                  </a:lnTo>
                  <a:lnTo>
                    <a:pt x="1176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60"/>
            <p:cNvSpPr/>
            <p:nvPr/>
          </p:nvSpPr>
          <p:spPr>
            <a:xfrm rot="-5400000">
              <a:off x="868857" y="3571876"/>
              <a:ext cx="1302881" cy="175599"/>
            </a:xfrm>
            <a:custGeom>
              <a:avLst/>
              <a:gdLst/>
              <a:ahLst/>
              <a:cxnLst/>
              <a:rect l="l" t="t" r="r" b="b"/>
              <a:pathLst>
                <a:path w="29953" h="4037" extrusionOk="0">
                  <a:moveTo>
                    <a:pt x="1" y="0"/>
                  </a:moveTo>
                  <a:lnTo>
                    <a:pt x="1" y="228"/>
                  </a:lnTo>
                  <a:lnTo>
                    <a:pt x="12310" y="228"/>
                  </a:lnTo>
                  <a:lnTo>
                    <a:pt x="12310" y="4036"/>
                  </a:lnTo>
                  <a:lnTo>
                    <a:pt x="13137" y="4036"/>
                  </a:lnTo>
                  <a:lnTo>
                    <a:pt x="16403" y="770"/>
                  </a:lnTo>
                  <a:lnTo>
                    <a:pt x="29183" y="770"/>
                  </a:lnTo>
                  <a:cubicBezTo>
                    <a:pt x="29240" y="941"/>
                    <a:pt x="29425" y="1070"/>
                    <a:pt x="29539" y="1070"/>
                  </a:cubicBezTo>
                  <a:cubicBezTo>
                    <a:pt x="29782" y="1070"/>
                    <a:pt x="29953" y="884"/>
                    <a:pt x="29953" y="642"/>
                  </a:cubicBezTo>
                  <a:cubicBezTo>
                    <a:pt x="29953" y="471"/>
                    <a:pt x="29782" y="285"/>
                    <a:pt x="29539" y="285"/>
                  </a:cubicBezTo>
                  <a:cubicBezTo>
                    <a:pt x="29425" y="285"/>
                    <a:pt x="29240" y="414"/>
                    <a:pt x="29183" y="528"/>
                  </a:cubicBezTo>
                  <a:lnTo>
                    <a:pt x="16289" y="528"/>
                  </a:lnTo>
                  <a:lnTo>
                    <a:pt x="13023" y="3794"/>
                  </a:lnTo>
                  <a:lnTo>
                    <a:pt x="12538" y="3794"/>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0" name="Google Shape;1410;p60"/>
          <p:cNvGrpSpPr/>
          <p:nvPr/>
        </p:nvGrpSpPr>
        <p:grpSpPr>
          <a:xfrm rot="10800000">
            <a:off x="328441" y="-2"/>
            <a:ext cx="1301538" cy="2163076"/>
            <a:chOff x="2758672" y="2562182"/>
            <a:chExt cx="1575712" cy="2618736"/>
          </a:xfrm>
        </p:grpSpPr>
        <p:grpSp>
          <p:nvGrpSpPr>
            <p:cNvPr id="1411" name="Google Shape;1411;p60"/>
            <p:cNvGrpSpPr/>
            <p:nvPr/>
          </p:nvGrpSpPr>
          <p:grpSpPr>
            <a:xfrm>
              <a:off x="2758672" y="2562182"/>
              <a:ext cx="801990" cy="2618736"/>
              <a:chOff x="6961407" y="2871131"/>
              <a:chExt cx="439278" cy="1434374"/>
            </a:xfrm>
          </p:grpSpPr>
          <p:sp>
            <p:nvSpPr>
              <p:cNvPr id="1412" name="Google Shape;1412;p60"/>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60"/>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0"/>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0"/>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60"/>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60"/>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0"/>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60"/>
            <p:cNvGrpSpPr/>
            <p:nvPr/>
          </p:nvGrpSpPr>
          <p:grpSpPr>
            <a:xfrm>
              <a:off x="3617285" y="2670899"/>
              <a:ext cx="717099" cy="2510019"/>
              <a:chOff x="7780935" y="2930680"/>
              <a:chExt cx="392780" cy="1374825"/>
            </a:xfrm>
          </p:grpSpPr>
          <p:sp>
            <p:nvSpPr>
              <p:cNvPr id="1420" name="Google Shape;1420;p60"/>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0"/>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0"/>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60"/>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60"/>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60"/>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29"/>
        <p:cNvGrpSpPr/>
        <p:nvPr/>
      </p:nvGrpSpPr>
      <p:grpSpPr>
        <a:xfrm>
          <a:off x="0" y="0"/>
          <a:ext cx="0" cy="0"/>
          <a:chOff x="0" y="0"/>
          <a:chExt cx="0" cy="0"/>
        </a:xfrm>
      </p:grpSpPr>
      <p:sp>
        <p:nvSpPr>
          <p:cNvPr id="1430" name="Google Shape;1430;p6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Timeline</a:t>
            </a:r>
            <a:endParaRPr/>
          </a:p>
        </p:txBody>
      </p:sp>
      <p:sp>
        <p:nvSpPr>
          <p:cNvPr id="1431" name="Google Shape;1431;p61"/>
          <p:cNvSpPr txBox="1"/>
          <p:nvPr/>
        </p:nvSpPr>
        <p:spPr>
          <a:xfrm flipH="1">
            <a:off x="982600" y="208220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Project start</a:t>
            </a:r>
            <a:endParaRPr sz="2000">
              <a:solidFill>
                <a:schemeClr val="dk1"/>
              </a:solidFill>
              <a:latin typeface="Anton"/>
              <a:ea typeface="Anton"/>
              <a:cs typeface="Anton"/>
              <a:sym typeface="Anton"/>
            </a:endParaRPr>
          </a:p>
        </p:txBody>
      </p:sp>
      <p:sp>
        <p:nvSpPr>
          <p:cNvPr id="1432" name="Google Shape;1432;p61"/>
          <p:cNvSpPr txBox="1"/>
          <p:nvPr/>
        </p:nvSpPr>
        <p:spPr>
          <a:xfrm flipH="1">
            <a:off x="982602" y="1445306"/>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sp>
        <p:nvSpPr>
          <p:cNvPr id="1433" name="Google Shape;1433;p61"/>
          <p:cNvSpPr txBox="1"/>
          <p:nvPr/>
        </p:nvSpPr>
        <p:spPr>
          <a:xfrm flipH="1">
            <a:off x="2663450" y="3375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Data analysis</a:t>
            </a:r>
            <a:endParaRPr sz="2000">
              <a:solidFill>
                <a:schemeClr val="dk1"/>
              </a:solidFill>
              <a:latin typeface="Anton"/>
              <a:ea typeface="Anton"/>
              <a:cs typeface="Anton"/>
              <a:sym typeface="Anton"/>
            </a:endParaRPr>
          </a:p>
        </p:txBody>
      </p:sp>
      <p:sp>
        <p:nvSpPr>
          <p:cNvPr id="1434" name="Google Shape;1434;p61"/>
          <p:cNvSpPr txBox="1"/>
          <p:nvPr/>
        </p:nvSpPr>
        <p:spPr>
          <a:xfrm flipH="1">
            <a:off x="2661127" y="3732085"/>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sp>
        <p:nvSpPr>
          <p:cNvPr id="1435" name="Google Shape;1435;p61"/>
          <p:cNvSpPr txBox="1"/>
          <p:nvPr/>
        </p:nvSpPr>
        <p:spPr>
          <a:xfrm flipH="1">
            <a:off x="4339675" y="2082200"/>
            <a:ext cx="2143200" cy="4611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Prototype</a:t>
            </a:r>
            <a:endParaRPr sz="2000">
              <a:solidFill>
                <a:schemeClr val="dk1"/>
              </a:solidFill>
              <a:latin typeface="Anton"/>
              <a:ea typeface="Anton"/>
              <a:cs typeface="Anton"/>
              <a:sym typeface="Anton"/>
            </a:endParaRPr>
          </a:p>
        </p:txBody>
      </p:sp>
      <p:sp>
        <p:nvSpPr>
          <p:cNvPr id="1436" name="Google Shape;1436;p61"/>
          <p:cNvSpPr txBox="1"/>
          <p:nvPr/>
        </p:nvSpPr>
        <p:spPr>
          <a:xfrm flipH="1">
            <a:off x="4339677" y="1445306"/>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sp>
        <p:nvSpPr>
          <p:cNvPr id="1437" name="Google Shape;1437;p61"/>
          <p:cNvSpPr txBox="1"/>
          <p:nvPr/>
        </p:nvSpPr>
        <p:spPr>
          <a:xfrm flipH="1">
            <a:off x="6018200" y="3375000"/>
            <a:ext cx="2143200" cy="461100"/>
          </a:xfrm>
          <a:prstGeom prst="rect">
            <a:avLst/>
          </a:prstGeom>
          <a:no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000">
                <a:solidFill>
                  <a:schemeClr val="dk1"/>
                </a:solidFill>
                <a:latin typeface="Anton"/>
                <a:ea typeface="Anton"/>
                <a:cs typeface="Anton"/>
                <a:sym typeface="Anton"/>
              </a:rPr>
              <a:t>Feedback</a:t>
            </a:r>
            <a:endParaRPr sz="2000">
              <a:solidFill>
                <a:schemeClr val="dk1"/>
              </a:solidFill>
              <a:latin typeface="Anton"/>
              <a:ea typeface="Anton"/>
              <a:cs typeface="Anton"/>
              <a:sym typeface="Anton"/>
            </a:endParaRPr>
          </a:p>
        </p:txBody>
      </p:sp>
      <p:sp>
        <p:nvSpPr>
          <p:cNvPr id="1438" name="Google Shape;1438;p61"/>
          <p:cNvSpPr txBox="1"/>
          <p:nvPr/>
        </p:nvSpPr>
        <p:spPr>
          <a:xfrm flipH="1">
            <a:off x="6018202" y="3732085"/>
            <a:ext cx="2143200" cy="571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Catamaran"/>
                <a:ea typeface="Catamaran"/>
                <a:cs typeface="Catamaran"/>
                <a:sym typeface="Catamaran"/>
              </a:rPr>
              <a:t>Jupiter is the biggest planet of them all</a:t>
            </a:r>
            <a:endParaRPr>
              <a:solidFill>
                <a:schemeClr val="dk1"/>
              </a:solidFill>
              <a:latin typeface="Catamaran"/>
              <a:ea typeface="Catamaran"/>
              <a:cs typeface="Catamaran"/>
              <a:sym typeface="Catamaran"/>
            </a:endParaRPr>
          </a:p>
        </p:txBody>
      </p:sp>
      <p:cxnSp>
        <p:nvCxnSpPr>
          <p:cNvPr id="1439" name="Google Shape;1439;p61"/>
          <p:cNvCxnSpPr>
            <a:stCxn id="1431" idx="2"/>
            <a:endCxn id="1433" idx="0"/>
          </p:cNvCxnSpPr>
          <p:nvPr/>
        </p:nvCxnSpPr>
        <p:spPr>
          <a:xfrm rot="-5400000" flipH="1">
            <a:off x="2478850" y="2118650"/>
            <a:ext cx="831600" cy="1680900"/>
          </a:xfrm>
          <a:prstGeom prst="bentConnector3">
            <a:avLst>
              <a:gd name="adj1" fmla="val 50006"/>
            </a:avLst>
          </a:prstGeom>
          <a:noFill/>
          <a:ln w="9525" cap="flat" cmpd="sng">
            <a:solidFill>
              <a:schemeClr val="dk1"/>
            </a:solidFill>
            <a:prstDash val="solid"/>
            <a:round/>
            <a:headEnd type="oval" w="med" len="med"/>
            <a:tailEnd type="oval" w="med" len="med"/>
          </a:ln>
        </p:spPr>
      </p:cxnSp>
      <p:cxnSp>
        <p:nvCxnSpPr>
          <p:cNvPr id="1440" name="Google Shape;1440;p61"/>
          <p:cNvCxnSpPr>
            <a:stCxn id="1433" idx="0"/>
            <a:endCxn id="1435" idx="2"/>
          </p:cNvCxnSpPr>
          <p:nvPr/>
        </p:nvCxnSpPr>
        <p:spPr>
          <a:xfrm rot="-5400000">
            <a:off x="4157300" y="2121150"/>
            <a:ext cx="831600" cy="1676100"/>
          </a:xfrm>
          <a:prstGeom prst="bentConnector3">
            <a:avLst>
              <a:gd name="adj1" fmla="val 50006"/>
            </a:avLst>
          </a:prstGeom>
          <a:noFill/>
          <a:ln w="9525" cap="flat" cmpd="sng">
            <a:solidFill>
              <a:schemeClr val="dk1"/>
            </a:solidFill>
            <a:prstDash val="solid"/>
            <a:round/>
            <a:headEnd type="oval" w="med" len="med"/>
            <a:tailEnd type="oval" w="med" len="med"/>
          </a:ln>
        </p:spPr>
      </p:cxnSp>
      <p:cxnSp>
        <p:nvCxnSpPr>
          <p:cNvPr id="1441" name="Google Shape;1441;p61"/>
          <p:cNvCxnSpPr>
            <a:stCxn id="1435" idx="2"/>
            <a:endCxn id="1437" idx="0"/>
          </p:cNvCxnSpPr>
          <p:nvPr/>
        </p:nvCxnSpPr>
        <p:spPr>
          <a:xfrm rot="-5400000" flipH="1">
            <a:off x="5834725" y="2119850"/>
            <a:ext cx="831600" cy="1678500"/>
          </a:xfrm>
          <a:prstGeom prst="bentConnector3">
            <a:avLst>
              <a:gd name="adj1" fmla="val 50006"/>
            </a:avLst>
          </a:prstGeom>
          <a:noFill/>
          <a:ln w="9525" cap="flat" cmpd="sng">
            <a:solidFill>
              <a:schemeClr val="dk1"/>
            </a:solidFill>
            <a:prstDash val="solid"/>
            <a:round/>
            <a:headEnd type="oval" w="med" len="med"/>
            <a:tailEnd type="oval" w="med" len="med"/>
          </a:ln>
        </p:spPr>
      </p:cxnSp>
      <p:grpSp>
        <p:nvGrpSpPr>
          <p:cNvPr id="1442" name="Google Shape;1442;p61"/>
          <p:cNvGrpSpPr/>
          <p:nvPr/>
        </p:nvGrpSpPr>
        <p:grpSpPr>
          <a:xfrm rot="5400000">
            <a:off x="893537" y="3241118"/>
            <a:ext cx="689348" cy="2476420"/>
            <a:chOff x="8623429" y="2586962"/>
            <a:chExt cx="478381" cy="1718543"/>
          </a:xfrm>
        </p:grpSpPr>
        <p:sp>
          <p:nvSpPr>
            <p:cNvPr id="1443" name="Google Shape;1443;p61"/>
            <p:cNvSpPr/>
            <p:nvPr/>
          </p:nvSpPr>
          <p:spPr>
            <a:xfrm rot="-5400000">
              <a:off x="8267028" y="3481249"/>
              <a:ext cx="1527458" cy="121054"/>
            </a:xfrm>
            <a:custGeom>
              <a:avLst/>
              <a:gdLst/>
              <a:ahLst/>
              <a:cxnLst/>
              <a:rect l="l" t="t" r="r" b="b"/>
              <a:pathLst>
                <a:path w="35116" h="2783" extrusionOk="0">
                  <a:moveTo>
                    <a:pt x="18185" y="1"/>
                  </a:moveTo>
                  <a:lnTo>
                    <a:pt x="15917" y="2254"/>
                  </a:lnTo>
                  <a:lnTo>
                    <a:pt x="0" y="2254"/>
                  </a:lnTo>
                  <a:lnTo>
                    <a:pt x="0" y="2497"/>
                  </a:lnTo>
                  <a:lnTo>
                    <a:pt x="16046" y="2497"/>
                  </a:lnTo>
                  <a:lnTo>
                    <a:pt x="18299" y="229"/>
                  </a:lnTo>
                  <a:lnTo>
                    <a:pt x="22878" y="229"/>
                  </a:lnTo>
                  <a:lnTo>
                    <a:pt x="25131" y="2497"/>
                  </a:lnTo>
                  <a:lnTo>
                    <a:pt x="34402" y="2497"/>
                  </a:lnTo>
                  <a:cubicBezTo>
                    <a:pt x="34459" y="2668"/>
                    <a:pt x="34588" y="2782"/>
                    <a:pt x="34759" y="2782"/>
                  </a:cubicBezTo>
                  <a:cubicBezTo>
                    <a:pt x="35001" y="2782"/>
                    <a:pt x="35115" y="2611"/>
                    <a:pt x="35115" y="2368"/>
                  </a:cubicBezTo>
                  <a:cubicBezTo>
                    <a:pt x="35115" y="2197"/>
                    <a:pt x="35001" y="2012"/>
                    <a:pt x="34759" y="2012"/>
                  </a:cubicBezTo>
                  <a:cubicBezTo>
                    <a:pt x="34588" y="2012"/>
                    <a:pt x="34459" y="2140"/>
                    <a:pt x="34402" y="2254"/>
                  </a:cubicBezTo>
                  <a:lnTo>
                    <a:pt x="25245" y="2254"/>
                  </a:lnTo>
                  <a:lnTo>
                    <a:pt x="22935"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61"/>
            <p:cNvSpPr/>
            <p:nvPr/>
          </p:nvSpPr>
          <p:spPr>
            <a:xfrm rot="-5400000">
              <a:off x="8122184" y="3470418"/>
              <a:ext cx="1506971" cy="163203"/>
            </a:xfrm>
            <a:custGeom>
              <a:avLst/>
              <a:gdLst/>
              <a:ahLst/>
              <a:cxnLst/>
              <a:rect l="l" t="t" r="r" b="b"/>
              <a:pathLst>
                <a:path w="34645" h="3752" extrusionOk="0">
                  <a:moveTo>
                    <a:pt x="14135" y="0"/>
                  </a:moveTo>
                  <a:lnTo>
                    <a:pt x="14135" y="3509"/>
                  </a:lnTo>
                  <a:lnTo>
                    <a:pt x="0" y="3509"/>
                  </a:lnTo>
                  <a:lnTo>
                    <a:pt x="0" y="3751"/>
                  </a:lnTo>
                  <a:lnTo>
                    <a:pt x="14377" y="3751"/>
                  </a:lnTo>
                  <a:lnTo>
                    <a:pt x="14377" y="243"/>
                  </a:lnTo>
                  <a:lnTo>
                    <a:pt x="24832" y="243"/>
                  </a:lnTo>
                  <a:lnTo>
                    <a:pt x="27684" y="3095"/>
                  </a:lnTo>
                  <a:lnTo>
                    <a:pt x="33874" y="3095"/>
                  </a:lnTo>
                  <a:cubicBezTo>
                    <a:pt x="33931" y="3209"/>
                    <a:pt x="34103" y="3338"/>
                    <a:pt x="34231" y="3338"/>
                  </a:cubicBezTo>
                  <a:cubicBezTo>
                    <a:pt x="34459" y="3338"/>
                    <a:pt x="34645" y="3152"/>
                    <a:pt x="34645" y="2910"/>
                  </a:cubicBezTo>
                  <a:cubicBezTo>
                    <a:pt x="34645" y="2739"/>
                    <a:pt x="34459" y="2553"/>
                    <a:pt x="34231" y="2553"/>
                  </a:cubicBezTo>
                  <a:cubicBezTo>
                    <a:pt x="34046" y="2553"/>
                    <a:pt x="33931" y="2682"/>
                    <a:pt x="33874" y="2853"/>
                  </a:cubicBezTo>
                  <a:lnTo>
                    <a:pt x="27741" y="2853"/>
                  </a:lnTo>
                  <a:lnTo>
                    <a:pt x="2496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61"/>
            <p:cNvSpPr/>
            <p:nvPr/>
          </p:nvSpPr>
          <p:spPr>
            <a:xfrm rot="-5400000">
              <a:off x="8039648" y="3426986"/>
              <a:ext cx="1578959" cy="178079"/>
            </a:xfrm>
            <a:custGeom>
              <a:avLst/>
              <a:gdLst/>
              <a:ahLst/>
              <a:cxnLst/>
              <a:rect l="l" t="t" r="r" b="b"/>
              <a:pathLst>
                <a:path w="36300" h="4094" extrusionOk="0">
                  <a:moveTo>
                    <a:pt x="13193" y="0"/>
                  </a:moveTo>
                  <a:lnTo>
                    <a:pt x="13193" y="3866"/>
                  </a:lnTo>
                  <a:lnTo>
                    <a:pt x="0" y="3866"/>
                  </a:lnTo>
                  <a:lnTo>
                    <a:pt x="0" y="4094"/>
                  </a:lnTo>
                  <a:lnTo>
                    <a:pt x="13421" y="4094"/>
                  </a:lnTo>
                  <a:lnTo>
                    <a:pt x="13421" y="228"/>
                  </a:lnTo>
                  <a:lnTo>
                    <a:pt x="25488" y="228"/>
                  </a:lnTo>
                  <a:lnTo>
                    <a:pt x="28397" y="3152"/>
                  </a:lnTo>
                  <a:lnTo>
                    <a:pt x="35586" y="3152"/>
                  </a:lnTo>
                  <a:cubicBezTo>
                    <a:pt x="35657" y="3266"/>
                    <a:pt x="35771" y="3381"/>
                    <a:pt x="35942" y="3381"/>
                  </a:cubicBezTo>
                  <a:cubicBezTo>
                    <a:pt x="36185" y="3381"/>
                    <a:pt x="36299" y="3266"/>
                    <a:pt x="36299" y="3024"/>
                  </a:cubicBezTo>
                  <a:cubicBezTo>
                    <a:pt x="36299" y="2853"/>
                    <a:pt x="36185" y="2667"/>
                    <a:pt x="35942" y="2667"/>
                  </a:cubicBezTo>
                  <a:cubicBezTo>
                    <a:pt x="35771" y="2667"/>
                    <a:pt x="35657" y="2724"/>
                    <a:pt x="35586" y="2910"/>
                  </a:cubicBezTo>
                  <a:lnTo>
                    <a:pt x="28454" y="2910"/>
                  </a:lnTo>
                  <a:lnTo>
                    <a:pt x="25602"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61"/>
            <p:cNvSpPr/>
            <p:nvPr/>
          </p:nvSpPr>
          <p:spPr>
            <a:xfrm rot="-5400000">
              <a:off x="8073163" y="3501432"/>
              <a:ext cx="1413930" cy="194216"/>
            </a:xfrm>
            <a:custGeom>
              <a:avLst/>
              <a:gdLst/>
              <a:ahLst/>
              <a:cxnLst/>
              <a:rect l="l" t="t" r="r" b="b"/>
              <a:pathLst>
                <a:path w="32506" h="4465" extrusionOk="0">
                  <a:moveTo>
                    <a:pt x="12238" y="0"/>
                  </a:moveTo>
                  <a:lnTo>
                    <a:pt x="12238" y="4222"/>
                  </a:lnTo>
                  <a:lnTo>
                    <a:pt x="0" y="4222"/>
                  </a:lnTo>
                  <a:lnTo>
                    <a:pt x="0" y="4464"/>
                  </a:lnTo>
                  <a:lnTo>
                    <a:pt x="12480" y="4464"/>
                  </a:lnTo>
                  <a:lnTo>
                    <a:pt x="12480" y="243"/>
                  </a:lnTo>
                  <a:lnTo>
                    <a:pt x="26258" y="243"/>
                  </a:lnTo>
                  <a:lnTo>
                    <a:pt x="29353" y="3323"/>
                  </a:lnTo>
                  <a:lnTo>
                    <a:pt x="31792" y="3323"/>
                  </a:lnTo>
                  <a:cubicBezTo>
                    <a:pt x="31849" y="3452"/>
                    <a:pt x="31963" y="3566"/>
                    <a:pt x="32149" y="3566"/>
                  </a:cubicBezTo>
                  <a:cubicBezTo>
                    <a:pt x="32377" y="3566"/>
                    <a:pt x="32505" y="3395"/>
                    <a:pt x="32505" y="3209"/>
                  </a:cubicBezTo>
                  <a:cubicBezTo>
                    <a:pt x="32505" y="2967"/>
                    <a:pt x="32377" y="2796"/>
                    <a:pt x="32149" y="2796"/>
                  </a:cubicBezTo>
                  <a:cubicBezTo>
                    <a:pt x="31963" y="2796"/>
                    <a:pt x="31849" y="2910"/>
                    <a:pt x="31792" y="3095"/>
                  </a:cubicBezTo>
                  <a:lnTo>
                    <a:pt x="29467" y="3095"/>
                  </a:lnTo>
                  <a:lnTo>
                    <a:pt x="2638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61"/>
            <p:cNvSpPr/>
            <p:nvPr/>
          </p:nvSpPr>
          <p:spPr>
            <a:xfrm rot="-5400000">
              <a:off x="8472362" y="4017291"/>
              <a:ext cx="439281" cy="137148"/>
            </a:xfrm>
            <a:custGeom>
              <a:avLst/>
              <a:gdLst/>
              <a:ahLst/>
              <a:cxnLst/>
              <a:rect l="l" t="t" r="r" b="b"/>
              <a:pathLst>
                <a:path w="10099" h="3153" extrusionOk="0">
                  <a:moveTo>
                    <a:pt x="9742" y="1"/>
                  </a:moveTo>
                  <a:cubicBezTo>
                    <a:pt x="9499" y="1"/>
                    <a:pt x="9328" y="186"/>
                    <a:pt x="9328" y="357"/>
                  </a:cubicBezTo>
                  <a:cubicBezTo>
                    <a:pt x="9328" y="543"/>
                    <a:pt x="9442" y="714"/>
                    <a:pt x="9628" y="714"/>
                  </a:cubicBezTo>
                  <a:lnTo>
                    <a:pt x="9628" y="2910"/>
                  </a:lnTo>
                  <a:lnTo>
                    <a:pt x="0" y="2910"/>
                  </a:lnTo>
                  <a:lnTo>
                    <a:pt x="0" y="3153"/>
                  </a:lnTo>
                  <a:lnTo>
                    <a:pt x="9856" y="3153"/>
                  </a:lnTo>
                  <a:lnTo>
                    <a:pt x="9856" y="714"/>
                  </a:lnTo>
                  <a:cubicBezTo>
                    <a:pt x="9984" y="714"/>
                    <a:pt x="10098" y="543"/>
                    <a:pt x="10098" y="357"/>
                  </a:cubicBezTo>
                  <a:cubicBezTo>
                    <a:pt x="10098" y="186"/>
                    <a:pt x="9913" y="1"/>
                    <a:pt x="974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1"/>
            <p:cNvSpPr/>
            <p:nvPr/>
          </p:nvSpPr>
          <p:spPr>
            <a:xfrm rot="-5400000">
              <a:off x="8472688" y="3978513"/>
              <a:ext cx="477733" cy="176252"/>
            </a:xfrm>
            <a:custGeom>
              <a:avLst/>
              <a:gdLst/>
              <a:ahLst/>
              <a:cxnLst/>
              <a:rect l="l" t="t" r="r" b="b"/>
              <a:pathLst>
                <a:path w="10983" h="4052" extrusionOk="0">
                  <a:moveTo>
                    <a:pt x="10569" y="1"/>
                  </a:moveTo>
                  <a:cubicBezTo>
                    <a:pt x="10398" y="1"/>
                    <a:pt x="10212" y="186"/>
                    <a:pt x="10212" y="357"/>
                  </a:cubicBezTo>
                  <a:cubicBezTo>
                    <a:pt x="10212" y="543"/>
                    <a:pt x="10341" y="714"/>
                    <a:pt x="10455" y="714"/>
                  </a:cubicBezTo>
                  <a:lnTo>
                    <a:pt x="10455" y="3809"/>
                  </a:lnTo>
                  <a:lnTo>
                    <a:pt x="0" y="3809"/>
                  </a:lnTo>
                  <a:lnTo>
                    <a:pt x="0" y="4052"/>
                  </a:lnTo>
                  <a:lnTo>
                    <a:pt x="10697" y="4052"/>
                  </a:lnTo>
                  <a:lnTo>
                    <a:pt x="10697" y="714"/>
                  </a:lnTo>
                  <a:cubicBezTo>
                    <a:pt x="10868" y="714"/>
                    <a:pt x="10983" y="543"/>
                    <a:pt x="10983" y="357"/>
                  </a:cubicBezTo>
                  <a:cubicBezTo>
                    <a:pt x="10983" y="186"/>
                    <a:pt x="10811" y="1"/>
                    <a:pt x="1056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1"/>
            <p:cNvSpPr/>
            <p:nvPr/>
          </p:nvSpPr>
          <p:spPr>
            <a:xfrm rot="-5400000">
              <a:off x="8182970" y="3430727"/>
              <a:ext cx="1620499" cy="129057"/>
            </a:xfrm>
            <a:custGeom>
              <a:avLst/>
              <a:gdLst/>
              <a:ahLst/>
              <a:cxnLst/>
              <a:rect l="l" t="t" r="r" b="b"/>
              <a:pathLst>
                <a:path w="37255" h="2967" extrusionOk="0">
                  <a:moveTo>
                    <a:pt x="17700" y="0"/>
                  </a:moveTo>
                  <a:lnTo>
                    <a:pt x="15261" y="2382"/>
                  </a:lnTo>
                  <a:lnTo>
                    <a:pt x="0" y="2382"/>
                  </a:lnTo>
                  <a:lnTo>
                    <a:pt x="0" y="2610"/>
                  </a:lnTo>
                  <a:lnTo>
                    <a:pt x="15390" y="2610"/>
                  </a:lnTo>
                  <a:lnTo>
                    <a:pt x="17829" y="243"/>
                  </a:lnTo>
                  <a:lnTo>
                    <a:pt x="23462" y="243"/>
                  </a:lnTo>
                  <a:lnTo>
                    <a:pt x="26030" y="2739"/>
                  </a:lnTo>
                  <a:lnTo>
                    <a:pt x="36484" y="2739"/>
                  </a:lnTo>
                  <a:cubicBezTo>
                    <a:pt x="36542" y="2910"/>
                    <a:pt x="36727" y="2967"/>
                    <a:pt x="36841" y="2967"/>
                  </a:cubicBezTo>
                  <a:cubicBezTo>
                    <a:pt x="37084" y="2967"/>
                    <a:pt x="37255" y="2853"/>
                    <a:pt x="37255" y="2610"/>
                  </a:cubicBezTo>
                  <a:cubicBezTo>
                    <a:pt x="37255" y="2382"/>
                    <a:pt x="37084" y="2254"/>
                    <a:pt x="36841" y="2254"/>
                  </a:cubicBezTo>
                  <a:cubicBezTo>
                    <a:pt x="36727" y="2254"/>
                    <a:pt x="36542" y="2311"/>
                    <a:pt x="36484" y="2496"/>
                  </a:cubicBezTo>
                  <a:lnTo>
                    <a:pt x="26087" y="2496"/>
                  </a:lnTo>
                  <a:lnTo>
                    <a:pt x="23591"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1"/>
            <p:cNvSpPr/>
            <p:nvPr/>
          </p:nvSpPr>
          <p:spPr>
            <a:xfrm rot="-5400000">
              <a:off x="8089908" y="3371157"/>
              <a:ext cx="1718543" cy="150153"/>
            </a:xfrm>
            <a:custGeom>
              <a:avLst/>
              <a:gdLst/>
              <a:ahLst/>
              <a:cxnLst/>
              <a:rect l="l" t="t" r="r" b="b"/>
              <a:pathLst>
                <a:path w="39509" h="3452" extrusionOk="0">
                  <a:moveTo>
                    <a:pt x="17344" y="0"/>
                  </a:moveTo>
                  <a:lnTo>
                    <a:pt x="14620" y="2681"/>
                  </a:lnTo>
                  <a:lnTo>
                    <a:pt x="0" y="2681"/>
                  </a:lnTo>
                  <a:lnTo>
                    <a:pt x="0" y="2924"/>
                  </a:lnTo>
                  <a:lnTo>
                    <a:pt x="14734" y="2924"/>
                  </a:lnTo>
                  <a:lnTo>
                    <a:pt x="17401" y="243"/>
                  </a:lnTo>
                  <a:lnTo>
                    <a:pt x="24062" y="243"/>
                  </a:lnTo>
                  <a:lnTo>
                    <a:pt x="27028" y="3152"/>
                  </a:lnTo>
                  <a:lnTo>
                    <a:pt x="38738" y="3152"/>
                  </a:lnTo>
                  <a:cubicBezTo>
                    <a:pt x="38795" y="3338"/>
                    <a:pt x="38980" y="3452"/>
                    <a:pt x="39095" y="3452"/>
                  </a:cubicBezTo>
                  <a:cubicBezTo>
                    <a:pt x="39337" y="3452"/>
                    <a:pt x="39508" y="3281"/>
                    <a:pt x="39508" y="3038"/>
                  </a:cubicBezTo>
                  <a:cubicBezTo>
                    <a:pt x="39508" y="2853"/>
                    <a:pt x="39337" y="2681"/>
                    <a:pt x="39095" y="2681"/>
                  </a:cubicBezTo>
                  <a:cubicBezTo>
                    <a:pt x="38980" y="2681"/>
                    <a:pt x="38795" y="2796"/>
                    <a:pt x="38738" y="2924"/>
                  </a:cubicBezTo>
                  <a:lnTo>
                    <a:pt x="27157" y="2924"/>
                  </a:lnTo>
                  <a:lnTo>
                    <a:pt x="2417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1"/>
            <p:cNvSpPr/>
            <p:nvPr/>
          </p:nvSpPr>
          <p:spPr>
            <a:xfrm rot="-5400000">
              <a:off x="8069444" y="3539297"/>
              <a:ext cx="1330763" cy="201654"/>
            </a:xfrm>
            <a:custGeom>
              <a:avLst/>
              <a:gdLst/>
              <a:ahLst/>
              <a:cxnLst/>
              <a:rect l="l" t="t" r="r" b="b"/>
              <a:pathLst>
                <a:path w="30594" h="4636" extrusionOk="0">
                  <a:moveTo>
                    <a:pt x="11282" y="0"/>
                  </a:moveTo>
                  <a:lnTo>
                    <a:pt x="11282" y="4393"/>
                  </a:lnTo>
                  <a:lnTo>
                    <a:pt x="0" y="4393"/>
                  </a:lnTo>
                  <a:lnTo>
                    <a:pt x="0" y="4636"/>
                  </a:lnTo>
                  <a:lnTo>
                    <a:pt x="11524" y="4636"/>
                  </a:lnTo>
                  <a:lnTo>
                    <a:pt x="11524" y="243"/>
                  </a:lnTo>
                  <a:lnTo>
                    <a:pt x="26914" y="243"/>
                  </a:lnTo>
                  <a:lnTo>
                    <a:pt x="29881" y="3152"/>
                  </a:lnTo>
                  <a:cubicBezTo>
                    <a:pt x="29824" y="3209"/>
                    <a:pt x="29824" y="3267"/>
                    <a:pt x="29824" y="3324"/>
                  </a:cubicBezTo>
                  <a:cubicBezTo>
                    <a:pt x="29824" y="3566"/>
                    <a:pt x="30009" y="3737"/>
                    <a:pt x="30180" y="3737"/>
                  </a:cubicBezTo>
                  <a:cubicBezTo>
                    <a:pt x="30423" y="3737"/>
                    <a:pt x="30594" y="3566"/>
                    <a:pt x="30594" y="3324"/>
                  </a:cubicBezTo>
                  <a:cubicBezTo>
                    <a:pt x="30594" y="3152"/>
                    <a:pt x="30423" y="2967"/>
                    <a:pt x="30180" y="2967"/>
                  </a:cubicBezTo>
                  <a:cubicBezTo>
                    <a:pt x="30123" y="2967"/>
                    <a:pt x="30123" y="2967"/>
                    <a:pt x="30066" y="3024"/>
                  </a:cubicBezTo>
                  <a:lnTo>
                    <a:pt x="2702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1"/>
            <p:cNvSpPr/>
            <p:nvPr/>
          </p:nvSpPr>
          <p:spPr>
            <a:xfrm rot="-5400000">
              <a:off x="8940152" y="3389472"/>
              <a:ext cx="230232" cy="93085"/>
            </a:xfrm>
            <a:custGeom>
              <a:avLst/>
              <a:gdLst/>
              <a:ahLst/>
              <a:cxnLst/>
              <a:rect l="l" t="t" r="r" b="b"/>
              <a:pathLst>
                <a:path w="5293" h="2140" extrusionOk="0">
                  <a:moveTo>
                    <a:pt x="4879" y="0"/>
                  </a:moveTo>
                  <a:cubicBezTo>
                    <a:pt x="4765" y="0"/>
                    <a:pt x="4579" y="114"/>
                    <a:pt x="4522" y="243"/>
                  </a:cubicBezTo>
                  <a:lnTo>
                    <a:pt x="1912" y="243"/>
                  </a:lnTo>
                  <a:lnTo>
                    <a:pt x="1" y="2140"/>
                  </a:lnTo>
                  <a:lnTo>
                    <a:pt x="357" y="2140"/>
                  </a:lnTo>
                  <a:lnTo>
                    <a:pt x="2026" y="471"/>
                  </a:lnTo>
                  <a:lnTo>
                    <a:pt x="4522" y="471"/>
                  </a:lnTo>
                  <a:cubicBezTo>
                    <a:pt x="4579" y="656"/>
                    <a:pt x="4765" y="770"/>
                    <a:pt x="4879" y="770"/>
                  </a:cubicBezTo>
                  <a:cubicBezTo>
                    <a:pt x="5121" y="770"/>
                    <a:pt x="5292" y="599"/>
                    <a:pt x="5292" y="357"/>
                  </a:cubicBezTo>
                  <a:cubicBezTo>
                    <a:pt x="5292" y="186"/>
                    <a:pt x="5121" y="0"/>
                    <a:pt x="487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1"/>
            <p:cNvSpPr/>
            <p:nvPr/>
          </p:nvSpPr>
          <p:spPr>
            <a:xfrm rot="-5400000">
              <a:off x="8976450" y="3345735"/>
              <a:ext cx="196696" cy="54024"/>
            </a:xfrm>
            <a:custGeom>
              <a:avLst/>
              <a:gdLst/>
              <a:ahLst/>
              <a:cxnLst/>
              <a:rect l="l" t="t" r="r" b="b"/>
              <a:pathLst>
                <a:path w="4522" h="1242" extrusionOk="0">
                  <a:moveTo>
                    <a:pt x="4165" y="1"/>
                  </a:moveTo>
                  <a:cubicBezTo>
                    <a:pt x="3994" y="1"/>
                    <a:pt x="3866" y="115"/>
                    <a:pt x="3809" y="229"/>
                  </a:cubicBezTo>
                  <a:lnTo>
                    <a:pt x="1013" y="229"/>
                  </a:lnTo>
                  <a:lnTo>
                    <a:pt x="1" y="1242"/>
                  </a:lnTo>
                  <a:lnTo>
                    <a:pt x="357" y="1242"/>
                  </a:lnTo>
                  <a:lnTo>
                    <a:pt x="1142" y="471"/>
                  </a:lnTo>
                  <a:lnTo>
                    <a:pt x="3809" y="471"/>
                  </a:lnTo>
                  <a:cubicBezTo>
                    <a:pt x="3866" y="642"/>
                    <a:pt x="3994" y="771"/>
                    <a:pt x="4165" y="771"/>
                  </a:cubicBezTo>
                  <a:cubicBezTo>
                    <a:pt x="4351" y="771"/>
                    <a:pt x="4522" y="585"/>
                    <a:pt x="4522" y="357"/>
                  </a:cubicBezTo>
                  <a:cubicBezTo>
                    <a:pt x="4522" y="172"/>
                    <a:pt x="4351" y="1"/>
                    <a:pt x="4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4" name="Google Shape;1454;p61"/>
          <p:cNvGrpSpPr/>
          <p:nvPr/>
        </p:nvGrpSpPr>
        <p:grpSpPr>
          <a:xfrm rot="-5400000">
            <a:off x="8150997" y="-704538"/>
            <a:ext cx="670546" cy="2488073"/>
            <a:chOff x="4128096" y="2589445"/>
            <a:chExt cx="465334" cy="1726630"/>
          </a:xfrm>
        </p:grpSpPr>
        <p:sp>
          <p:nvSpPr>
            <p:cNvPr id="1455" name="Google Shape;1455;p61"/>
            <p:cNvSpPr/>
            <p:nvPr/>
          </p:nvSpPr>
          <p:spPr>
            <a:xfrm rot="-5400000">
              <a:off x="4350516" y="3592343"/>
              <a:ext cx="447328" cy="38495"/>
            </a:xfrm>
            <a:custGeom>
              <a:avLst/>
              <a:gdLst/>
              <a:ahLst/>
              <a:cxnLst/>
              <a:rect l="l" t="t" r="r" b="b"/>
              <a:pathLst>
                <a:path w="10284" h="885" extrusionOk="0">
                  <a:moveTo>
                    <a:pt x="9927" y="0"/>
                  </a:moveTo>
                  <a:cubicBezTo>
                    <a:pt x="9742" y="0"/>
                    <a:pt x="9628" y="114"/>
                    <a:pt x="9571" y="242"/>
                  </a:cubicBezTo>
                  <a:lnTo>
                    <a:pt x="0" y="242"/>
                  </a:lnTo>
                  <a:lnTo>
                    <a:pt x="0" y="884"/>
                  </a:lnTo>
                  <a:lnTo>
                    <a:pt x="243" y="884"/>
                  </a:lnTo>
                  <a:lnTo>
                    <a:pt x="243" y="471"/>
                  </a:lnTo>
                  <a:lnTo>
                    <a:pt x="9571" y="471"/>
                  </a:lnTo>
                  <a:cubicBezTo>
                    <a:pt x="9628" y="656"/>
                    <a:pt x="9742" y="770"/>
                    <a:pt x="9927" y="770"/>
                  </a:cubicBezTo>
                  <a:cubicBezTo>
                    <a:pt x="10155" y="770"/>
                    <a:pt x="10284" y="599"/>
                    <a:pt x="10284" y="357"/>
                  </a:cubicBezTo>
                  <a:cubicBezTo>
                    <a:pt x="10284" y="171"/>
                    <a:pt x="10155" y="0"/>
                    <a:pt x="9927"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1"/>
            <p:cNvSpPr/>
            <p:nvPr/>
          </p:nvSpPr>
          <p:spPr>
            <a:xfrm rot="-5400000">
              <a:off x="4258650" y="2857151"/>
              <a:ext cx="602484" cy="67073"/>
            </a:xfrm>
            <a:custGeom>
              <a:avLst/>
              <a:gdLst/>
              <a:ahLst/>
              <a:cxnLst/>
              <a:rect l="l" t="t" r="r" b="b"/>
              <a:pathLst>
                <a:path w="13851" h="1542" extrusionOk="0">
                  <a:moveTo>
                    <a:pt x="13494" y="1"/>
                  </a:moveTo>
                  <a:cubicBezTo>
                    <a:pt x="13322" y="1"/>
                    <a:pt x="13137" y="58"/>
                    <a:pt x="13137" y="243"/>
                  </a:cubicBezTo>
                  <a:lnTo>
                    <a:pt x="1" y="243"/>
                  </a:lnTo>
                  <a:lnTo>
                    <a:pt x="1" y="1541"/>
                  </a:lnTo>
                  <a:lnTo>
                    <a:pt x="243" y="1541"/>
                  </a:lnTo>
                  <a:lnTo>
                    <a:pt x="243" y="472"/>
                  </a:lnTo>
                  <a:lnTo>
                    <a:pt x="13137" y="472"/>
                  </a:lnTo>
                  <a:cubicBezTo>
                    <a:pt x="13137" y="600"/>
                    <a:pt x="13322" y="714"/>
                    <a:pt x="13494" y="714"/>
                  </a:cubicBezTo>
                  <a:cubicBezTo>
                    <a:pt x="13679" y="714"/>
                    <a:pt x="13850" y="543"/>
                    <a:pt x="13850" y="357"/>
                  </a:cubicBezTo>
                  <a:cubicBezTo>
                    <a:pt x="13850" y="115"/>
                    <a:pt x="13679" y="1"/>
                    <a:pt x="1349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1"/>
            <p:cNvSpPr/>
            <p:nvPr/>
          </p:nvSpPr>
          <p:spPr>
            <a:xfrm rot="-5400000">
              <a:off x="4342753" y="2990231"/>
              <a:ext cx="395827" cy="105525"/>
            </a:xfrm>
            <a:custGeom>
              <a:avLst/>
              <a:gdLst/>
              <a:ahLst/>
              <a:cxnLst/>
              <a:rect l="l" t="t" r="r" b="b"/>
              <a:pathLst>
                <a:path w="9100" h="2426" extrusionOk="0">
                  <a:moveTo>
                    <a:pt x="8686" y="1"/>
                  </a:moveTo>
                  <a:cubicBezTo>
                    <a:pt x="8558" y="1"/>
                    <a:pt x="8387" y="115"/>
                    <a:pt x="8330" y="229"/>
                  </a:cubicBezTo>
                  <a:lnTo>
                    <a:pt x="0" y="229"/>
                  </a:lnTo>
                  <a:lnTo>
                    <a:pt x="0" y="2425"/>
                  </a:lnTo>
                  <a:lnTo>
                    <a:pt x="243" y="2425"/>
                  </a:lnTo>
                  <a:lnTo>
                    <a:pt x="243" y="471"/>
                  </a:lnTo>
                  <a:lnTo>
                    <a:pt x="8330" y="471"/>
                  </a:lnTo>
                  <a:cubicBezTo>
                    <a:pt x="8387" y="642"/>
                    <a:pt x="8558" y="771"/>
                    <a:pt x="8686" y="771"/>
                  </a:cubicBezTo>
                  <a:cubicBezTo>
                    <a:pt x="8914" y="771"/>
                    <a:pt x="9100" y="585"/>
                    <a:pt x="9100" y="357"/>
                  </a:cubicBezTo>
                  <a:cubicBezTo>
                    <a:pt x="9100" y="172"/>
                    <a:pt x="8914" y="1"/>
                    <a:pt x="868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1"/>
            <p:cNvSpPr/>
            <p:nvPr/>
          </p:nvSpPr>
          <p:spPr>
            <a:xfrm rot="-5400000">
              <a:off x="4236967" y="2935946"/>
              <a:ext cx="565859" cy="147065"/>
            </a:xfrm>
            <a:custGeom>
              <a:avLst/>
              <a:gdLst/>
              <a:ahLst/>
              <a:cxnLst/>
              <a:rect l="l" t="t" r="r" b="b"/>
              <a:pathLst>
                <a:path w="13009" h="3381" extrusionOk="0">
                  <a:moveTo>
                    <a:pt x="12594" y="0"/>
                  </a:moveTo>
                  <a:cubicBezTo>
                    <a:pt x="12480" y="0"/>
                    <a:pt x="12295" y="114"/>
                    <a:pt x="12238" y="242"/>
                  </a:cubicBezTo>
                  <a:lnTo>
                    <a:pt x="0" y="242"/>
                  </a:lnTo>
                  <a:lnTo>
                    <a:pt x="0" y="3380"/>
                  </a:lnTo>
                  <a:lnTo>
                    <a:pt x="243" y="3380"/>
                  </a:lnTo>
                  <a:lnTo>
                    <a:pt x="243" y="471"/>
                  </a:lnTo>
                  <a:lnTo>
                    <a:pt x="12238" y="471"/>
                  </a:lnTo>
                  <a:cubicBezTo>
                    <a:pt x="12295" y="656"/>
                    <a:pt x="12480" y="770"/>
                    <a:pt x="12594" y="770"/>
                  </a:cubicBezTo>
                  <a:cubicBezTo>
                    <a:pt x="12837" y="770"/>
                    <a:pt x="13008" y="599"/>
                    <a:pt x="13008" y="357"/>
                  </a:cubicBezTo>
                  <a:cubicBezTo>
                    <a:pt x="13008" y="171"/>
                    <a:pt x="12837" y="0"/>
                    <a:pt x="12594"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1"/>
            <p:cNvSpPr/>
            <p:nvPr/>
          </p:nvSpPr>
          <p:spPr>
            <a:xfrm rot="-5400000">
              <a:off x="4284728" y="3027769"/>
              <a:ext cx="421317" cy="196087"/>
            </a:xfrm>
            <a:custGeom>
              <a:avLst/>
              <a:gdLst/>
              <a:ahLst/>
              <a:cxnLst/>
              <a:rect l="l" t="t" r="r" b="b"/>
              <a:pathLst>
                <a:path w="9686" h="4508" extrusionOk="0">
                  <a:moveTo>
                    <a:pt x="9329" y="0"/>
                  </a:moveTo>
                  <a:cubicBezTo>
                    <a:pt x="9157" y="0"/>
                    <a:pt x="8972" y="114"/>
                    <a:pt x="8972" y="300"/>
                  </a:cubicBezTo>
                  <a:lnTo>
                    <a:pt x="1" y="300"/>
                  </a:lnTo>
                  <a:lnTo>
                    <a:pt x="1" y="4507"/>
                  </a:lnTo>
                  <a:lnTo>
                    <a:pt x="243" y="4507"/>
                  </a:lnTo>
                  <a:lnTo>
                    <a:pt x="243" y="528"/>
                  </a:lnTo>
                  <a:lnTo>
                    <a:pt x="8972" y="528"/>
                  </a:lnTo>
                  <a:cubicBezTo>
                    <a:pt x="8972" y="656"/>
                    <a:pt x="9157" y="770"/>
                    <a:pt x="9329" y="770"/>
                  </a:cubicBezTo>
                  <a:cubicBezTo>
                    <a:pt x="9514" y="770"/>
                    <a:pt x="9685" y="585"/>
                    <a:pt x="9685" y="414"/>
                  </a:cubicBezTo>
                  <a:cubicBezTo>
                    <a:pt x="9685" y="171"/>
                    <a:pt x="9514" y="0"/>
                    <a:pt x="932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1"/>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1"/>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1"/>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1"/>
            <p:cNvSpPr/>
            <p:nvPr/>
          </p:nvSpPr>
          <p:spPr>
            <a:xfrm rot="-5400000">
              <a:off x="3890469" y="3910287"/>
              <a:ext cx="679996" cy="131580"/>
            </a:xfrm>
            <a:custGeom>
              <a:avLst/>
              <a:gdLst/>
              <a:ahLst/>
              <a:cxnLst/>
              <a:rect l="l" t="t" r="r" b="b"/>
              <a:pathLst>
                <a:path w="15633" h="3025" extrusionOk="0">
                  <a:moveTo>
                    <a:pt x="15219" y="1"/>
                  </a:moveTo>
                  <a:cubicBezTo>
                    <a:pt x="15034" y="1"/>
                    <a:pt x="14863" y="115"/>
                    <a:pt x="14863" y="357"/>
                  </a:cubicBezTo>
                  <a:cubicBezTo>
                    <a:pt x="14863" y="528"/>
                    <a:pt x="14977" y="714"/>
                    <a:pt x="15219" y="714"/>
                  </a:cubicBezTo>
                  <a:lnTo>
                    <a:pt x="15219" y="2796"/>
                  </a:lnTo>
                  <a:lnTo>
                    <a:pt x="1" y="2796"/>
                  </a:lnTo>
                  <a:lnTo>
                    <a:pt x="1" y="3024"/>
                  </a:lnTo>
                  <a:lnTo>
                    <a:pt x="15447" y="3024"/>
                  </a:lnTo>
                  <a:lnTo>
                    <a:pt x="15447" y="657"/>
                  </a:lnTo>
                  <a:cubicBezTo>
                    <a:pt x="15504" y="585"/>
                    <a:pt x="15633" y="471"/>
                    <a:pt x="15633" y="357"/>
                  </a:cubicBezTo>
                  <a:cubicBezTo>
                    <a:pt x="15633" y="115"/>
                    <a:pt x="15447" y="1"/>
                    <a:pt x="1521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1"/>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1"/>
            <p:cNvSpPr/>
            <p:nvPr/>
          </p:nvSpPr>
          <p:spPr>
            <a:xfrm rot="-5400000">
              <a:off x="3468913" y="3442188"/>
              <a:ext cx="1533069" cy="214704"/>
            </a:xfrm>
            <a:custGeom>
              <a:avLst/>
              <a:gdLst/>
              <a:ahLst/>
              <a:cxnLst/>
              <a:rect l="l" t="t" r="r" b="b"/>
              <a:pathLst>
                <a:path w="35245" h="4936" extrusionOk="0">
                  <a:moveTo>
                    <a:pt x="34831" y="0"/>
                  </a:moveTo>
                  <a:cubicBezTo>
                    <a:pt x="34702" y="0"/>
                    <a:pt x="34531" y="71"/>
                    <a:pt x="34474" y="243"/>
                  </a:cubicBezTo>
                  <a:lnTo>
                    <a:pt x="16403" y="243"/>
                  </a:lnTo>
                  <a:lnTo>
                    <a:pt x="16403" y="4707"/>
                  </a:lnTo>
                  <a:lnTo>
                    <a:pt x="1" y="4707"/>
                  </a:lnTo>
                  <a:lnTo>
                    <a:pt x="1" y="4935"/>
                  </a:lnTo>
                  <a:lnTo>
                    <a:pt x="16645" y="4935"/>
                  </a:lnTo>
                  <a:lnTo>
                    <a:pt x="16645" y="485"/>
                  </a:lnTo>
                  <a:lnTo>
                    <a:pt x="34474" y="485"/>
                  </a:lnTo>
                  <a:cubicBezTo>
                    <a:pt x="34531" y="599"/>
                    <a:pt x="34702" y="713"/>
                    <a:pt x="34831" y="713"/>
                  </a:cubicBezTo>
                  <a:cubicBezTo>
                    <a:pt x="35059" y="713"/>
                    <a:pt x="35244" y="542"/>
                    <a:pt x="35244" y="357"/>
                  </a:cubicBezTo>
                  <a:cubicBezTo>
                    <a:pt x="35244" y="129"/>
                    <a:pt x="35059" y="0"/>
                    <a:pt x="3483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69"/>
        <p:cNvGrpSpPr/>
        <p:nvPr/>
      </p:nvGrpSpPr>
      <p:grpSpPr>
        <a:xfrm>
          <a:off x="0" y="0"/>
          <a:ext cx="0" cy="0"/>
          <a:chOff x="0" y="0"/>
          <a:chExt cx="0" cy="0"/>
        </a:xfrm>
      </p:grpSpPr>
      <p:sp>
        <p:nvSpPr>
          <p:cNvPr id="1470" name="Google Shape;1470;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Parts and whole</a:t>
            </a:r>
            <a:endParaRPr/>
          </a:p>
        </p:txBody>
      </p:sp>
      <p:sp>
        <p:nvSpPr>
          <p:cNvPr id="1471" name="Google Shape;1471;p62"/>
          <p:cNvSpPr/>
          <p:nvPr/>
        </p:nvSpPr>
        <p:spPr>
          <a:xfrm>
            <a:off x="720025" y="1681326"/>
            <a:ext cx="2536800" cy="896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 and the smallest one in the entire Solar System</a:t>
            </a:r>
            <a:endParaRPr>
              <a:solidFill>
                <a:schemeClr val="dk1"/>
              </a:solidFill>
              <a:latin typeface="Catamaran"/>
              <a:ea typeface="Catamaran"/>
              <a:cs typeface="Catamaran"/>
              <a:sym typeface="Catamaran"/>
            </a:endParaRPr>
          </a:p>
        </p:txBody>
      </p:sp>
      <p:sp>
        <p:nvSpPr>
          <p:cNvPr id="1472" name="Google Shape;1472;p62"/>
          <p:cNvSpPr/>
          <p:nvPr/>
        </p:nvSpPr>
        <p:spPr>
          <a:xfrm>
            <a:off x="3758996" y="1672241"/>
            <a:ext cx="4665000" cy="90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tamaran"/>
                <a:ea typeface="Catamaran"/>
                <a:cs typeface="Catamaran"/>
                <a:sym typeface="Catamaran"/>
              </a:rPr>
              <a:t>Venus</a:t>
            </a:r>
            <a:r>
              <a:rPr lang="en">
                <a:solidFill>
                  <a:schemeClr val="dk1"/>
                </a:solidFill>
                <a:latin typeface="Catamaran"/>
                <a:ea typeface="Catamaran"/>
                <a:cs typeface="Catamaran"/>
                <a:sym typeface="Catamaran"/>
              </a:rPr>
              <a:t> has a beautiful name and is the second planet from the Sun. It’s terribly hot, even hotter than Mercury, and its atmosphere is extremely poisonous</a:t>
            </a:r>
            <a:endParaRPr>
              <a:solidFill>
                <a:schemeClr val="dk1"/>
              </a:solidFill>
              <a:latin typeface="Catamaran"/>
              <a:ea typeface="Catamaran"/>
              <a:cs typeface="Catamaran"/>
              <a:sym typeface="Catamaran"/>
            </a:endParaRPr>
          </a:p>
        </p:txBody>
      </p:sp>
      <p:sp>
        <p:nvSpPr>
          <p:cNvPr id="1473" name="Google Shape;1473;p62"/>
          <p:cNvSpPr/>
          <p:nvPr/>
        </p:nvSpPr>
        <p:spPr>
          <a:xfrm>
            <a:off x="720075" y="3269624"/>
            <a:ext cx="2536800" cy="519300"/>
          </a:xfrm>
          <a:prstGeom prst="rect">
            <a:avLst/>
          </a:prstGeom>
          <a:noFill/>
          <a:ln>
            <a:noFill/>
          </a:ln>
        </p:spPr>
        <p:txBody>
          <a:bodyPr spcFirstLastPara="1" wrap="square" lIns="54000" tIns="91425" rIns="54000"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Parts of the object</a:t>
            </a:r>
            <a:endParaRPr sz="2000">
              <a:solidFill>
                <a:schemeClr val="dk1"/>
              </a:solidFill>
              <a:latin typeface="Anton"/>
              <a:ea typeface="Anton"/>
              <a:cs typeface="Anton"/>
              <a:sym typeface="Anton"/>
            </a:endParaRPr>
          </a:p>
        </p:txBody>
      </p:sp>
      <p:sp>
        <p:nvSpPr>
          <p:cNvPr id="1474" name="Google Shape;1474;p62"/>
          <p:cNvSpPr/>
          <p:nvPr/>
        </p:nvSpPr>
        <p:spPr>
          <a:xfrm>
            <a:off x="720000" y="1254550"/>
            <a:ext cx="2536800" cy="5193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The whole object</a:t>
            </a:r>
            <a:endParaRPr sz="2000">
              <a:solidFill>
                <a:schemeClr val="dk1"/>
              </a:solidFill>
              <a:latin typeface="Anton"/>
              <a:ea typeface="Anton"/>
              <a:cs typeface="Anton"/>
              <a:sym typeface="Anton"/>
            </a:endParaRPr>
          </a:p>
        </p:txBody>
      </p:sp>
      <p:sp>
        <p:nvSpPr>
          <p:cNvPr id="1475" name="Google Shape;1475;p62"/>
          <p:cNvSpPr/>
          <p:nvPr/>
        </p:nvSpPr>
        <p:spPr>
          <a:xfrm>
            <a:off x="3758975" y="1254550"/>
            <a:ext cx="4665000" cy="5193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What would happen if the part was missing</a:t>
            </a:r>
            <a:endParaRPr sz="2000">
              <a:solidFill>
                <a:schemeClr val="dk1"/>
              </a:solidFill>
              <a:latin typeface="Anton"/>
              <a:ea typeface="Anton"/>
              <a:cs typeface="Anton"/>
              <a:sym typeface="Anton"/>
            </a:endParaRPr>
          </a:p>
        </p:txBody>
      </p:sp>
      <p:sp>
        <p:nvSpPr>
          <p:cNvPr id="1476" name="Google Shape;1476;p62"/>
          <p:cNvSpPr/>
          <p:nvPr/>
        </p:nvSpPr>
        <p:spPr>
          <a:xfrm>
            <a:off x="3759022" y="3687166"/>
            <a:ext cx="4665000" cy="83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solidFill>
                  <a:schemeClr val="dk1"/>
                </a:solidFill>
                <a:latin typeface="Catamaran"/>
                <a:ea typeface="Catamaran"/>
                <a:cs typeface="Catamaran"/>
                <a:sym typeface="Catamaran"/>
              </a:rPr>
              <a:t>Saturn </a:t>
            </a:r>
            <a:r>
              <a:rPr lang="en">
                <a:solidFill>
                  <a:schemeClr val="dk1"/>
                </a:solidFill>
                <a:latin typeface="Catamaran"/>
                <a:ea typeface="Catamaran"/>
                <a:cs typeface="Catamaran"/>
                <a:sym typeface="Catamaran"/>
              </a:rPr>
              <a:t>is a gas giant and has several rings. It’s composed mostly of hydrogen and helium. It was named after the Roman god of wealth and agriculture</a:t>
            </a:r>
            <a:endParaRPr>
              <a:solidFill>
                <a:schemeClr val="dk1"/>
              </a:solidFill>
              <a:latin typeface="Catamaran"/>
              <a:ea typeface="Catamaran"/>
              <a:cs typeface="Catamaran"/>
              <a:sym typeface="Catamaran"/>
            </a:endParaRPr>
          </a:p>
        </p:txBody>
      </p:sp>
      <p:sp>
        <p:nvSpPr>
          <p:cNvPr id="1477" name="Google Shape;1477;p62"/>
          <p:cNvSpPr/>
          <p:nvPr/>
        </p:nvSpPr>
        <p:spPr>
          <a:xfrm>
            <a:off x="3758976" y="3269627"/>
            <a:ext cx="4665000" cy="5193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What’s the function of the part?</a:t>
            </a:r>
            <a:endParaRPr sz="2000">
              <a:solidFill>
                <a:schemeClr val="dk1"/>
              </a:solidFill>
              <a:latin typeface="Anton"/>
              <a:ea typeface="Anton"/>
              <a:cs typeface="Anton"/>
              <a:sym typeface="Anton"/>
            </a:endParaRPr>
          </a:p>
        </p:txBody>
      </p:sp>
      <p:sp>
        <p:nvSpPr>
          <p:cNvPr id="1478" name="Google Shape;1478;p62"/>
          <p:cNvSpPr/>
          <p:nvPr/>
        </p:nvSpPr>
        <p:spPr>
          <a:xfrm>
            <a:off x="720025" y="3687166"/>
            <a:ext cx="2536800" cy="8307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Mercury is very small</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Venus is very hot</a:t>
            </a:r>
            <a:endParaRPr>
              <a:solidFill>
                <a:schemeClr val="dk1"/>
              </a:solidFill>
              <a:latin typeface="Catamaran"/>
              <a:ea typeface="Catamaran"/>
              <a:cs typeface="Catamaran"/>
              <a:sym typeface="Catamaran"/>
            </a:endParaRPr>
          </a:p>
          <a:p>
            <a:pPr marL="457200" lvl="0" indent="-317500" algn="l" rtl="0">
              <a:lnSpc>
                <a:spcPct val="115000"/>
              </a:lnSpc>
              <a:spcBef>
                <a:spcPts val="0"/>
              </a:spcBef>
              <a:spcAft>
                <a:spcPts val="0"/>
              </a:spcAft>
              <a:buClr>
                <a:schemeClr val="dk1"/>
              </a:buClr>
              <a:buSzPts val="1400"/>
              <a:buFont typeface="Catamaran"/>
              <a:buChar char="●"/>
            </a:pPr>
            <a:r>
              <a:rPr lang="en">
                <a:solidFill>
                  <a:schemeClr val="dk1"/>
                </a:solidFill>
                <a:latin typeface="Catamaran"/>
                <a:ea typeface="Catamaran"/>
                <a:cs typeface="Catamaran"/>
                <a:sym typeface="Catamaran"/>
              </a:rPr>
              <a:t>We all live on Earth</a:t>
            </a:r>
            <a:endParaRPr>
              <a:solidFill>
                <a:schemeClr val="dk1"/>
              </a:solidFill>
              <a:latin typeface="Catamaran"/>
              <a:ea typeface="Catamaran"/>
              <a:cs typeface="Catamaran"/>
              <a:sym typeface="Catamaran"/>
            </a:endParaRPr>
          </a:p>
        </p:txBody>
      </p:sp>
      <p:cxnSp>
        <p:nvCxnSpPr>
          <p:cNvPr id="1479" name="Google Shape;1479;p62"/>
          <p:cNvCxnSpPr>
            <a:stCxn id="1471" idx="2"/>
            <a:endCxn id="1473" idx="0"/>
          </p:cNvCxnSpPr>
          <p:nvPr/>
        </p:nvCxnSpPr>
        <p:spPr>
          <a:xfrm>
            <a:off x="1988425" y="2578026"/>
            <a:ext cx="0" cy="691500"/>
          </a:xfrm>
          <a:prstGeom prst="straightConnector1">
            <a:avLst/>
          </a:prstGeom>
          <a:noFill/>
          <a:ln w="9525" cap="flat" cmpd="sng">
            <a:solidFill>
              <a:schemeClr val="dk1"/>
            </a:solidFill>
            <a:prstDash val="solid"/>
            <a:round/>
            <a:headEnd type="none" w="med" len="med"/>
            <a:tailEnd type="oval" w="med" len="med"/>
          </a:ln>
        </p:spPr>
      </p:cxnSp>
      <p:cxnSp>
        <p:nvCxnSpPr>
          <p:cNvPr id="1480" name="Google Shape;1480;p62"/>
          <p:cNvCxnSpPr>
            <a:stCxn id="1473" idx="3"/>
            <a:endCxn id="1475" idx="1"/>
          </p:cNvCxnSpPr>
          <p:nvPr/>
        </p:nvCxnSpPr>
        <p:spPr>
          <a:xfrm rot="10800000" flipH="1">
            <a:off x="3256875" y="1514174"/>
            <a:ext cx="502200" cy="2015100"/>
          </a:xfrm>
          <a:prstGeom prst="bentConnector3">
            <a:avLst>
              <a:gd name="adj1" fmla="val 49990"/>
            </a:avLst>
          </a:prstGeom>
          <a:noFill/>
          <a:ln w="9525" cap="flat" cmpd="sng">
            <a:solidFill>
              <a:schemeClr val="dk1"/>
            </a:solidFill>
            <a:prstDash val="solid"/>
            <a:round/>
            <a:headEnd type="none" w="med" len="med"/>
            <a:tailEnd type="oval" w="med" len="med"/>
          </a:ln>
        </p:spPr>
      </p:cxnSp>
      <p:cxnSp>
        <p:nvCxnSpPr>
          <p:cNvPr id="1481" name="Google Shape;1481;p62"/>
          <p:cNvCxnSpPr>
            <a:stCxn id="1472" idx="2"/>
            <a:endCxn id="1477" idx="0"/>
          </p:cNvCxnSpPr>
          <p:nvPr/>
        </p:nvCxnSpPr>
        <p:spPr>
          <a:xfrm>
            <a:off x="6091496" y="2577941"/>
            <a:ext cx="0" cy="691800"/>
          </a:xfrm>
          <a:prstGeom prst="straightConnector1">
            <a:avLst/>
          </a:prstGeom>
          <a:noFill/>
          <a:ln w="9525" cap="flat" cmpd="sng">
            <a:solidFill>
              <a:schemeClr val="dk1"/>
            </a:solidFill>
            <a:prstDash val="solid"/>
            <a:round/>
            <a:headEnd type="none" w="med" len="med"/>
            <a:tailEnd type="oval" w="med" len="med"/>
          </a:ln>
        </p:spPr>
      </p:cxnSp>
      <p:grpSp>
        <p:nvGrpSpPr>
          <p:cNvPr id="1482" name="Google Shape;1482;p62"/>
          <p:cNvGrpSpPr/>
          <p:nvPr/>
        </p:nvGrpSpPr>
        <p:grpSpPr>
          <a:xfrm>
            <a:off x="321120" y="3072707"/>
            <a:ext cx="236955" cy="2070805"/>
            <a:chOff x="646419" y="2754471"/>
            <a:chExt cx="178121" cy="1556645"/>
          </a:xfrm>
        </p:grpSpPr>
        <p:sp>
          <p:nvSpPr>
            <p:cNvPr id="1483" name="Google Shape;1483;p62"/>
            <p:cNvSpPr/>
            <p:nvPr/>
          </p:nvSpPr>
          <p:spPr>
            <a:xfrm rot="-5400000">
              <a:off x="-81621" y="3482511"/>
              <a:ext cx="1556645" cy="100566"/>
            </a:xfrm>
            <a:custGeom>
              <a:avLst/>
              <a:gdLst/>
              <a:ahLst/>
              <a:cxnLst/>
              <a:rect l="l" t="t" r="r" b="b"/>
              <a:pathLst>
                <a:path w="35787" h="2312" extrusionOk="0">
                  <a:moveTo>
                    <a:pt x="17658" y="1"/>
                  </a:moveTo>
                  <a:lnTo>
                    <a:pt x="15576" y="2083"/>
                  </a:lnTo>
                  <a:lnTo>
                    <a:pt x="1" y="2083"/>
                  </a:lnTo>
                  <a:lnTo>
                    <a:pt x="1" y="2312"/>
                  </a:lnTo>
                  <a:lnTo>
                    <a:pt x="15633" y="2312"/>
                  </a:lnTo>
                  <a:lnTo>
                    <a:pt x="17772" y="243"/>
                  </a:lnTo>
                  <a:lnTo>
                    <a:pt x="23363" y="243"/>
                  </a:lnTo>
                  <a:lnTo>
                    <a:pt x="24904" y="1784"/>
                  </a:lnTo>
                  <a:lnTo>
                    <a:pt x="35073" y="1784"/>
                  </a:lnTo>
                  <a:cubicBezTo>
                    <a:pt x="35130" y="1898"/>
                    <a:pt x="35244" y="2026"/>
                    <a:pt x="35430" y="2026"/>
                  </a:cubicBezTo>
                  <a:cubicBezTo>
                    <a:pt x="35601" y="2026"/>
                    <a:pt x="35786" y="1841"/>
                    <a:pt x="35786" y="1670"/>
                  </a:cubicBezTo>
                  <a:cubicBezTo>
                    <a:pt x="35786" y="1427"/>
                    <a:pt x="35601" y="1242"/>
                    <a:pt x="35430" y="1242"/>
                  </a:cubicBezTo>
                  <a:cubicBezTo>
                    <a:pt x="35244" y="1242"/>
                    <a:pt x="35130" y="1370"/>
                    <a:pt x="35073" y="1541"/>
                  </a:cubicBezTo>
                  <a:lnTo>
                    <a:pt x="25018" y="1541"/>
                  </a:lnTo>
                  <a:lnTo>
                    <a:pt x="2342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62"/>
            <p:cNvSpPr/>
            <p:nvPr/>
          </p:nvSpPr>
          <p:spPr>
            <a:xfrm rot="-5400000">
              <a:off x="32255" y="3518831"/>
              <a:ext cx="1497053" cy="87517"/>
            </a:xfrm>
            <a:custGeom>
              <a:avLst/>
              <a:gdLst/>
              <a:ahLst/>
              <a:cxnLst/>
              <a:rect l="l" t="t" r="r" b="b"/>
              <a:pathLst>
                <a:path w="34417" h="2012" extrusionOk="0">
                  <a:moveTo>
                    <a:pt x="18243" y="0"/>
                  </a:moveTo>
                  <a:lnTo>
                    <a:pt x="16588" y="1655"/>
                  </a:lnTo>
                  <a:lnTo>
                    <a:pt x="1" y="1655"/>
                  </a:lnTo>
                  <a:lnTo>
                    <a:pt x="1" y="1897"/>
                  </a:lnTo>
                  <a:lnTo>
                    <a:pt x="16645" y="1897"/>
                  </a:lnTo>
                  <a:lnTo>
                    <a:pt x="18314" y="229"/>
                  </a:lnTo>
                  <a:lnTo>
                    <a:pt x="22522" y="229"/>
                  </a:lnTo>
                  <a:lnTo>
                    <a:pt x="24076" y="1783"/>
                  </a:lnTo>
                  <a:lnTo>
                    <a:pt x="33647" y="1783"/>
                  </a:lnTo>
                  <a:cubicBezTo>
                    <a:pt x="33704" y="1954"/>
                    <a:pt x="33875" y="2011"/>
                    <a:pt x="34003" y="2011"/>
                  </a:cubicBezTo>
                  <a:cubicBezTo>
                    <a:pt x="34232" y="2011"/>
                    <a:pt x="34417" y="1840"/>
                    <a:pt x="34417" y="1655"/>
                  </a:cubicBezTo>
                  <a:cubicBezTo>
                    <a:pt x="34417" y="1427"/>
                    <a:pt x="34232" y="1298"/>
                    <a:pt x="34003" y="1298"/>
                  </a:cubicBezTo>
                  <a:cubicBezTo>
                    <a:pt x="33875" y="1298"/>
                    <a:pt x="33704" y="1370"/>
                    <a:pt x="33647" y="1541"/>
                  </a:cubicBezTo>
                  <a:lnTo>
                    <a:pt x="24191" y="1541"/>
                  </a:lnTo>
                  <a:lnTo>
                    <a:pt x="2265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62"/>
            <p:cNvSpPr/>
            <p:nvPr/>
          </p:nvSpPr>
          <p:spPr>
            <a:xfrm rot="-5400000">
              <a:off x="48067" y="3573094"/>
              <a:ext cx="1377957" cy="98087"/>
            </a:xfrm>
            <a:custGeom>
              <a:avLst/>
              <a:gdLst/>
              <a:ahLst/>
              <a:cxnLst/>
              <a:rect l="l" t="t" r="r" b="b"/>
              <a:pathLst>
                <a:path w="31679" h="2255" extrusionOk="0">
                  <a:moveTo>
                    <a:pt x="18186" y="1"/>
                  </a:moveTo>
                  <a:lnTo>
                    <a:pt x="16232" y="1955"/>
                  </a:lnTo>
                  <a:lnTo>
                    <a:pt x="1" y="1955"/>
                  </a:lnTo>
                  <a:lnTo>
                    <a:pt x="1" y="2197"/>
                  </a:lnTo>
                  <a:lnTo>
                    <a:pt x="16346" y="2197"/>
                  </a:lnTo>
                  <a:lnTo>
                    <a:pt x="18314" y="229"/>
                  </a:lnTo>
                  <a:lnTo>
                    <a:pt x="22950" y="229"/>
                  </a:lnTo>
                  <a:lnTo>
                    <a:pt x="24661" y="1955"/>
                  </a:lnTo>
                  <a:lnTo>
                    <a:pt x="30908" y="1955"/>
                  </a:lnTo>
                  <a:cubicBezTo>
                    <a:pt x="30965" y="2140"/>
                    <a:pt x="31151" y="2254"/>
                    <a:pt x="31265" y="2254"/>
                  </a:cubicBezTo>
                  <a:cubicBezTo>
                    <a:pt x="31507" y="2254"/>
                    <a:pt x="31679" y="2069"/>
                    <a:pt x="31679" y="1840"/>
                  </a:cubicBezTo>
                  <a:cubicBezTo>
                    <a:pt x="31679" y="1655"/>
                    <a:pt x="31507" y="1484"/>
                    <a:pt x="31265" y="1484"/>
                  </a:cubicBezTo>
                  <a:cubicBezTo>
                    <a:pt x="31151" y="1484"/>
                    <a:pt x="30965" y="1598"/>
                    <a:pt x="30908" y="1712"/>
                  </a:cubicBezTo>
                  <a:lnTo>
                    <a:pt x="24733" y="1712"/>
                  </a:lnTo>
                  <a:lnTo>
                    <a:pt x="230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6" name="Google Shape;1486;p62"/>
          <p:cNvGrpSpPr/>
          <p:nvPr/>
        </p:nvGrpSpPr>
        <p:grpSpPr>
          <a:xfrm rot="10800000">
            <a:off x="8339401" y="7"/>
            <a:ext cx="503961" cy="2375205"/>
            <a:chOff x="8143116" y="2624662"/>
            <a:chExt cx="536528" cy="2528697"/>
          </a:xfrm>
        </p:grpSpPr>
        <p:sp>
          <p:nvSpPr>
            <p:cNvPr id="1487" name="Google Shape;1487;p62"/>
            <p:cNvSpPr/>
            <p:nvPr/>
          </p:nvSpPr>
          <p:spPr>
            <a:xfrm rot="-5400000">
              <a:off x="7445679" y="3919393"/>
              <a:ext cx="2235397" cy="232533"/>
            </a:xfrm>
            <a:custGeom>
              <a:avLst/>
              <a:gdLst/>
              <a:ahLst/>
              <a:cxnLst/>
              <a:rect l="l" t="t" r="r" b="b"/>
              <a:pathLst>
                <a:path w="26744" h="2782" extrusionOk="0">
                  <a:moveTo>
                    <a:pt x="26330" y="0"/>
                  </a:moveTo>
                  <a:cubicBezTo>
                    <a:pt x="26216" y="0"/>
                    <a:pt x="26030" y="114"/>
                    <a:pt x="25973" y="286"/>
                  </a:cubicBezTo>
                  <a:lnTo>
                    <a:pt x="17116" y="286"/>
                  </a:lnTo>
                  <a:lnTo>
                    <a:pt x="14863" y="2553"/>
                  </a:lnTo>
                  <a:lnTo>
                    <a:pt x="1" y="2553"/>
                  </a:lnTo>
                  <a:lnTo>
                    <a:pt x="1" y="2782"/>
                  </a:lnTo>
                  <a:lnTo>
                    <a:pt x="14920" y="2782"/>
                  </a:lnTo>
                  <a:lnTo>
                    <a:pt x="17245" y="528"/>
                  </a:lnTo>
                  <a:lnTo>
                    <a:pt x="25973" y="528"/>
                  </a:lnTo>
                  <a:cubicBezTo>
                    <a:pt x="26030" y="642"/>
                    <a:pt x="26216" y="770"/>
                    <a:pt x="26330" y="770"/>
                  </a:cubicBezTo>
                  <a:cubicBezTo>
                    <a:pt x="26572" y="770"/>
                    <a:pt x="26744" y="585"/>
                    <a:pt x="26744" y="414"/>
                  </a:cubicBezTo>
                  <a:cubicBezTo>
                    <a:pt x="26744" y="171"/>
                    <a:pt x="26572" y="0"/>
                    <a:pt x="2633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62"/>
            <p:cNvSpPr/>
            <p:nvPr/>
          </p:nvSpPr>
          <p:spPr>
            <a:xfrm rot="-5400000">
              <a:off x="7411119" y="4023081"/>
              <a:ext cx="1987401" cy="273156"/>
            </a:xfrm>
            <a:custGeom>
              <a:avLst/>
              <a:gdLst/>
              <a:ahLst/>
              <a:cxnLst/>
              <a:rect l="l" t="t" r="r" b="b"/>
              <a:pathLst>
                <a:path w="23777" h="3268" extrusionOk="0">
                  <a:moveTo>
                    <a:pt x="23363" y="1"/>
                  </a:moveTo>
                  <a:cubicBezTo>
                    <a:pt x="23235" y="1"/>
                    <a:pt x="23064" y="58"/>
                    <a:pt x="23007" y="229"/>
                  </a:cubicBezTo>
                  <a:lnTo>
                    <a:pt x="16588" y="229"/>
                  </a:lnTo>
                  <a:lnTo>
                    <a:pt x="13793" y="3025"/>
                  </a:lnTo>
                  <a:lnTo>
                    <a:pt x="1" y="3025"/>
                  </a:lnTo>
                  <a:lnTo>
                    <a:pt x="1" y="3267"/>
                  </a:lnTo>
                  <a:lnTo>
                    <a:pt x="13850" y="3267"/>
                  </a:lnTo>
                  <a:lnTo>
                    <a:pt x="16703" y="472"/>
                  </a:lnTo>
                  <a:lnTo>
                    <a:pt x="23007" y="472"/>
                  </a:lnTo>
                  <a:cubicBezTo>
                    <a:pt x="23064" y="586"/>
                    <a:pt x="23235" y="714"/>
                    <a:pt x="23363" y="714"/>
                  </a:cubicBezTo>
                  <a:cubicBezTo>
                    <a:pt x="23591" y="714"/>
                    <a:pt x="23777" y="529"/>
                    <a:pt x="23777" y="357"/>
                  </a:cubicBezTo>
                  <a:cubicBezTo>
                    <a:pt x="23777" y="115"/>
                    <a:pt x="23591" y="1"/>
                    <a:pt x="2336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2"/>
            <p:cNvSpPr/>
            <p:nvPr/>
          </p:nvSpPr>
          <p:spPr>
            <a:xfrm rot="-5400000">
              <a:off x="7217368" y="3764970"/>
              <a:ext cx="2528697" cy="248080"/>
            </a:xfrm>
            <a:custGeom>
              <a:avLst/>
              <a:gdLst/>
              <a:ahLst/>
              <a:cxnLst/>
              <a:rect l="l" t="t" r="r" b="b"/>
              <a:pathLst>
                <a:path w="30253" h="2968" extrusionOk="0">
                  <a:moveTo>
                    <a:pt x="29839" y="1"/>
                  </a:moveTo>
                  <a:cubicBezTo>
                    <a:pt x="29725" y="1"/>
                    <a:pt x="29539" y="115"/>
                    <a:pt x="29482" y="229"/>
                  </a:cubicBezTo>
                  <a:lnTo>
                    <a:pt x="16760" y="229"/>
                  </a:lnTo>
                  <a:lnTo>
                    <a:pt x="14264" y="2725"/>
                  </a:lnTo>
                  <a:lnTo>
                    <a:pt x="1" y="2725"/>
                  </a:lnTo>
                  <a:lnTo>
                    <a:pt x="1" y="2967"/>
                  </a:lnTo>
                  <a:lnTo>
                    <a:pt x="14321" y="2967"/>
                  </a:lnTo>
                  <a:lnTo>
                    <a:pt x="16817" y="471"/>
                  </a:lnTo>
                  <a:lnTo>
                    <a:pt x="29482" y="471"/>
                  </a:lnTo>
                  <a:cubicBezTo>
                    <a:pt x="29539" y="642"/>
                    <a:pt x="29725" y="771"/>
                    <a:pt x="29839" y="771"/>
                  </a:cubicBezTo>
                  <a:cubicBezTo>
                    <a:pt x="30081" y="771"/>
                    <a:pt x="30252" y="585"/>
                    <a:pt x="30252" y="357"/>
                  </a:cubicBezTo>
                  <a:cubicBezTo>
                    <a:pt x="30252" y="172"/>
                    <a:pt x="30081" y="1"/>
                    <a:pt x="29839"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2"/>
            <p:cNvSpPr/>
            <p:nvPr/>
          </p:nvSpPr>
          <p:spPr>
            <a:xfrm rot="-5400000">
              <a:off x="7095211" y="3791843"/>
              <a:ext cx="2409421" cy="313611"/>
            </a:xfrm>
            <a:custGeom>
              <a:avLst/>
              <a:gdLst/>
              <a:ahLst/>
              <a:cxnLst/>
              <a:rect l="l" t="t" r="r" b="b"/>
              <a:pathLst>
                <a:path w="28826" h="3752" extrusionOk="0">
                  <a:moveTo>
                    <a:pt x="28469" y="0"/>
                  </a:moveTo>
                  <a:cubicBezTo>
                    <a:pt x="28298" y="0"/>
                    <a:pt x="28170" y="129"/>
                    <a:pt x="28113" y="300"/>
                  </a:cubicBezTo>
                  <a:lnTo>
                    <a:pt x="16588" y="300"/>
                  </a:lnTo>
                  <a:lnTo>
                    <a:pt x="13322" y="3509"/>
                  </a:lnTo>
                  <a:lnTo>
                    <a:pt x="1" y="3509"/>
                  </a:lnTo>
                  <a:lnTo>
                    <a:pt x="1" y="3751"/>
                  </a:lnTo>
                  <a:lnTo>
                    <a:pt x="13436" y="3751"/>
                  </a:lnTo>
                  <a:lnTo>
                    <a:pt x="16703" y="542"/>
                  </a:lnTo>
                  <a:lnTo>
                    <a:pt x="28113" y="542"/>
                  </a:lnTo>
                  <a:cubicBezTo>
                    <a:pt x="28170" y="656"/>
                    <a:pt x="28298" y="785"/>
                    <a:pt x="28469" y="785"/>
                  </a:cubicBezTo>
                  <a:cubicBezTo>
                    <a:pt x="28655" y="785"/>
                    <a:pt x="28826" y="599"/>
                    <a:pt x="28826" y="428"/>
                  </a:cubicBezTo>
                  <a:cubicBezTo>
                    <a:pt x="28826" y="186"/>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494"/>
        <p:cNvGrpSpPr/>
        <p:nvPr/>
      </p:nvGrpSpPr>
      <p:grpSpPr>
        <a:xfrm>
          <a:off x="0" y="0"/>
          <a:ext cx="0" cy="0"/>
          <a:chOff x="0" y="0"/>
          <a:chExt cx="0" cy="0"/>
        </a:xfrm>
      </p:grpSpPr>
      <p:sp>
        <p:nvSpPr>
          <p:cNvPr id="1495" name="Google Shape;1495;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Evolution of the students</a:t>
            </a:r>
            <a:endParaRPr/>
          </a:p>
        </p:txBody>
      </p:sp>
      <p:sp>
        <p:nvSpPr>
          <p:cNvPr id="1496" name="Google Shape;1496;p63"/>
          <p:cNvSpPr txBox="1"/>
          <p:nvPr/>
        </p:nvSpPr>
        <p:spPr>
          <a:xfrm>
            <a:off x="713250" y="4367475"/>
            <a:ext cx="7717500" cy="24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solidFill>
                  <a:schemeClr val="dk1"/>
                </a:solidFill>
                <a:latin typeface="Catamaran"/>
                <a:ea typeface="Catamaran"/>
                <a:cs typeface="Catamaran"/>
                <a:sym typeface="Catamaran"/>
              </a:rPr>
              <a:t>Follow the link in the graph to modify its data and then paste the new one here.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For more info, click here</a:t>
            </a:r>
            <a:endParaRPr sz="1000" b="1">
              <a:solidFill>
                <a:schemeClr val="dk1"/>
              </a:solidFill>
              <a:latin typeface="Catamaran"/>
              <a:ea typeface="Catamaran"/>
              <a:cs typeface="Catamaran"/>
              <a:sym typeface="Catamaran"/>
            </a:endParaRPr>
          </a:p>
        </p:txBody>
      </p:sp>
      <p:sp>
        <p:nvSpPr>
          <p:cNvPr id="1497" name="Google Shape;1497;p63"/>
          <p:cNvSpPr txBox="1"/>
          <p:nvPr/>
        </p:nvSpPr>
        <p:spPr>
          <a:xfrm flipH="1">
            <a:off x="5930523" y="1255950"/>
            <a:ext cx="2143200" cy="4917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a:solidFill>
                  <a:schemeClr val="dk1"/>
                </a:solidFill>
                <a:latin typeface="Anton"/>
                <a:ea typeface="Anton"/>
                <a:cs typeface="Anton"/>
                <a:sym typeface="Anton"/>
              </a:rPr>
              <a:t>Venus</a:t>
            </a:r>
            <a:endParaRPr sz="2000">
              <a:solidFill>
                <a:schemeClr val="dk1"/>
              </a:solidFill>
              <a:latin typeface="Anton"/>
              <a:ea typeface="Anton"/>
              <a:cs typeface="Anton"/>
              <a:sym typeface="Anton"/>
            </a:endParaRPr>
          </a:p>
        </p:txBody>
      </p:sp>
      <p:sp>
        <p:nvSpPr>
          <p:cNvPr id="1498" name="Google Shape;1498;p63"/>
          <p:cNvSpPr txBox="1"/>
          <p:nvPr/>
        </p:nvSpPr>
        <p:spPr>
          <a:xfrm flipH="1">
            <a:off x="5930523" y="3337400"/>
            <a:ext cx="2143200" cy="4917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a:solidFill>
                  <a:schemeClr val="dk1"/>
                </a:solidFill>
                <a:latin typeface="Anton"/>
                <a:ea typeface="Anton"/>
                <a:cs typeface="Anton"/>
                <a:sym typeface="Anton"/>
              </a:rPr>
              <a:t>Mars</a:t>
            </a:r>
            <a:endParaRPr sz="2000">
              <a:solidFill>
                <a:schemeClr val="dk1"/>
              </a:solidFill>
              <a:latin typeface="Anton"/>
              <a:ea typeface="Anton"/>
              <a:cs typeface="Anton"/>
              <a:sym typeface="Anton"/>
            </a:endParaRPr>
          </a:p>
        </p:txBody>
      </p:sp>
      <p:sp>
        <p:nvSpPr>
          <p:cNvPr id="1499" name="Google Shape;1499;p63"/>
          <p:cNvSpPr txBox="1"/>
          <p:nvPr/>
        </p:nvSpPr>
        <p:spPr>
          <a:xfrm flipH="1">
            <a:off x="5930548" y="2296627"/>
            <a:ext cx="2143200" cy="4917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000">
                <a:solidFill>
                  <a:schemeClr val="dk1"/>
                </a:solidFill>
                <a:latin typeface="Anton"/>
                <a:ea typeface="Anton"/>
                <a:cs typeface="Anton"/>
                <a:sym typeface="Anton"/>
              </a:rPr>
              <a:t>Mercury</a:t>
            </a:r>
            <a:endParaRPr sz="2000">
              <a:solidFill>
                <a:schemeClr val="dk1"/>
              </a:solidFill>
              <a:latin typeface="Anton"/>
              <a:ea typeface="Anton"/>
              <a:cs typeface="Anton"/>
              <a:sym typeface="Anton"/>
            </a:endParaRPr>
          </a:p>
        </p:txBody>
      </p:sp>
      <p:sp>
        <p:nvSpPr>
          <p:cNvPr id="1500" name="Google Shape;1500;p63"/>
          <p:cNvSpPr txBox="1"/>
          <p:nvPr/>
        </p:nvSpPr>
        <p:spPr>
          <a:xfrm flipH="1">
            <a:off x="5930535" y="1639716"/>
            <a:ext cx="2143200" cy="571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sp>
        <p:nvSpPr>
          <p:cNvPr id="1501" name="Google Shape;1501;p63"/>
          <p:cNvSpPr txBox="1"/>
          <p:nvPr/>
        </p:nvSpPr>
        <p:spPr>
          <a:xfrm flipH="1">
            <a:off x="5930535" y="3721296"/>
            <a:ext cx="2143200" cy="571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sp>
        <p:nvSpPr>
          <p:cNvPr id="1502" name="Google Shape;1502;p63"/>
          <p:cNvSpPr txBox="1"/>
          <p:nvPr/>
        </p:nvSpPr>
        <p:spPr>
          <a:xfrm flipH="1">
            <a:off x="5930550" y="2680506"/>
            <a:ext cx="2143200" cy="5718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sp>
        <p:nvSpPr>
          <p:cNvPr id="1503" name="Google Shape;1503;p63"/>
          <p:cNvSpPr/>
          <p:nvPr/>
        </p:nvSpPr>
        <p:spPr>
          <a:xfrm>
            <a:off x="8147198" y="1357225"/>
            <a:ext cx="187800" cy="1878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3"/>
          <p:cNvSpPr/>
          <p:nvPr/>
        </p:nvSpPr>
        <p:spPr>
          <a:xfrm>
            <a:off x="8147198" y="2407300"/>
            <a:ext cx="187800" cy="187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3"/>
          <p:cNvSpPr/>
          <p:nvPr/>
        </p:nvSpPr>
        <p:spPr>
          <a:xfrm>
            <a:off x="8147198" y="3457375"/>
            <a:ext cx="187800" cy="1878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06" name="Google Shape;1506;p63" title="Gráfico">
            <a:hlinkClick r:id="rId4"/>
          </p:cNvPr>
          <p:cNvPicPr preferRelativeResize="0"/>
          <p:nvPr/>
        </p:nvPicPr>
        <p:blipFill>
          <a:blip r:embed="rId5">
            <a:alphaModFix/>
          </a:blip>
          <a:stretch>
            <a:fillRect/>
          </a:stretch>
        </p:blipFill>
        <p:spPr>
          <a:xfrm>
            <a:off x="809002" y="1255950"/>
            <a:ext cx="4841445" cy="2993625"/>
          </a:xfrm>
          <a:prstGeom prst="rect">
            <a:avLst/>
          </a:prstGeom>
          <a:noFill/>
          <a:ln>
            <a:noFill/>
          </a:ln>
        </p:spPr>
      </p:pic>
      <p:grpSp>
        <p:nvGrpSpPr>
          <p:cNvPr id="1507" name="Google Shape;1507;p63"/>
          <p:cNvGrpSpPr/>
          <p:nvPr/>
        </p:nvGrpSpPr>
        <p:grpSpPr>
          <a:xfrm rot="10800000">
            <a:off x="145295" y="-717455"/>
            <a:ext cx="574715" cy="2284640"/>
            <a:chOff x="4187644" y="2702970"/>
            <a:chExt cx="405786" cy="1613105"/>
          </a:xfrm>
        </p:grpSpPr>
        <p:sp>
          <p:nvSpPr>
            <p:cNvPr id="1508" name="Google Shape;1508;p63"/>
            <p:cNvSpPr/>
            <p:nvPr/>
          </p:nvSpPr>
          <p:spPr>
            <a:xfrm rot="-5400000">
              <a:off x="3936988" y="3222875"/>
              <a:ext cx="1067777" cy="245108"/>
            </a:xfrm>
            <a:custGeom>
              <a:avLst/>
              <a:gdLst/>
              <a:ahLst/>
              <a:cxnLst/>
              <a:rect l="l" t="t" r="r" b="b"/>
              <a:pathLst>
                <a:path w="24548" h="5635" extrusionOk="0">
                  <a:moveTo>
                    <a:pt x="24190" y="0"/>
                  </a:moveTo>
                  <a:cubicBezTo>
                    <a:pt x="24005" y="0"/>
                    <a:pt x="23834" y="115"/>
                    <a:pt x="23834" y="229"/>
                  </a:cubicBezTo>
                  <a:lnTo>
                    <a:pt x="11525" y="229"/>
                  </a:lnTo>
                  <a:lnTo>
                    <a:pt x="11525" y="4151"/>
                  </a:lnTo>
                  <a:lnTo>
                    <a:pt x="1" y="4151"/>
                  </a:lnTo>
                  <a:lnTo>
                    <a:pt x="1" y="5634"/>
                  </a:lnTo>
                  <a:lnTo>
                    <a:pt x="243" y="5634"/>
                  </a:lnTo>
                  <a:lnTo>
                    <a:pt x="243" y="4393"/>
                  </a:lnTo>
                  <a:lnTo>
                    <a:pt x="11768" y="4393"/>
                  </a:lnTo>
                  <a:lnTo>
                    <a:pt x="11768" y="471"/>
                  </a:lnTo>
                  <a:lnTo>
                    <a:pt x="23834" y="471"/>
                  </a:lnTo>
                  <a:cubicBezTo>
                    <a:pt x="23834" y="642"/>
                    <a:pt x="24005" y="771"/>
                    <a:pt x="24190" y="771"/>
                  </a:cubicBezTo>
                  <a:cubicBezTo>
                    <a:pt x="24362" y="771"/>
                    <a:pt x="24547" y="585"/>
                    <a:pt x="24547" y="357"/>
                  </a:cubicBezTo>
                  <a:cubicBezTo>
                    <a:pt x="24547" y="172"/>
                    <a:pt x="24362" y="0"/>
                    <a:pt x="2419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3"/>
            <p:cNvSpPr/>
            <p:nvPr/>
          </p:nvSpPr>
          <p:spPr>
            <a:xfrm rot="-5400000">
              <a:off x="3583049" y="3406216"/>
              <a:ext cx="1613105" cy="206613"/>
            </a:xfrm>
            <a:custGeom>
              <a:avLst/>
              <a:gdLst/>
              <a:ahLst/>
              <a:cxnLst/>
              <a:rect l="l" t="t" r="r" b="b"/>
              <a:pathLst>
                <a:path w="37085" h="4750" extrusionOk="0">
                  <a:moveTo>
                    <a:pt x="36670" y="0"/>
                  </a:moveTo>
                  <a:cubicBezTo>
                    <a:pt x="36542" y="0"/>
                    <a:pt x="36371" y="114"/>
                    <a:pt x="36314" y="228"/>
                  </a:cubicBezTo>
                  <a:lnTo>
                    <a:pt x="20325" y="228"/>
                  </a:lnTo>
                  <a:lnTo>
                    <a:pt x="20325" y="4507"/>
                  </a:lnTo>
                  <a:lnTo>
                    <a:pt x="1" y="4507"/>
                  </a:lnTo>
                  <a:lnTo>
                    <a:pt x="1" y="4750"/>
                  </a:lnTo>
                  <a:lnTo>
                    <a:pt x="20568" y="4750"/>
                  </a:lnTo>
                  <a:lnTo>
                    <a:pt x="20568" y="471"/>
                  </a:lnTo>
                  <a:lnTo>
                    <a:pt x="36314" y="471"/>
                  </a:lnTo>
                  <a:cubicBezTo>
                    <a:pt x="36371" y="642"/>
                    <a:pt x="36542" y="713"/>
                    <a:pt x="36670" y="713"/>
                  </a:cubicBezTo>
                  <a:cubicBezTo>
                    <a:pt x="36899" y="713"/>
                    <a:pt x="37084" y="585"/>
                    <a:pt x="37084" y="357"/>
                  </a:cubicBezTo>
                  <a:cubicBezTo>
                    <a:pt x="37084" y="171"/>
                    <a:pt x="36899" y="0"/>
                    <a:pt x="366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3"/>
            <p:cNvSpPr/>
            <p:nvPr/>
          </p:nvSpPr>
          <p:spPr>
            <a:xfrm rot="-5400000">
              <a:off x="3683572" y="3550758"/>
              <a:ext cx="1318409" cy="212224"/>
            </a:xfrm>
            <a:custGeom>
              <a:avLst/>
              <a:gdLst/>
              <a:ahLst/>
              <a:cxnLst/>
              <a:rect l="l" t="t" r="r" b="b"/>
              <a:pathLst>
                <a:path w="30310" h="4879" extrusionOk="0">
                  <a:moveTo>
                    <a:pt x="29896" y="0"/>
                  </a:moveTo>
                  <a:cubicBezTo>
                    <a:pt x="29767" y="0"/>
                    <a:pt x="29596" y="71"/>
                    <a:pt x="29539" y="243"/>
                  </a:cubicBezTo>
                  <a:lnTo>
                    <a:pt x="18956" y="243"/>
                  </a:lnTo>
                  <a:lnTo>
                    <a:pt x="18956" y="4636"/>
                  </a:lnTo>
                  <a:lnTo>
                    <a:pt x="1" y="4636"/>
                  </a:lnTo>
                  <a:lnTo>
                    <a:pt x="1" y="4878"/>
                  </a:lnTo>
                  <a:lnTo>
                    <a:pt x="19198" y="4878"/>
                  </a:lnTo>
                  <a:lnTo>
                    <a:pt x="19198" y="485"/>
                  </a:lnTo>
                  <a:lnTo>
                    <a:pt x="29539" y="485"/>
                  </a:lnTo>
                  <a:cubicBezTo>
                    <a:pt x="29596" y="599"/>
                    <a:pt x="29767" y="713"/>
                    <a:pt x="29896" y="713"/>
                  </a:cubicBezTo>
                  <a:cubicBezTo>
                    <a:pt x="30124" y="713"/>
                    <a:pt x="30309" y="542"/>
                    <a:pt x="30309" y="357"/>
                  </a:cubicBezTo>
                  <a:cubicBezTo>
                    <a:pt x="30309" y="129"/>
                    <a:pt x="30124" y="0"/>
                    <a:pt x="298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3"/>
            <p:cNvSpPr/>
            <p:nvPr/>
          </p:nvSpPr>
          <p:spPr>
            <a:xfrm rot="-5400000">
              <a:off x="3593294" y="3509501"/>
              <a:ext cx="1400924" cy="212224"/>
            </a:xfrm>
            <a:custGeom>
              <a:avLst/>
              <a:gdLst/>
              <a:ahLst/>
              <a:cxnLst/>
              <a:rect l="l" t="t" r="r" b="b"/>
              <a:pathLst>
                <a:path w="32207" h="4879" extrusionOk="0">
                  <a:moveTo>
                    <a:pt x="31850" y="0"/>
                  </a:moveTo>
                  <a:cubicBezTo>
                    <a:pt x="31678" y="0"/>
                    <a:pt x="31493" y="57"/>
                    <a:pt x="31493" y="243"/>
                  </a:cubicBezTo>
                  <a:lnTo>
                    <a:pt x="17715" y="243"/>
                  </a:lnTo>
                  <a:lnTo>
                    <a:pt x="17715" y="4636"/>
                  </a:lnTo>
                  <a:lnTo>
                    <a:pt x="1" y="4636"/>
                  </a:lnTo>
                  <a:lnTo>
                    <a:pt x="1" y="4878"/>
                  </a:lnTo>
                  <a:lnTo>
                    <a:pt x="17943" y="4878"/>
                  </a:lnTo>
                  <a:lnTo>
                    <a:pt x="17943" y="485"/>
                  </a:lnTo>
                  <a:lnTo>
                    <a:pt x="31493" y="485"/>
                  </a:lnTo>
                  <a:cubicBezTo>
                    <a:pt x="31493" y="599"/>
                    <a:pt x="31678" y="714"/>
                    <a:pt x="31850" y="714"/>
                  </a:cubicBezTo>
                  <a:cubicBezTo>
                    <a:pt x="32035" y="714"/>
                    <a:pt x="32206" y="542"/>
                    <a:pt x="32206" y="357"/>
                  </a:cubicBezTo>
                  <a:cubicBezTo>
                    <a:pt x="32206" y="129"/>
                    <a:pt x="32035" y="0"/>
                    <a:pt x="3185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2" name="Google Shape;1512;p63"/>
          <p:cNvGrpSpPr/>
          <p:nvPr/>
        </p:nvGrpSpPr>
        <p:grpSpPr>
          <a:xfrm>
            <a:off x="8519293" y="2954866"/>
            <a:ext cx="555005" cy="2187936"/>
            <a:chOff x="8218831" y="2549603"/>
            <a:chExt cx="660484" cy="2603756"/>
          </a:xfrm>
        </p:grpSpPr>
        <p:sp>
          <p:nvSpPr>
            <p:cNvPr id="1513" name="Google Shape;1513;p63"/>
            <p:cNvSpPr/>
            <p:nvPr/>
          </p:nvSpPr>
          <p:spPr>
            <a:xfrm rot="-5400000">
              <a:off x="7520808" y="3794852"/>
              <a:ext cx="2409421" cy="307593"/>
            </a:xfrm>
            <a:custGeom>
              <a:avLst/>
              <a:gdLst/>
              <a:ahLst/>
              <a:cxnLst/>
              <a:rect l="l" t="t" r="r" b="b"/>
              <a:pathLst>
                <a:path w="28826" h="3680" extrusionOk="0">
                  <a:moveTo>
                    <a:pt x="28469" y="0"/>
                  </a:moveTo>
                  <a:cubicBezTo>
                    <a:pt x="28298" y="0"/>
                    <a:pt x="28170" y="114"/>
                    <a:pt x="28113" y="285"/>
                  </a:cubicBezTo>
                  <a:lnTo>
                    <a:pt x="17302" y="285"/>
                  </a:lnTo>
                  <a:lnTo>
                    <a:pt x="17302" y="3437"/>
                  </a:lnTo>
                  <a:lnTo>
                    <a:pt x="1" y="3437"/>
                  </a:lnTo>
                  <a:lnTo>
                    <a:pt x="1" y="3680"/>
                  </a:lnTo>
                  <a:lnTo>
                    <a:pt x="17530" y="3680"/>
                  </a:lnTo>
                  <a:lnTo>
                    <a:pt x="17530" y="528"/>
                  </a:lnTo>
                  <a:lnTo>
                    <a:pt x="28113" y="528"/>
                  </a:lnTo>
                  <a:cubicBezTo>
                    <a:pt x="28170" y="642"/>
                    <a:pt x="28298" y="770"/>
                    <a:pt x="28469" y="770"/>
                  </a:cubicBezTo>
                  <a:cubicBezTo>
                    <a:pt x="28655" y="770"/>
                    <a:pt x="28826" y="585"/>
                    <a:pt x="28826" y="414"/>
                  </a:cubicBezTo>
                  <a:cubicBezTo>
                    <a:pt x="28826" y="171"/>
                    <a:pt x="28655" y="0"/>
                    <a:pt x="28469"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3"/>
            <p:cNvSpPr/>
            <p:nvPr/>
          </p:nvSpPr>
          <p:spPr>
            <a:xfrm rot="-5400000">
              <a:off x="7336629" y="3695260"/>
              <a:ext cx="2603756" cy="312441"/>
            </a:xfrm>
            <a:custGeom>
              <a:avLst/>
              <a:gdLst/>
              <a:ahLst/>
              <a:cxnLst/>
              <a:rect l="l" t="t" r="r" b="b"/>
              <a:pathLst>
                <a:path w="31151" h="3738" extrusionOk="0">
                  <a:moveTo>
                    <a:pt x="30723" y="0"/>
                  </a:moveTo>
                  <a:cubicBezTo>
                    <a:pt x="30609" y="0"/>
                    <a:pt x="30438" y="114"/>
                    <a:pt x="30366" y="229"/>
                  </a:cubicBezTo>
                  <a:lnTo>
                    <a:pt x="16104" y="229"/>
                  </a:lnTo>
                  <a:lnTo>
                    <a:pt x="16104" y="3495"/>
                  </a:lnTo>
                  <a:lnTo>
                    <a:pt x="1" y="3495"/>
                  </a:lnTo>
                  <a:lnTo>
                    <a:pt x="1" y="3737"/>
                  </a:lnTo>
                  <a:lnTo>
                    <a:pt x="16346" y="3737"/>
                  </a:lnTo>
                  <a:lnTo>
                    <a:pt x="16346" y="471"/>
                  </a:lnTo>
                  <a:lnTo>
                    <a:pt x="30366" y="471"/>
                  </a:lnTo>
                  <a:cubicBezTo>
                    <a:pt x="30438" y="642"/>
                    <a:pt x="30609" y="770"/>
                    <a:pt x="30723" y="770"/>
                  </a:cubicBezTo>
                  <a:cubicBezTo>
                    <a:pt x="30965" y="770"/>
                    <a:pt x="31151" y="585"/>
                    <a:pt x="31151" y="357"/>
                  </a:cubicBezTo>
                  <a:cubicBezTo>
                    <a:pt x="31151" y="171"/>
                    <a:pt x="30965" y="0"/>
                    <a:pt x="3072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3"/>
            <p:cNvSpPr/>
            <p:nvPr/>
          </p:nvSpPr>
          <p:spPr>
            <a:xfrm rot="-5400000">
              <a:off x="7266838" y="3694675"/>
              <a:ext cx="2484564" cy="432803"/>
            </a:xfrm>
            <a:custGeom>
              <a:avLst/>
              <a:gdLst/>
              <a:ahLst/>
              <a:cxnLst/>
              <a:rect l="l" t="t" r="r" b="b"/>
              <a:pathLst>
                <a:path w="29725" h="5178" extrusionOk="0">
                  <a:moveTo>
                    <a:pt x="29368" y="1"/>
                  </a:moveTo>
                  <a:cubicBezTo>
                    <a:pt x="29183" y="1"/>
                    <a:pt x="29068" y="129"/>
                    <a:pt x="29011" y="243"/>
                  </a:cubicBezTo>
                  <a:lnTo>
                    <a:pt x="18728" y="243"/>
                  </a:lnTo>
                  <a:lnTo>
                    <a:pt x="18728" y="1555"/>
                  </a:lnTo>
                  <a:lnTo>
                    <a:pt x="14977" y="1555"/>
                  </a:lnTo>
                  <a:lnTo>
                    <a:pt x="14977" y="4935"/>
                  </a:lnTo>
                  <a:lnTo>
                    <a:pt x="1" y="4935"/>
                  </a:lnTo>
                  <a:lnTo>
                    <a:pt x="1" y="5178"/>
                  </a:lnTo>
                  <a:lnTo>
                    <a:pt x="15219" y="5178"/>
                  </a:lnTo>
                  <a:lnTo>
                    <a:pt x="15219" y="1783"/>
                  </a:lnTo>
                  <a:lnTo>
                    <a:pt x="18956" y="1783"/>
                  </a:lnTo>
                  <a:lnTo>
                    <a:pt x="18956" y="485"/>
                  </a:lnTo>
                  <a:lnTo>
                    <a:pt x="29011" y="485"/>
                  </a:lnTo>
                  <a:cubicBezTo>
                    <a:pt x="29068" y="657"/>
                    <a:pt x="29183" y="771"/>
                    <a:pt x="29368" y="771"/>
                  </a:cubicBezTo>
                  <a:cubicBezTo>
                    <a:pt x="29596" y="771"/>
                    <a:pt x="29725" y="600"/>
                    <a:pt x="29725" y="357"/>
                  </a:cubicBezTo>
                  <a:cubicBezTo>
                    <a:pt x="29725" y="186"/>
                    <a:pt x="29596" y="1"/>
                    <a:pt x="2936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63"/>
            <p:cNvSpPr/>
            <p:nvPr/>
          </p:nvSpPr>
          <p:spPr>
            <a:xfrm rot="-5400000">
              <a:off x="7264499" y="3772159"/>
              <a:ext cx="2335532" cy="426869"/>
            </a:xfrm>
            <a:custGeom>
              <a:avLst/>
              <a:gdLst/>
              <a:ahLst/>
              <a:cxnLst/>
              <a:rect l="l" t="t" r="r" b="b"/>
              <a:pathLst>
                <a:path w="27942" h="5107" extrusionOk="0">
                  <a:moveTo>
                    <a:pt x="27585" y="0"/>
                  </a:moveTo>
                  <a:cubicBezTo>
                    <a:pt x="27400" y="0"/>
                    <a:pt x="27286" y="114"/>
                    <a:pt x="27229" y="228"/>
                  </a:cubicBezTo>
                  <a:lnTo>
                    <a:pt x="17302" y="228"/>
                  </a:lnTo>
                  <a:lnTo>
                    <a:pt x="17302" y="1369"/>
                  </a:lnTo>
                  <a:lnTo>
                    <a:pt x="14035" y="1369"/>
                  </a:lnTo>
                  <a:lnTo>
                    <a:pt x="14035" y="4864"/>
                  </a:lnTo>
                  <a:lnTo>
                    <a:pt x="1" y="4864"/>
                  </a:lnTo>
                  <a:lnTo>
                    <a:pt x="1" y="5106"/>
                  </a:lnTo>
                  <a:lnTo>
                    <a:pt x="14264" y="5106"/>
                  </a:lnTo>
                  <a:lnTo>
                    <a:pt x="14264" y="1598"/>
                  </a:lnTo>
                  <a:lnTo>
                    <a:pt x="17530" y="1598"/>
                  </a:lnTo>
                  <a:lnTo>
                    <a:pt x="17530" y="471"/>
                  </a:lnTo>
                  <a:lnTo>
                    <a:pt x="27229" y="471"/>
                  </a:lnTo>
                  <a:cubicBezTo>
                    <a:pt x="27286" y="656"/>
                    <a:pt x="27400" y="713"/>
                    <a:pt x="27585" y="713"/>
                  </a:cubicBezTo>
                  <a:cubicBezTo>
                    <a:pt x="27756" y="713"/>
                    <a:pt x="27942" y="585"/>
                    <a:pt x="27942" y="357"/>
                  </a:cubicBezTo>
                  <a:cubicBezTo>
                    <a:pt x="27942" y="171"/>
                    <a:pt x="27756" y="0"/>
                    <a:pt x="2758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63"/>
            <p:cNvSpPr/>
            <p:nvPr/>
          </p:nvSpPr>
          <p:spPr>
            <a:xfrm rot="-5400000">
              <a:off x="7898072" y="4609597"/>
              <a:ext cx="958636" cy="128888"/>
            </a:xfrm>
            <a:custGeom>
              <a:avLst/>
              <a:gdLst/>
              <a:ahLst/>
              <a:cxnLst/>
              <a:rect l="l" t="t" r="r" b="b"/>
              <a:pathLst>
                <a:path w="11469" h="1542" extrusionOk="0">
                  <a:moveTo>
                    <a:pt x="11112" y="1"/>
                  </a:moveTo>
                  <a:cubicBezTo>
                    <a:pt x="10940" y="1"/>
                    <a:pt x="10755" y="172"/>
                    <a:pt x="10755" y="358"/>
                  </a:cubicBezTo>
                  <a:cubicBezTo>
                    <a:pt x="10755" y="529"/>
                    <a:pt x="10883" y="714"/>
                    <a:pt x="10997" y="714"/>
                  </a:cubicBezTo>
                  <a:lnTo>
                    <a:pt x="10997" y="1313"/>
                  </a:lnTo>
                  <a:lnTo>
                    <a:pt x="1" y="1313"/>
                  </a:lnTo>
                  <a:lnTo>
                    <a:pt x="1" y="1541"/>
                  </a:lnTo>
                  <a:lnTo>
                    <a:pt x="11240" y="1541"/>
                  </a:lnTo>
                  <a:lnTo>
                    <a:pt x="11240" y="714"/>
                  </a:lnTo>
                  <a:cubicBezTo>
                    <a:pt x="11411" y="714"/>
                    <a:pt x="11468" y="529"/>
                    <a:pt x="11468" y="358"/>
                  </a:cubicBezTo>
                  <a:cubicBezTo>
                    <a:pt x="11468" y="172"/>
                    <a:pt x="11354" y="1"/>
                    <a:pt x="1111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3"/>
            <p:cNvSpPr/>
            <p:nvPr/>
          </p:nvSpPr>
          <p:spPr>
            <a:xfrm rot="-5400000">
              <a:off x="7893308" y="4534537"/>
              <a:ext cx="1038460" cy="199183"/>
            </a:xfrm>
            <a:custGeom>
              <a:avLst/>
              <a:gdLst/>
              <a:ahLst/>
              <a:cxnLst/>
              <a:rect l="l" t="t" r="r" b="b"/>
              <a:pathLst>
                <a:path w="12424" h="2383" extrusionOk="0">
                  <a:moveTo>
                    <a:pt x="12067" y="1"/>
                  </a:moveTo>
                  <a:cubicBezTo>
                    <a:pt x="11896" y="1"/>
                    <a:pt x="11711" y="172"/>
                    <a:pt x="11711" y="358"/>
                  </a:cubicBezTo>
                  <a:cubicBezTo>
                    <a:pt x="11711" y="529"/>
                    <a:pt x="11825" y="714"/>
                    <a:pt x="11953" y="714"/>
                  </a:cubicBezTo>
                  <a:lnTo>
                    <a:pt x="11953" y="2140"/>
                  </a:lnTo>
                  <a:lnTo>
                    <a:pt x="1" y="2140"/>
                  </a:lnTo>
                  <a:lnTo>
                    <a:pt x="1" y="2383"/>
                  </a:lnTo>
                  <a:lnTo>
                    <a:pt x="12181" y="2383"/>
                  </a:lnTo>
                  <a:lnTo>
                    <a:pt x="12181" y="714"/>
                  </a:lnTo>
                  <a:cubicBezTo>
                    <a:pt x="12367" y="714"/>
                    <a:pt x="12424" y="529"/>
                    <a:pt x="12424" y="358"/>
                  </a:cubicBezTo>
                  <a:cubicBezTo>
                    <a:pt x="12424" y="172"/>
                    <a:pt x="12310" y="1"/>
                    <a:pt x="1206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3"/>
            <p:cNvSpPr/>
            <p:nvPr/>
          </p:nvSpPr>
          <p:spPr>
            <a:xfrm rot="-5400000">
              <a:off x="7885576" y="4457597"/>
              <a:ext cx="1123132" cy="268391"/>
            </a:xfrm>
            <a:custGeom>
              <a:avLst/>
              <a:gdLst/>
              <a:ahLst/>
              <a:cxnLst/>
              <a:rect l="l" t="t" r="r" b="b"/>
              <a:pathLst>
                <a:path w="13437" h="3211" extrusionOk="0">
                  <a:moveTo>
                    <a:pt x="13080" y="1"/>
                  </a:moveTo>
                  <a:cubicBezTo>
                    <a:pt x="12837" y="1"/>
                    <a:pt x="12666" y="172"/>
                    <a:pt x="12666" y="358"/>
                  </a:cubicBezTo>
                  <a:cubicBezTo>
                    <a:pt x="12666" y="529"/>
                    <a:pt x="12780" y="714"/>
                    <a:pt x="12966" y="714"/>
                  </a:cubicBezTo>
                  <a:lnTo>
                    <a:pt x="12966" y="2968"/>
                  </a:lnTo>
                  <a:lnTo>
                    <a:pt x="1" y="2968"/>
                  </a:lnTo>
                  <a:lnTo>
                    <a:pt x="1" y="3210"/>
                  </a:lnTo>
                  <a:lnTo>
                    <a:pt x="13194" y="3210"/>
                  </a:lnTo>
                  <a:lnTo>
                    <a:pt x="13194" y="714"/>
                  </a:lnTo>
                  <a:cubicBezTo>
                    <a:pt x="13322" y="714"/>
                    <a:pt x="13436" y="529"/>
                    <a:pt x="13436" y="358"/>
                  </a:cubicBezTo>
                  <a:cubicBezTo>
                    <a:pt x="13436" y="172"/>
                    <a:pt x="13251" y="1"/>
                    <a:pt x="1308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64"/>
          <p:cNvSpPr/>
          <p:nvPr/>
        </p:nvSpPr>
        <p:spPr>
          <a:xfrm>
            <a:off x="1631563"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64"/>
          <p:cNvSpPr/>
          <p:nvPr/>
        </p:nvSpPr>
        <p:spPr>
          <a:xfrm flipH="1">
            <a:off x="1556325" y="1297039"/>
            <a:ext cx="937569" cy="937569"/>
          </a:xfrm>
          <a:prstGeom prst="blockArc">
            <a:avLst>
              <a:gd name="adj1" fmla="val 10798115"/>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64"/>
          <p:cNvSpPr txBox="1">
            <a:spLocks noGrp="1"/>
          </p:cNvSpPr>
          <p:nvPr>
            <p:ph type="subTitle" idx="4"/>
          </p:nvPr>
        </p:nvSpPr>
        <p:spPr>
          <a:xfrm>
            <a:off x="34854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527" name="Google Shape;1527;p64"/>
          <p:cNvSpPr txBox="1">
            <a:spLocks noGrp="1"/>
          </p:cNvSpPr>
          <p:nvPr>
            <p:ph type="title"/>
          </p:nvPr>
        </p:nvSpPr>
        <p:spPr>
          <a:xfrm>
            <a:off x="1325650" y="2571750"/>
            <a:ext cx="13989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1528" name="Google Shape;1528;p64"/>
          <p:cNvSpPr txBox="1">
            <a:spLocks noGrp="1"/>
          </p:cNvSpPr>
          <p:nvPr>
            <p:ph type="subTitle" idx="1"/>
          </p:nvPr>
        </p:nvSpPr>
        <p:spPr>
          <a:xfrm>
            <a:off x="9385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1529" name="Google Shape;1529;p64"/>
          <p:cNvSpPr txBox="1">
            <a:spLocks noGrp="1"/>
          </p:cNvSpPr>
          <p:nvPr>
            <p:ph type="subTitle" idx="2"/>
          </p:nvPr>
        </p:nvSpPr>
        <p:spPr>
          <a:xfrm>
            <a:off x="9385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HTML</a:t>
            </a:r>
            <a:endParaRPr/>
          </a:p>
        </p:txBody>
      </p:sp>
      <p:sp>
        <p:nvSpPr>
          <p:cNvPr id="1530" name="Google Shape;1530;p64"/>
          <p:cNvSpPr txBox="1">
            <a:spLocks noGrp="1"/>
          </p:cNvSpPr>
          <p:nvPr>
            <p:ph type="title" idx="3"/>
          </p:nvPr>
        </p:nvSpPr>
        <p:spPr>
          <a:xfrm>
            <a:off x="3873100" y="2571750"/>
            <a:ext cx="13977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1531" name="Google Shape;1531;p64"/>
          <p:cNvSpPr txBox="1">
            <a:spLocks noGrp="1"/>
          </p:cNvSpPr>
          <p:nvPr>
            <p:ph type="subTitle" idx="5"/>
          </p:nvPr>
        </p:nvSpPr>
        <p:spPr>
          <a:xfrm>
            <a:off x="34854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Python</a:t>
            </a:r>
            <a:endParaRPr/>
          </a:p>
        </p:txBody>
      </p:sp>
      <p:sp>
        <p:nvSpPr>
          <p:cNvPr id="1532" name="Google Shape;1532;p64"/>
          <p:cNvSpPr txBox="1">
            <a:spLocks noGrp="1"/>
          </p:cNvSpPr>
          <p:nvPr>
            <p:ph type="title" idx="6"/>
          </p:nvPr>
        </p:nvSpPr>
        <p:spPr>
          <a:xfrm>
            <a:off x="6417675" y="2571750"/>
            <a:ext cx="1397700" cy="43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1533" name="Google Shape;1533;p64"/>
          <p:cNvSpPr txBox="1">
            <a:spLocks noGrp="1"/>
          </p:cNvSpPr>
          <p:nvPr>
            <p:ph type="subTitle" idx="7"/>
          </p:nvPr>
        </p:nvSpPr>
        <p:spPr>
          <a:xfrm>
            <a:off x="6032300" y="3629175"/>
            <a:ext cx="2173200" cy="88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1534" name="Google Shape;1534;p64"/>
          <p:cNvSpPr txBox="1">
            <a:spLocks noGrp="1"/>
          </p:cNvSpPr>
          <p:nvPr>
            <p:ph type="subTitle" idx="8"/>
          </p:nvPr>
        </p:nvSpPr>
        <p:spPr>
          <a:xfrm>
            <a:off x="6032300" y="3208600"/>
            <a:ext cx="21732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Java</a:t>
            </a:r>
            <a:endParaRPr/>
          </a:p>
        </p:txBody>
      </p:sp>
      <p:sp>
        <p:nvSpPr>
          <p:cNvPr id="1535" name="Google Shape;1535;p6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Most used programming languages</a:t>
            </a:r>
            <a:endParaRPr/>
          </a:p>
        </p:txBody>
      </p:sp>
      <p:sp>
        <p:nvSpPr>
          <p:cNvPr id="1536" name="Google Shape;1536;p64"/>
          <p:cNvSpPr/>
          <p:nvPr/>
        </p:nvSpPr>
        <p:spPr>
          <a:xfrm>
            <a:off x="4178400"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4"/>
          <p:cNvSpPr/>
          <p:nvPr/>
        </p:nvSpPr>
        <p:spPr>
          <a:xfrm flipH="1">
            <a:off x="4103162" y="1297039"/>
            <a:ext cx="937569" cy="937569"/>
          </a:xfrm>
          <a:prstGeom prst="blockArc">
            <a:avLst>
              <a:gd name="adj1" fmla="val 5362729"/>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4"/>
          <p:cNvSpPr/>
          <p:nvPr/>
        </p:nvSpPr>
        <p:spPr>
          <a:xfrm>
            <a:off x="6725225" y="1372275"/>
            <a:ext cx="787247" cy="787247"/>
          </a:xfrm>
          <a:prstGeom prst="donut">
            <a:avLst>
              <a:gd name="adj" fmla="val 2196"/>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4"/>
          <p:cNvSpPr/>
          <p:nvPr/>
        </p:nvSpPr>
        <p:spPr>
          <a:xfrm flipH="1">
            <a:off x="6649987" y="1297039"/>
            <a:ext cx="937569" cy="937569"/>
          </a:xfrm>
          <a:prstGeom prst="blockArc">
            <a:avLst>
              <a:gd name="adj1" fmla="val 29630"/>
              <a:gd name="adj2" fmla="val 16228684"/>
              <a:gd name="adj3" fmla="val 18084"/>
            </a:avLst>
          </a:pr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3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847" name="Google Shape;847;p38"/>
          <p:cNvSpPr txBox="1">
            <a:spLocks noGrp="1"/>
          </p:cNvSpPr>
          <p:nvPr>
            <p:ph type="subTitle" idx="3"/>
          </p:nvPr>
        </p:nvSpPr>
        <p:spPr>
          <a:xfrm>
            <a:off x="1761313" y="3973584"/>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sz="1600">
              <a:solidFill>
                <a:srgbClr val="666666"/>
              </a:solidFill>
            </a:endParaRPr>
          </a:p>
        </p:txBody>
      </p:sp>
      <p:sp>
        <p:nvSpPr>
          <p:cNvPr id="848" name="Google Shape;848;p38"/>
          <p:cNvSpPr txBox="1">
            <a:spLocks noGrp="1"/>
          </p:cNvSpPr>
          <p:nvPr>
            <p:ph type="subTitle" idx="1"/>
          </p:nvPr>
        </p:nvSpPr>
        <p:spPr>
          <a:xfrm>
            <a:off x="1761313"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849" name="Google Shape;849;p38"/>
          <p:cNvSpPr txBox="1">
            <a:spLocks noGrp="1"/>
          </p:cNvSpPr>
          <p:nvPr>
            <p:ph type="subTitle" idx="2"/>
          </p:nvPr>
        </p:nvSpPr>
        <p:spPr>
          <a:xfrm>
            <a:off x="4858838" y="2277409"/>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850" name="Google Shape;850;p38"/>
          <p:cNvSpPr txBox="1">
            <a:spLocks noGrp="1"/>
          </p:cNvSpPr>
          <p:nvPr>
            <p:ph type="subTitle" idx="4"/>
          </p:nvPr>
        </p:nvSpPr>
        <p:spPr>
          <a:xfrm>
            <a:off x="4858838" y="3973584"/>
            <a:ext cx="2523900" cy="604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describe the topic of the section here</a:t>
            </a:r>
            <a:endParaRPr/>
          </a:p>
        </p:txBody>
      </p:sp>
      <p:sp>
        <p:nvSpPr>
          <p:cNvPr id="851" name="Google Shape;851;p38"/>
          <p:cNvSpPr txBox="1">
            <a:spLocks noGrp="1"/>
          </p:cNvSpPr>
          <p:nvPr>
            <p:ph type="title" idx="5"/>
          </p:nvPr>
        </p:nvSpPr>
        <p:spPr>
          <a:xfrm>
            <a:off x="2639386"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52" name="Google Shape;852;p38"/>
          <p:cNvSpPr txBox="1">
            <a:spLocks noGrp="1"/>
          </p:cNvSpPr>
          <p:nvPr>
            <p:ph type="title" idx="7"/>
          </p:nvPr>
        </p:nvSpPr>
        <p:spPr>
          <a:xfrm>
            <a:off x="5736911" y="1295400"/>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53" name="Google Shape;853;p38"/>
          <p:cNvSpPr txBox="1">
            <a:spLocks noGrp="1"/>
          </p:cNvSpPr>
          <p:nvPr>
            <p:ph type="title" idx="8"/>
          </p:nvPr>
        </p:nvSpPr>
        <p:spPr>
          <a:xfrm>
            <a:off x="5736911"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54" name="Google Shape;854;p38"/>
          <p:cNvSpPr txBox="1">
            <a:spLocks noGrp="1"/>
          </p:cNvSpPr>
          <p:nvPr>
            <p:ph type="title" idx="6"/>
          </p:nvPr>
        </p:nvSpPr>
        <p:spPr>
          <a:xfrm>
            <a:off x="2639386" y="3016825"/>
            <a:ext cx="767100" cy="555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55" name="Google Shape;855;p38"/>
          <p:cNvSpPr txBox="1">
            <a:spLocks noGrp="1"/>
          </p:cNvSpPr>
          <p:nvPr>
            <p:ph type="subTitle" idx="9"/>
          </p:nvPr>
        </p:nvSpPr>
        <p:spPr>
          <a:xfrm>
            <a:off x="1761325"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Theory lesson</a:t>
            </a:r>
            <a:endParaRPr/>
          </a:p>
        </p:txBody>
      </p:sp>
      <p:sp>
        <p:nvSpPr>
          <p:cNvPr id="856" name="Google Shape;856;p38"/>
          <p:cNvSpPr txBox="1">
            <a:spLocks noGrp="1"/>
          </p:cNvSpPr>
          <p:nvPr>
            <p:ph type="subTitle" idx="13"/>
          </p:nvPr>
        </p:nvSpPr>
        <p:spPr>
          <a:xfrm>
            <a:off x="4858851" y="1851000"/>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Features of the topic</a:t>
            </a:r>
            <a:endParaRPr/>
          </a:p>
        </p:txBody>
      </p:sp>
      <p:sp>
        <p:nvSpPr>
          <p:cNvPr id="857" name="Google Shape;857;p38"/>
          <p:cNvSpPr txBox="1">
            <a:spLocks noGrp="1"/>
          </p:cNvSpPr>
          <p:nvPr>
            <p:ph type="subTitle" idx="14"/>
          </p:nvPr>
        </p:nvSpPr>
        <p:spPr>
          <a:xfrm>
            <a:off x="1761325" y="3547175"/>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Useful tips</a:t>
            </a:r>
            <a:endParaRPr/>
          </a:p>
        </p:txBody>
      </p:sp>
      <p:sp>
        <p:nvSpPr>
          <p:cNvPr id="858" name="Google Shape;858;p38"/>
          <p:cNvSpPr txBox="1">
            <a:spLocks noGrp="1"/>
          </p:cNvSpPr>
          <p:nvPr>
            <p:ph type="subTitle" idx="15"/>
          </p:nvPr>
        </p:nvSpPr>
        <p:spPr>
          <a:xfrm>
            <a:off x="4858851" y="3547175"/>
            <a:ext cx="2523900" cy="515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Practical exercise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3"/>
        <p:cNvGrpSpPr/>
        <p:nvPr/>
      </p:nvGrpSpPr>
      <p:grpSpPr>
        <a:xfrm>
          <a:off x="0" y="0"/>
          <a:ext cx="0" cy="0"/>
          <a:chOff x="0" y="0"/>
          <a:chExt cx="0" cy="0"/>
        </a:xfrm>
      </p:grpSpPr>
      <p:sp>
        <p:nvSpPr>
          <p:cNvPr id="1544" name="Google Shape;1544;p65"/>
          <p:cNvSpPr txBox="1"/>
          <p:nvPr/>
        </p:nvSpPr>
        <p:spPr>
          <a:xfrm flipH="1">
            <a:off x="720000" y="1301175"/>
            <a:ext cx="2143200" cy="548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Venus</a:t>
            </a:r>
            <a:endParaRPr sz="2000">
              <a:solidFill>
                <a:schemeClr val="dk1"/>
              </a:solidFill>
              <a:latin typeface="Anton"/>
              <a:ea typeface="Anton"/>
              <a:cs typeface="Anton"/>
              <a:sym typeface="Anton"/>
            </a:endParaRPr>
          </a:p>
        </p:txBody>
      </p:sp>
      <p:sp>
        <p:nvSpPr>
          <p:cNvPr id="1545" name="Google Shape;1545;p65"/>
          <p:cNvSpPr txBox="1"/>
          <p:nvPr/>
        </p:nvSpPr>
        <p:spPr>
          <a:xfrm flipH="1">
            <a:off x="720000" y="3535175"/>
            <a:ext cx="2143200" cy="548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Mars</a:t>
            </a:r>
            <a:endParaRPr sz="2000">
              <a:solidFill>
                <a:schemeClr val="dk1"/>
              </a:solidFill>
              <a:latin typeface="Anton"/>
              <a:ea typeface="Anton"/>
              <a:cs typeface="Anton"/>
              <a:sym typeface="Anton"/>
            </a:endParaRPr>
          </a:p>
        </p:txBody>
      </p:sp>
      <p:sp>
        <p:nvSpPr>
          <p:cNvPr id="1546" name="Google Shape;1546;p65"/>
          <p:cNvSpPr txBox="1"/>
          <p:nvPr/>
        </p:nvSpPr>
        <p:spPr>
          <a:xfrm flipH="1">
            <a:off x="720025" y="2418175"/>
            <a:ext cx="2143200" cy="5484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000">
                <a:solidFill>
                  <a:schemeClr val="dk1"/>
                </a:solidFill>
                <a:latin typeface="Anton"/>
                <a:ea typeface="Anton"/>
                <a:cs typeface="Anton"/>
                <a:sym typeface="Anton"/>
              </a:rPr>
              <a:t>Mercury</a:t>
            </a:r>
            <a:endParaRPr sz="2000">
              <a:solidFill>
                <a:schemeClr val="dk1"/>
              </a:solidFill>
              <a:latin typeface="Anton"/>
              <a:ea typeface="Anton"/>
              <a:cs typeface="Anton"/>
              <a:sym typeface="Anton"/>
            </a:endParaRPr>
          </a:p>
        </p:txBody>
      </p:sp>
      <p:sp>
        <p:nvSpPr>
          <p:cNvPr id="1547" name="Google Shape;1547;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Best centers</a:t>
            </a:r>
            <a:endParaRPr/>
          </a:p>
        </p:txBody>
      </p:sp>
      <p:sp>
        <p:nvSpPr>
          <p:cNvPr id="1548" name="Google Shape;1548;p65"/>
          <p:cNvSpPr txBox="1"/>
          <p:nvPr/>
        </p:nvSpPr>
        <p:spPr>
          <a:xfrm flipH="1">
            <a:off x="720012" y="1738166"/>
            <a:ext cx="21432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Venus is the second planet from the Sun</a:t>
            </a:r>
            <a:endParaRPr>
              <a:solidFill>
                <a:schemeClr val="dk1"/>
              </a:solidFill>
              <a:latin typeface="Catamaran"/>
              <a:ea typeface="Catamaran"/>
              <a:cs typeface="Catamaran"/>
              <a:sym typeface="Catamaran"/>
            </a:endParaRPr>
          </a:p>
        </p:txBody>
      </p:sp>
      <p:sp>
        <p:nvSpPr>
          <p:cNvPr id="1549" name="Google Shape;1549;p65"/>
          <p:cNvSpPr txBox="1"/>
          <p:nvPr/>
        </p:nvSpPr>
        <p:spPr>
          <a:xfrm flipH="1">
            <a:off x="720012" y="3972146"/>
            <a:ext cx="21432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Despite being red, Mars is a very cold place</a:t>
            </a:r>
            <a:endParaRPr>
              <a:solidFill>
                <a:schemeClr val="dk1"/>
              </a:solidFill>
              <a:latin typeface="Catamaran"/>
              <a:ea typeface="Catamaran"/>
              <a:cs typeface="Catamaran"/>
              <a:sym typeface="Catamaran"/>
            </a:endParaRPr>
          </a:p>
        </p:txBody>
      </p:sp>
      <p:sp>
        <p:nvSpPr>
          <p:cNvPr id="1550" name="Google Shape;1550;p65"/>
          <p:cNvSpPr txBox="1"/>
          <p:nvPr/>
        </p:nvSpPr>
        <p:spPr>
          <a:xfrm flipH="1">
            <a:off x="720026" y="2855156"/>
            <a:ext cx="2143200" cy="57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latin typeface="Catamaran"/>
                <a:ea typeface="Catamaran"/>
                <a:cs typeface="Catamaran"/>
                <a:sym typeface="Catamaran"/>
              </a:rPr>
              <a:t>Mercury is the closest planet to the Sun</a:t>
            </a:r>
            <a:endParaRPr>
              <a:solidFill>
                <a:schemeClr val="dk1"/>
              </a:solidFill>
              <a:latin typeface="Catamaran"/>
              <a:ea typeface="Catamaran"/>
              <a:cs typeface="Catamaran"/>
              <a:sym typeface="Catamaran"/>
            </a:endParaRPr>
          </a:p>
        </p:txBody>
      </p:sp>
      <p:grpSp>
        <p:nvGrpSpPr>
          <p:cNvPr id="1551" name="Google Shape;1551;p65"/>
          <p:cNvGrpSpPr/>
          <p:nvPr/>
        </p:nvGrpSpPr>
        <p:grpSpPr>
          <a:xfrm>
            <a:off x="3504266" y="1653743"/>
            <a:ext cx="4919741" cy="2620545"/>
            <a:chOff x="233350" y="949250"/>
            <a:chExt cx="7137300" cy="3802300"/>
          </a:xfrm>
        </p:grpSpPr>
        <p:sp>
          <p:nvSpPr>
            <p:cNvPr id="1552" name="Google Shape;1552;p65"/>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5"/>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5"/>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5"/>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5"/>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5"/>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5"/>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5"/>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5"/>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5"/>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5"/>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5"/>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5"/>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5"/>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5"/>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5"/>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5"/>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5"/>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5"/>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5"/>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5"/>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5"/>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5"/>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5"/>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5"/>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5"/>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5"/>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5"/>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5"/>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5"/>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5"/>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65"/>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65"/>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65"/>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65"/>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65"/>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65"/>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5"/>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65"/>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65"/>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65"/>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65"/>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65"/>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65"/>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65"/>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65"/>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65"/>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65"/>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65"/>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65"/>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65"/>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3" name="Google Shape;1603;p65"/>
          <p:cNvGrpSpPr/>
          <p:nvPr/>
        </p:nvGrpSpPr>
        <p:grpSpPr>
          <a:xfrm rot="5400000">
            <a:off x="694185" y="-273877"/>
            <a:ext cx="622150" cy="2010496"/>
            <a:chOff x="2474121" y="2891575"/>
            <a:chExt cx="439279" cy="1419541"/>
          </a:xfrm>
        </p:grpSpPr>
        <p:sp>
          <p:nvSpPr>
            <p:cNvPr id="1604" name="Google Shape;1604;p65"/>
            <p:cNvSpPr/>
            <p:nvPr/>
          </p:nvSpPr>
          <p:spPr>
            <a:xfrm rot="-5400000">
              <a:off x="1917918" y="3535251"/>
              <a:ext cx="1419541" cy="132189"/>
            </a:xfrm>
            <a:custGeom>
              <a:avLst/>
              <a:gdLst/>
              <a:ahLst/>
              <a:cxnLst/>
              <a:rect l="l" t="t" r="r" b="b"/>
              <a:pathLst>
                <a:path w="32635" h="3039" extrusionOk="0">
                  <a:moveTo>
                    <a:pt x="1" y="0"/>
                  </a:moveTo>
                  <a:lnTo>
                    <a:pt x="1" y="243"/>
                  </a:lnTo>
                  <a:lnTo>
                    <a:pt x="15818" y="243"/>
                  </a:lnTo>
                  <a:lnTo>
                    <a:pt x="15818" y="2796"/>
                  </a:lnTo>
                  <a:lnTo>
                    <a:pt x="31864" y="2796"/>
                  </a:lnTo>
                  <a:cubicBezTo>
                    <a:pt x="31921" y="2981"/>
                    <a:pt x="32092" y="3038"/>
                    <a:pt x="32221" y="3038"/>
                  </a:cubicBezTo>
                  <a:cubicBezTo>
                    <a:pt x="32449" y="3038"/>
                    <a:pt x="32634" y="2924"/>
                    <a:pt x="32634" y="2682"/>
                  </a:cubicBezTo>
                  <a:cubicBezTo>
                    <a:pt x="32634" y="2496"/>
                    <a:pt x="32449" y="2325"/>
                    <a:pt x="32221" y="2325"/>
                  </a:cubicBezTo>
                  <a:cubicBezTo>
                    <a:pt x="32092" y="2325"/>
                    <a:pt x="31921" y="2439"/>
                    <a:pt x="31864" y="2568"/>
                  </a:cubicBezTo>
                  <a:lnTo>
                    <a:pt x="16046" y="2568"/>
                  </a:lnTo>
                  <a:lnTo>
                    <a:pt x="1604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65"/>
            <p:cNvSpPr/>
            <p:nvPr/>
          </p:nvSpPr>
          <p:spPr>
            <a:xfrm rot="-5400000">
              <a:off x="2568095" y="3965811"/>
              <a:ext cx="504441" cy="186169"/>
            </a:xfrm>
            <a:custGeom>
              <a:avLst/>
              <a:gdLst/>
              <a:ahLst/>
              <a:cxnLst/>
              <a:rect l="l" t="t" r="r" b="b"/>
              <a:pathLst>
                <a:path w="11597" h="4280" extrusionOk="0">
                  <a:moveTo>
                    <a:pt x="1" y="1"/>
                  </a:moveTo>
                  <a:lnTo>
                    <a:pt x="1" y="243"/>
                  </a:lnTo>
                  <a:lnTo>
                    <a:pt x="11112" y="243"/>
                  </a:lnTo>
                  <a:lnTo>
                    <a:pt x="11112" y="3566"/>
                  </a:lnTo>
                  <a:cubicBezTo>
                    <a:pt x="10940" y="3623"/>
                    <a:pt x="10883" y="3752"/>
                    <a:pt x="10883" y="3923"/>
                  </a:cubicBezTo>
                  <a:cubicBezTo>
                    <a:pt x="10883" y="4108"/>
                    <a:pt x="10997" y="4279"/>
                    <a:pt x="11240" y="4279"/>
                  </a:cubicBezTo>
                  <a:cubicBezTo>
                    <a:pt x="11468" y="4279"/>
                    <a:pt x="11596" y="4108"/>
                    <a:pt x="11596" y="3923"/>
                  </a:cubicBezTo>
                  <a:cubicBezTo>
                    <a:pt x="11596" y="3752"/>
                    <a:pt x="11539" y="3623"/>
                    <a:pt x="11354" y="3566"/>
                  </a:cubicBezTo>
                  <a:lnTo>
                    <a:pt x="11354"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65"/>
            <p:cNvSpPr/>
            <p:nvPr/>
          </p:nvSpPr>
          <p:spPr>
            <a:xfrm rot="-5400000">
              <a:off x="2612136" y="4009852"/>
              <a:ext cx="452331" cy="150197"/>
            </a:xfrm>
            <a:custGeom>
              <a:avLst/>
              <a:gdLst/>
              <a:ahLst/>
              <a:cxnLst/>
              <a:rect l="l" t="t" r="r" b="b"/>
              <a:pathLst>
                <a:path w="10399" h="3453" extrusionOk="0">
                  <a:moveTo>
                    <a:pt x="1" y="1"/>
                  </a:moveTo>
                  <a:lnTo>
                    <a:pt x="1" y="243"/>
                  </a:lnTo>
                  <a:lnTo>
                    <a:pt x="9928" y="243"/>
                  </a:lnTo>
                  <a:lnTo>
                    <a:pt x="9928" y="2739"/>
                  </a:lnTo>
                  <a:cubicBezTo>
                    <a:pt x="9757" y="2796"/>
                    <a:pt x="9628" y="2925"/>
                    <a:pt x="9628" y="3096"/>
                  </a:cubicBezTo>
                  <a:cubicBezTo>
                    <a:pt x="9628" y="3281"/>
                    <a:pt x="9814" y="3452"/>
                    <a:pt x="10042" y="3452"/>
                  </a:cubicBezTo>
                  <a:cubicBezTo>
                    <a:pt x="10227" y="3452"/>
                    <a:pt x="10398" y="3281"/>
                    <a:pt x="10398" y="3096"/>
                  </a:cubicBezTo>
                  <a:cubicBezTo>
                    <a:pt x="10398" y="2925"/>
                    <a:pt x="10284" y="2796"/>
                    <a:pt x="10170" y="2739"/>
                  </a:cubicBezTo>
                  <a:lnTo>
                    <a:pt x="1017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65"/>
            <p:cNvSpPr/>
            <p:nvPr/>
          </p:nvSpPr>
          <p:spPr>
            <a:xfrm rot="-5400000">
              <a:off x="2177879" y="3666157"/>
              <a:ext cx="1160818" cy="129101"/>
            </a:xfrm>
            <a:custGeom>
              <a:avLst/>
              <a:gdLst/>
              <a:ahLst/>
              <a:cxnLst/>
              <a:rect l="l" t="t" r="r" b="b"/>
              <a:pathLst>
                <a:path w="26687" h="2968" extrusionOk="0">
                  <a:moveTo>
                    <a:pt x="1" y="0"/>
                  </a:moveTo>
                  <a:lnTo>
                    <a:pt x="1" y="243"/>
                  </a:lnTo>
                  <a:lnTo>
                    <a:pt x="12310" y="243"/>
                  </a:lnTo>
                  <a:lnTo>
                    <a:pt x="12310" y="2739"/>
                  </a:lnTo>
                  <a:lnTo>
                    <a:pt x="25973" y="2739"/>
                  </a:lnTo>
                  <a:cubicBezTo>
                    <a:pt x="26030" y="2910"/>
                    <a:pt x="26159" y="2967"/>
                    <a:pt x="26330" y="2967"/>
                  </a:cubicBezTo>
                  <a:cubicBezTo>
                    <a:pt x="26572" y="2967"/>
                    <a:pt x="26687" y="2853"/>
                    <a:pt x="26687" y="2611"/>
                  </a:cubicBezTo>
                  <a:cubicBezTo>
                    <a:pt x="26687" y="2439"/>
                    <a:pt x="26572" y="2254"/>
                    <a:pt x="26330" y="2254"/>
                  </a:cubicBezTo>
                  <a:cubicBezTo>
                    <a:pt x="26159" y="2254"/>
                    <a:pt x="26030" y="2382"/>
                    <a:pt x="25973" y="2496"/>
                  </a:cubicBezTo>
                  <a:lnTo>
                    <a:pt x="12538" y="2496"/>
                  </a:lnTo>
                  <a:lnTo>
                    <a:pt x="1253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65"/>
            <p:cNvSpPr/>
            <p:nvPr/>
          </p:nvSpPr>
          <p:spPr>
            <a:xfrm rot="-5400000">
              <a:off x="2081076" y="3607849"/>
              <a:ext cx="1271867" cy="134668"/>
            </a:xfrm>
            <a:custGeom>
              <a:avLst/>
              <a:gdLst/>
              <a:ahLst/>
              <a:cxnLst/>
              <a:rect l="l" t="t" r="r" b="b"/>
              <a:pathLst>
                <a:path w="29240" h="3096" extrusionOk="0">
                  <a:moveTo>
                    <a:pt x="1" y="1"/>
                  </a:moveTo>
                  <a:lnTo>
                    <a:pt x="1" y="243"/>
                  </a:lnTo>
                  <a:lnTo>
                    <a:pt x="13436" y="243"/>
                  </a:lnTo>
                  <a:lnTo>
                    <a:pt x="13436" y="2853"/>
                  </a:lnTo>
                  <a:lnTo>
                    <a:pt x="28526" y="2853"/>
                  </a:lnTo>
                  <a:cubicBezTo>
                    <a:pt x="28526" y="2967"/>
                    <a:pt x="28712" y="3096"/>
                    <a:pt x="28883" y="3096"/>
                  </a:cubicBezTo>
                  <a:cubicBezTo>
                    <a:pt x="29068" y="3096"/>
                    <a:pt x="29240" y="2910"/>
                    <a:pt x="29240" y="2739"/>
                  </a:cubicBezTo>
                  <a:cubicBezTo>
                    <a:pt x="29240" y="2497"/>
                    <a:pt x="29068" y="2326"/>
                    <a:pt x="28883" y="2326"/>
                  </a:cubicBezTo>
                  <a:cubicBezTo>
                    <a:pt x="28712" y="2326"/>
                    <a:pt x="28526" y="2440"/>
                    <a:pt x="28526" y="2611"/>
                  </a:cubicBezTo>
                  <a:lnTo>
                    <a:pt x="13679" y="2611"/>
                  </a:lnTo>
                  <a:lnTo>
                    <a:pt x="1367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65"/>
            <p:cNvSpPr/>
            <p:nvPr/>
          </p:nvSpPr>
          <p:spPr>
            <a:xfrm rot="-5400000">
              <a:off x="2065591" y="3641342"/>
              <a:ext cx="1212319" cy="127230"/>
            </a:xfrm>
            <a:custGeom>
              <a:avLst/>
              <a:gdLst/>
              <a:ahLst/>
              <a:cxnLst/>
              <a:rect l="l" t="t" r="r" b="b"/>
              <a:pathLst>
                <a:path w="27871" h="2925" extrusionOk="0">
                  <a:moveTo>
                    <a:pt x="1" y="0"/>
                  </a:moveTo>
                  <a:lnTo>
                    <a:pt x="1" y="243"/>
                  </a:lnTo>
                  <a:lnTo>
                    <a:pt x="14563" y="243"/>
                  </a:lnTo>
                  <a:lnTo>
                    <a:pt x="14563" y="2682"/>
                  </a:lnTo>
                  <a:lnTo>
                    <a:pt x="27157" y="2682"/>
                  </a:lnTo>
                  <a:cubicBezTo>
                    <a:pt x="27229" y="2853"/>
                    <a:pt x="27343" y="2924"/>
                    <a:pt x="27514" y="2924"/>
                  </a:cubicBezTo>
                  <a:cubicBezTo>
                    <a:pt x="27756" y="2924"/>
                    <a:pt x="27870" y="2796"/>
                    <a:pt x="27870" y="2567"/>
                  </a:cubicBezTo>
                  <a:cubicBezTo>
                    <a:pt x="27870" y="2382"/>
                    <a:pt x="27756" y="2211"/>
                    <a:pt x="27514" y="2211"/>
                  </a:cubicBezTo>
                  <a:cubicBezTo>
                    <a:pt x="27343" y="2211"/>
                    <a:pt x="27229" y="2325"/>
                    <a:pt x="27157" y="2439"/>
                  </a:cubicBezTo>
                  <a:lnTo>
                    <a:pt x="14806" y="2439"/>
                  </a:lnTo>
                  <a:lnTo>
                    <a:pt x="14806"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65"/>
            <p:cNvSpPr/>
            <p:nvPr/>
          </p:nvSpPr>
          <p:spPr>
            <a:xfrm rot="-5400000">
              <a:off x="1972508" y="3742473"/>
              <a:ext cx="1103749" cy="33537"/>
            </a:xfrm>
            <a:custGeom>
              <a:avLst/>
              <a:gdLst/>
              <a:ahLst/>
              <a:cxnLst/>
              <a:rect l="l" t="t" r="r" b="b"/>
              <a:pathLst>
                <a:path w="25375" h="771" extrusionOk="0">
                  <a:moveTo>
                    <a:pt x="25018" y="1"/>
                  </a:moveTo>
                  <a:cubicBezTo>
                    <a:pt x="24847" y="1"/>
                    <a:pt x="24733" y="115"/>
                    <a:pt x="24661" y="300"/>
                  </a:cubicBezTo>
                  <a:lnTo>
                    <a:pt x="1" y="300"/>
                  </a:lnTo>
                  <a:lnTo>
                    <a:pt x="1" y="528"/>
                  </a:lnTo>
                  <a:lnTo>
                    <a:pt x="24661" y="528"/>
                  </a:lnTo>
                  <a:cubicBezTo>
                    <a:pt x="24733" y="657"/>
                    <a:pt x="24847" y="771"/>
                    <a:pt x="25018" y="771"/>
                  </a:cubicBezTo>
                  <a:cubicBezTo>
                    <a:pt x="25260" y="771"/>
                    <a:pt x="25374" y="600"/>
                    <a:pt x="25374" y="414"/>
                  </a:cubicBezTo>
                  <a:cubicBezTo>
                    <a:pt x="25374" y="172"/>
                    <a:pt x="25260" y="1"/>
                    <a:pt x="25018"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65"/>
            <p:cNvSpPr/>
            <p:nvPr/>
          </p:nvSpPr>
          <p:spPr>
            <a:xfrm rot="-5400000">
              <a:off x="2020290" y="3823748"/>
              <a:ext cx="941199" cy="33537"/>
            </a:xfrm>
            <a:custGeom>
              <a:avLst/>
              <a:gdLst/>
              <a:ahLst/>
              <a:cxnLst/>
              <a:rect l="l" t="t" r="r" b="b"/>
              <a:pathLst>
                <a:path w="21638" h="771" extrusionOk="0">
                  <a:moveTo>
                    <a:pt x="21281" y="0"/>
                  </a:moveTo>
                  <a:cubicBezTo>
                    <a:pt x="21095" y="0"/>
                    <a:pt x="20924" y="114"/>
                    <a:pt x="20924" y="229"/>
                  </a:cubicBezTo>
                  <a:lnTo>
                    <a:pt x="1" y="229"/>
                  </a:lnTo>
                  <a:lnTo>
                    <a:pt x="1" y="471"/>
                  </a:lnTo>
                  <a:lnTo>
                    <a:pt x="20924" y="471"/>
                  </a:lnTo>
                  <a:cubicBezTo>
                    <a:pt x="20924" y="656"/>
                    <a:pt x="21095" y="771"/>
                    <a:pt x="21281" y="771"/>
                  </a:cubicBezTo>
                  <a:cubicBezTo>
                    <a:pt x="21452" y="771"/>
                    <a:pt x="21637" y="585"/>
                    <a:pt x="21637" y="357"/>
                  </a:cubicBezTo>
                  <a:cubicBezTo>
                    <a:pt x="21637" y="172"/>
                    <a:pt x="21452" y="0"/>
                    <a:pt x="2128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12" name="Google Shape;1612;p65"/>
          <p:cNvCxnSpPr/>
          <p:nvPr/>
        </p:nvCxnSpPr>
        <p:spPr>
          <a:xfrm>
            <a:off x="2863200" y="1624575"/>
            <a:ext cx="1305300" cy="4779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613" name="Google Shape;1613;p65"/>
          <p:cNvCxnSpPr>
            <a:stCxn id="1546" idx="1"/>
          </p:cNvCxnSpPr>
          <p:nvPr/>
        </p:nvCxnSpPr>
        <p:spPr>
          <a:xfrm rot="10800000" flipH="1">
            <a:off x="2863225" y="2315275"/>
            <a:ext cx="2702100" cy="377100"/>
          </a:xfrm>
          <a:prstGeom prst="bentConnector3">
            <a:avLst>
              <a:gd name="adj1" fmla="val 50000"/>
            </a:avLst>
          </a:prstGeom>
          <a:noFill/>
          <a:ln w="9525" cap="flat" cmpd="sng">
            <a:solidFill>
              <a:schemeClr val="dk1"/>
            </a:solidFill>
            <a:prstDash val="solid"/>
            <a:round/>
            <a:headEnd type="none" w="med" len="med"/>
            <a:tailEnd type="oval" w="med" len="med"/>
          </a:ln>
        </p:spPr>
      </p:cxnSp>
      <p:cxnSp>
        <p:nvCxnSpPr>
          <p:cNvPr id="1614" name="Google Shape;1614;p65"/>
          <p:cNvCxnSpPr>
            <a:stCxn id="1545" idx="1"/>
          </p:cNvCxnSpPr>
          <p:nvPr/>
        </p:nvCxnSpPr>
        <p:spPr>
          <a:xfrm rot="10800000" flipH="1">
            <a:off x="2863200" y="3260975"/>
            <a:ext cx="1989300" cy="548400"/>
          </a:xfrm>
          <a:prstGeom prst="bentConnector3">
            <a:avLst>
              <a:gd name="adj1" fmla="val 50000"/>
            </a:avLst>
          </a:prstGeom>
          <a:noFill/>
          <a:ln w="9525" cap="flat" cmpd="sng">
            <a:solidFill>
              <a:schemeClr val="dk1"/>
            </a:solidFill>
            <a:prstDash val="solid"/>
            <a:round/>
            <a:headEnd type="none" w="med" len="med"/>
            <a:tailEnd type="oval"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grpSp>
        <p:nvGrpSpPr>
          <p:cNvPr id="1619" name="Google Shape;1619;p66"/>
          <p:cNvGrpSpPr/>
          <p:nvPr/>
        </p:nvGrpSpPr>
        <p:grpSpPr>
          <a:xfrm>
            <a:off x="5151205" y="1323607"/>
            <a:ext cx="3432984" cy="2496295"/>
            <a:chOff x="331763" y="414153"/>
            <a:chExt cx="6903246" cy="5019697"/>
          </a:xfrm>
        </p:grpSpPr>
        <p:sp>
          <p:nvSpPr>
            <p:cNvPr id="1620" name="Google Shape;1620;p66"/>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66"/>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66"/>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66"/>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24" name="Google Shape;1624;p66"/>
          <p:cNvPicPr preferRelativeResize="0"/>
          <p:nvPr/>
        </p:nvPicPr>
        <p:blipFill>
          <a:blip r:embed="rId3">
            <a:alphaModFix/>
          </a:blip>
          <a:stretch>
            <a:fillRect/>
          </a:stretch>
        </p:blipFill>
        <p:spPr>
          <a:xfrm>
            <a:off x="5259150" y="1420875"/>
            <a:ext cx="3217099" cy="1809651"/>
          </a:xfrm>
          <a:prstGeom prst="rect">
            <a:avLst/>
          </a:prstGeom>
          <a:noFill/>
          <a:ln>
            <a:noFill/>
          </a:ln>
        </p:spPr>
      </p:pic>
      <p:sp>
        <p:nvSpPr>
          <p:cNvPr id="1625" name="Google Shape;1625;p66"/>
          <p:cNvSpPr txBox="1">
            <a:spLocks noGrp="1"/>
          </p:cNvSpPr>
          <p:nvPr>
            <p:ph type="title"/>
          </p:nvPr>
        </p:nvSpPr>
        <p:spPr>
          <a:xfrm>
            <a:off x="720000" y="1696700"/>
            <a:ext cx="2588400" cy="665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Mockups</a:t>
            </a:r>
            <a:endParaRPr/>
          </a:p>
        </p:txBody>
      </p:sp>
      <p:sp>
        <p:nvSpPr>
          <p:cNvPr id="1626" name="Google Shape;1626;p66"/>
          <p:cNvSpPr txBox="1">
            <a:spLocks noGrp="1"/>
          </p:cNvSpPr>
          <p:nvPr>
            <p:ph type="subTitle" idx="1"/>
          </p:nvPr>
        </p:nvSpPr>
        <p:spPr>
          <a:xfrm>
            <a:off x="720000" y="2278545"/>
            <a:ext cx="2588400" cy="10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images on the screen with your own work. Just right-click on them and select “Replace images”</a:t>
            </a:r>
            <a:endParaRPr/>
          </a:p>
        </p:txBody>
      </p:sp>
      <p:sp>
        <p:nvSpPr>
          <p:cNvPr id="1627" name="Google Shape;1627;p66"/>
          <p:cNvSpPr/>
          <p:nvPr/>
        </p:nvSpPr>
        <p:spPr>
          <a:xfrm>
            <a:off x="3781585" y="1459681"/>
            <a:ext cx="1101924" cy="2102546"/>
          </a:xfrm>
          <a:custGeom>
            <a:avLst/>
            <a:gdLst/>
            <a:ahLst/>
            <a:cxnLst/>
            <a:rect l="l" t="t" r="r" b="b"/>
            <a:pathLst>
              <a:path w="84552" h="161331" extrusionOk="0">
                <a:moveTo>
                  <a:pt x="1" y="1"/>
                </a:moveTo>
                <a:lnTo>
                  <a:pt x="1" y="161331"/>
                </a:lnTo>
                <a:lnTo>
                  <a:pt x="84551" y="161331"/>
                </a:lnTo>
                <a:lnTo>
                  <a:pt x="84551" y="1"/>
                </a:ln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8" name="Google Shape;1628;p66"/>
          <p:cNvGrpSpPr/>
          <p:nvPr/>
        </p:nvGrpSpPr>
        <p:grpSpPr>
          <a:xfrm>
            <a:off x="3725419" y="1338877"/>
            <a:ext cx="1214752" cy="2465737"/>
            <a:chOff x="5186401" y="494525"/>
            <a:chExt cx="1834973" cy="3724678"/>
          </a:xfrm>
        </p:grpSpPr>
        <p:sp>
          <p:nvSpPr>
            <p:cNvPr id="1629" name="Google Shape;1629;p66"/>
            <p:cNvSpPr/>
            <p:nvPr/>
          </p:nvSpPr>
          <p:spPr>
            <a:xfrm>
              <a:off x="5186401" y="494525"/>
              <a:ext cx="1834973" cy="3724678"/>
            </a:xfrm>
            <a:custGeom>
              <a:avLst/>
              <a:gdLst/>
              <a:ahLst/>
              <a:cxnLst/>
              <a:rect l="l" t="t" r="r" b="b"/>
              <a:pathLst>
                <a:path w="93205" h="189190" extrusionOk="0">
                  <a:moveTo>
                    <a:pt x="2870" y="0"/>
                  </a:moveTo>
                  <a:cubicBezTo>
                    <a:pt x="1280" y="0"/>
                    <a:pt x="0" y="1280"/>
                    <a:pt x="0" y="2914"/>
                  </a:cubicBezTo>
                  <a:lnTo>
                    <a:pt x="0" y="186320"/>
                  </a:lnTo>
                  <a:cubicBezTo>
                    <a:pt x="0" y="187909"/>
                    <a:pt x="1280" y="189190"/>
                    <a:pt x="2870" y="189190"/>
                  </a:cubicBezTo>
                  <a:lnTo>
                    <a:pt x="90334" y="189190"/>
                  </a:lnTo>
                  <a:cubicBezTo>
                    <a:pt x="91924" y="189190"/>
                    <a:pt x="93204" y="187909"/>
                    <a:pt x="93204" y="186320"/>
                  </a:cubicBezTo>
                  <a:lnTo>
                    <a:pt x="93204" y="2914"/>
                  </a:lnTo>
                  <a:cubicBezTo>
                    <a:pt x="93204" y="1280"/>
                    <a:pt x="91924" y="0"/>
                    <a:pt x="90334" y="0"/>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66"/>
            <p:cNvSpPr/>
            <p:nvPr/>
          </p:nvSpPr>
          <p:spPr>
            <a:xfrm>
              <a:off x="5890455" y="3969678"/>
              <a:ext cx="458108" cy="154724"/>
            </a:xfrm>
            <a:custGeom>
              <a:avLst/>
              <a:gdLst/>
              <a:ahLst/>
              <a:cxnLst/>
              <a:rect l="l" t="t" r="r" b="b"/>
              <a:pathLst>
                <a:path w="23269" h="7859" extrusionOk="0">
                  <a:moveTo>
                    <a:pt x="796" y="0"/>
                  </a:moveTo>
                  <a:cubicBezTo>
                    <a:pt x="354" y="0"/>
                    <a:pt x="1" y="353"/>
                    <a:pt x="1" y="751"/>
                  </a:cubicBezTo>
                  <a:lnTo>
                    <a:pt x="1" y="7064"/>
                  </a:lnTo>
                  <a:cubicBezTo>
                    <a:pt x="1" y="7506"/>
                    <a:pt x="354" y="7859"/>
                    <a:pt x="796" y="7859"/>
                  </a:cubicBezTo>
                  <a:lnTo>
                    <a:pt x="22474" y="7859"/>
                  </a:lnTo>
                  <a:cubicBezTo>
                    <a:pt x="22916" y="7859"/>
                    <a:pt x="23269" y="7506"/>
                    <a:pt x="23269" y="7064"/>
                  </a:cubicBezTo>
                  <a:lnTo>
                    <a:pt x="23269" y="751"/>
                  </a:lnTo>
                  <a:cubicBezTo>
                    <a:pt x="23269" y="353"/>
                    <a:pt x="22916" y="0"/>
                    <a:pt x="2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31" name="Google Shape;1631;p66"/>
          <p:cNvPicPr preferRelativeResize="0"/>
          <p:nvPr/>
        </p:nvPicPr>
        <p:blipFill rotWithShape="1">
          <a:blip r:embed="rId4">
            <a:alphaModFix/>
          </a:blip>
          <a:srcRect l="73207" t="3591" r="2923" b="7058"/>
          <a:stretch/>
        </p:blipFill>
        <p:spPr>
          <a:xfrm>
            <a:off x="3833300" y="1457963"/>
            <a:ext cx="998477" cy="2102549"/>
          </a:xfrm>
          <a:prstGeom prst="rect">
            <a:avLst/>
          </a:prstGeom>
          <a:noFill/>
          <a:ln>
            <a:noFill/>
          </a:ln>
        </p:spPr>
      </p:pic>
      <p:grpSp>
        <p:nvGrpSpPr>
          <p:cNvPr id="1632" name="Google Shape;1632;p66"/>
          <p:cNvGrpSpPr/>
          <p:nvPr/>
        </p:nvGrpSpPr>
        <p:grpSpPr>
          <a:xfrm>
            <a:off x="388021" y="3804635"/>
            <a:ext cx="650407" cy="2112157"/>
            <a:chOff x="6278982" y="2751992"/>
            <a:chExt cx="478381" cy="1553513"/>
          </a:xfrm>
        </p:grpSpPr>
        <p:sp>
          <p:nvSpPr>
            <p:cNvPr id="1633" name="Google Shape;1633;p66"/>
            <p:cNvSpPr/>
            <p:nvPr/>
          </p:nvSpPr>
          <p:spPr>
            <a:xfrm rot="-5400000">
              <a:off x="6192439" y="3740581"/>
              <a:ext cx="1059686" cy="70161"/>
            </a:xfrm>
            <a:custGeom>
              <a:avLst/>
              <a:gdLst/>
              <a:ahLst/>
              <a:cxnLst/>
              <a:rect l="l" t="t" r="r" b="b"/>
              <a:pathLst>
                <a:path w="24362" h="1613" extrusionOk="0">
                  <a:moveTo>
                    <a:pt x="0" y="0"/>
                  </a:moveTo>
                  <a:lnTo>
                    <a:pt x="0" y="243"/>
                  </a:lnTo>
                  <a:lnTo>
                    <a:pt x="15917" y="243"/>
                  </a:lnTo>
                  <a:lnTo>
                    <a:pt x="17173" y="1313"/>
                  </a:lnTo>
                  <a:lnTo>
                    <a:pt x="23648" y="1313"/>
                  </a:lnTo>
                  <a:cubicBezTo>
                    <a:pt x="23705" y="1498"/>
                    <a:pt x="23819" y="1612"/>
                    <a:pt x="24004" y="1612"/>
                  </a:cubicBezTo>
                  <a:cubicBezTo>
                    <a:pt x="24176" y="1612"/>
                    <a:pt x="24361" y="1427"/>
                    <a:pt x="24361" y="1199"/>
                  </a:cubicBezTo>
                  <a:cubicBezTo>
                    <a:pt x="24361" y="1013"/>
                    <a:pt x="24176" y="842"/>
                    <a:pt x="24004" y="842"/>
                  </a:cubicBezTo>
                  <a:cubicBezTo>
                    <a:pt x="23819" y="842"/>
                    <a:pt x="23705" y="956"/>
                    <a:pt x="23648" y="1070"/>
                  </a:cubicBezTo>
                  <a:lnTo>
                    <a:pt x="17230" y="1070"/>
                  </a:lnTo>
                  <a:lnTo>
                    <a:pt x="15975"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66"/>
            <p:cNvSpPr/>
            <p:nvPr/>
          </p:nvSpPr>
          <p:spPr>
            <a:xfrm rot="-5400000">
              <a:off x="6010359" y="3607522"/>
              <a:ext cx="1325804" cy="70161"/>
            </a:xfrm>
            <a:custGeom>
              <a:avLst/>
              <a:gdLst/>
              <a:ahLst/>
              <a:cxnLst/>
              <a:rect l="l" t="t" r="r" b="b"/>
              <a:pathLst>
                <a:path w="30480" h="1613" extrusionOk="0">
                  <a:moveTo>
                    <a:pt x="0" y="1"/>
                  </a:moveTo>
                  <a:lnTo>
                    <a:pt x="0" y="243"/>
                  </a:lnTo>
                  <a:lnTo>
                    <a:pt x="17173" y="243"/>
                  </a:lnTo>
                  <a:lnTo>
                    <a:pt x="18242" y="1370"/>
                  </a:lnTo>
                  <a:lnTo>
                    <a:pt x="29710" y="1370"/>
                  </a:lnTo>
                  <a:cubicBezTo>
                    <a:pt x="29767" y="1484"/>
                    <a:pt x="29952" y="1612"/>
                    <a:pt x="30066" y="1612"/>
                  </a:cubicBezTo>
                  <a:cubicBezTo>
                    <a:pt x="30309" y="1612"/>
                    <a:pt x="30480" y="1427"/>
                    <a:pt x="30480" y="1256"/>
                  </a:cubicBezTo>
                  <a:cubicBezTo>
                    <a:pt x="30480" y="1013"/>
                    <a:pt x="30309" y="842"/>
                    <a:pt x="30066" y="842"/>
                  </a:cubicBezTo>
                  <a:cubicBezTo>
                    <a:pt x="29952" y="842"/>
                    <a:pt x="29767" y="956"/>
                    <a:pt x="29710" y="1127"/>
                  </a:cubicBezTo>
                  <a:lnTo>
                    <a:pt x="18356" y="1127"/>
                  </a:lnTo>
                  <a:lnTo>
                    <a:pt x="17230"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66"/>
            <p:cNvSpPr/>
            <p:nvPr/>
          </p:nvSpPr>
          <p:spPr>
            <a:xfrm rot="-5400000">
              <a:off x="6022147" y="3665853"/>
              <a:ext cx="1214755" cy="64550"/>
            </a:xfrm>
            <a:custGeom>
              <a:avLst/>
              <a:gdLst/>
              <a:ahLst/>
              <a:cxnLst/>
              <a:rect l="l" t="t" r="r" b="b"/>
              <a:pathLst>
                <a:path w="27927" h="1484" extrusionOk="0">
                  <a:moveTo>
                    <a:pt x="0" y="0"/>
                  </a:moveTo>
                  <a:lnTo>
                    <a:pt x="0" y="229"/>
                  </a:lnTo>
                  <a:lnTo>
                    <a:pt x="17943" y="229"/>
                  </a:lnTo>
                  <a:lnTo>
                    <a:pt x="18898" y="1241"/>
                  </a:lnTo>
                  <a:lnTo>
                    <a:pt x="27157" y="1241"/>
                  </a:lnTo>
                  <a:cubicBezTo>
                    <a:pt x="27214" y="1427"/>
                    <a:pt x="27385" y="1484"/>
                    <a:pt x="27513" y="1484"/>
                  </a:cubicBezTo>
                  <a:cubicBezTo>
                    <a:pt x="27741" y="1484"/>
                    <a:pt x="27927" y="1298"/>
                    <a:pt x="27927" y="1127"/>
                  </a:cubicBezTo>
                  <a:cubicBezTo>
                    <a:pt x="27927" y="885"/>
                    <a:pt x="27741" y="771"/>
                    <a:pt x="27513" y="771"/>
                  </a:cubicBezTo>
                  <a:cubicBezTo>
                    <a:pt x="27385" y="771"/>
                    <a:pt x="27214" y="828"/>
                    <a:pt x="27157" y="999"/>
                  </a:cubicBezTo>
                  <a:lnTo>
                    <a:pt x="19012" y="999"/>
                  </a:lnTo>
                  <a:lnTo>
                    <a:pt x="18000"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66"/>
            <p:cNvSpPr/>
            <p:nvPr/>
          </p:nvSpPr>
          <p:spPr>
            <a:xfrm rot="-5400000">
              <a:off x="5843461" y="3619310"/>
              <a:ext cx="1279305" cy="93085"/>
            </a:xfrm>
            <a:custGeom>
              <a:avLst/>
              <a:gdLst/>
              <a:ahLst/>
              <a:cxnLst/>
              <a:rect l="l" t="t" r="r" b="b"/>
              <a:pathLst>
                <a:path w="29411" h="2140" extrusionOk="0">
                  <a:moveTo>
                    <a:pt x="28996" y="0"/>
                  </a:moveTo>
                  <a:cubicBezTo>
                    <a:pt x="28882" y="0"/>
                    <a:pt x="28697" y="57"/>
                    <a:pt x="28640" y="243"/>
                  </a:cubicBezTo>
                  <a:lnTo>
                    <a:pt x="20610" y="243"/>
                  </a:lnTo>
                  <a:lnTo>
                    <a:pt x="20610" y="1911"/>
                  </a:lnTo>
                  <a:lnTo>
                    <a:pt x="0" y="1911"/>
                  </a:lnTo>
                  <a:lnTo>
                    <a:pt x="0" y="2140"/>
                  </a:lnTo>
                  <a:lnTo>
                    <a:pt x="20852" y="2140"/>
                  </a:lnTo>
                  <a:lnTo>
                    <a:pt x="20852" y="485"/>
                  </a:lnTo>
                  <a:lnTo>
                    <a:pt x="28640" y="485"/>
                  </a:lnTo>
                  <a:cubicBezTo>
                    <a:pt x="28697" y="656"/>
                    <a:pt x="28882" y="713"/>
                    <a:pt x="28996" y="713"/>
                  </a:cubicBezTo>
                  <a:cubicBezTo>
                    <a:pt x="29239" y="713"/>
                    <a:pt x="29410" y="542"/>
                    <a:pt x="29410" y="357"/>
                  </a:cubicBezTo>
                  <a:cubicBezTo>
                    <a:pt x="29410" y="129"/>
                    <a:pt x="29239" y="0"/>
                    <a:pt x="2899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66"/>
            <p:cNvSpPr/>
            <p:nvPr/>
          </p:nvSpPr>
          <p:spPr>
            <a:xfrm rot="-5400000">
              <a:off x="5753204" y="3565025"/>
              <a:ext cx="1374825" cy="106134"/>
            </a:xfrm>
            <a:custGeom>
              <a:avLst/>
              <a:gdLst/>
              <a:ahLst/>
              <a:cxnLst/>
              <a:rect l="l" t="t" r="r" b="b"/>
              <a:pathLst>
                <a:path w="31607" h="2440" extrusionOk="0">
                  <a:moveTo>
                    <a:pt x="31193" y="1"/>
                  </a:moveTo>
                  <a:cubicBezTo>
                    <a:pt x="31079" y="1"/>
                    <a:pt x="30893" y="58"/>
                    <a:pt x="30836" y="243"/>
                  </a:cubicBezTo>
                  <a:lnTo>
                    <a:pt x="19426" y="243"/>
                  </a:lnTo>
                  <a:lnTo>
                    <a:pt x="19426" y="2197"/>
                  </a:lnTo>
                  <a:lnTo>
                    <a:pt x="0" y="2197"/>
                  </a:lnTo>
                  <a:lnTo>
                    <a:pt x="0" y="2439"/>
                  </a:lnTo>
                  <a:lnTo>
                    <a:pt x="19669" y="2439"/>
                  </a:lnTo>
                  <a:lnTo>
                    <a:pt x="19669" y="471"/>
                  </a:lnTo>
                  <a:lnTo>
                    <a:pt x="30836" y="471"/>
                  </a:lnTo>
                  <a:cubicBezTo>
                    <a:pt x="30893" y="657"/>
                    <a:pt x="31079" y="714"/>
                    <a:pt x="31193" y="714"/>
                  </a:cubicBezTo>
                  <a:cubicBezTo>
                    <a:pt x="31435" y="714"/>
                    <a:pt x="31607" y="542"/>
                    <a:pt x="31607" y="357"/>
                  </a:cubicBezTo>
                  <a:cubicBezTo>
                    <a:pt x="31607" y="115"/>
                    <a:pt x="31435" y="1"/>
                    <a:pt x="31193"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66"/>
            <p:cNvSpPr/>
            <p:nvPr/>
          </p:nvSpPr>
          <p:spPr>
            <a:xfrm rot="-5400000">
              <a:off x="5618885" y="3466677"/>
              <a:ext cx="1553513" cy="124142"/>
            </a:xfrm>
            <a:custGeom>
              <a:avLst/>
              <a:gdLst/>
              <a:ahLst/>
              <a:cxnLst/>
              <a:rect l="l" t="t" r="r" b="b"/>
              <a:pathLst>
                <a:path w="35715" h="2854" extrusionOk="0">
                  <a:moveTo>
                    <a:pt x="35301" y="1"/>
                  </a:moveTo>
                  <a:cubicBezTo>
                    <a:pt x="35172" y="1"/>
                    <a:pt x="35001" y="58"/>
                    <a:pt x="34944" y="229"/>
                  </a:cubicBezTo>
                  <a:lnTo>
                    <a:pt x="18185" y="229"/>
                  </a:lnTo>
                  <a:lnTo>
                    <a:pt x="18185" y="2611"/>
                  </a:lnTo>
                  <a:lnTo>
                    <a:pt x="0" y="2611"/>
                  </a:lnTo>
                  <a:lnTo>
                    <a:pt x="0" y="2853"/>
                  </a:lnTo>
                  <a:lnTo>
                    <a:pt x="18413" y="2853"/>
                  </a:lnTo>
                  <a:lnTo>
                    <a:pt x="18413" y="471"/>
                  </a:lnTo>
                  <a:lnTo>
                    <a:pt x="34944" y="471"/>
                  </a:lnTo>
                  <a:cubicBezTo>
                    <a:pt x="35001" y="642"/>
                    <a:pt x="35172" y="714"/>
                    <a:pt x="35301" y="714"/>
                  </a:cubicBezTo>
                  <a:cubicBezTo>
                    <a:pt x="35529" y="714"/>
                    <a:pt x="35714" y="528"/>
                    <a:pt x="35714" y="357"/>
                  </a:cubicBezTo>
                  <a:cubicBezTo>
                    <a:pt x="35714" y="115"/>
                    <a:pt x="35529" y="1"/>
                    <a:pt x="3530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6"/>
            <p:cNvSpPr/>
            <p:nvPr/>
          </p:nvSpPr>
          <p:spPr>
            <a:xfrm rot="-5400000">
              <a:off x="5790418" y="3674835"/>
              <a:ext cx="1119234" cy="142106"/>
            </a:xfrm>
            <a:custGeom>
              <a:avLst/>
              <a:gdLst/>
              <a:ahLst/>
              <a:cxnLst/>
              <a:rect l="l" t="t" r="r" b="b"/>
              <a:pathLst>
                <a:path w="25731" h="3267" extrusionOk="0">
                  <a:moveTo>
                    <a:pt x="25374" y="1"/>
                  </a:moveTo>
                  <a:cubicBezTo>
                    <a:pt x="25188" y="1"/>
                    <a:pt x="25074" y="115"/>
                    <a:pt x="25017" y="243"/>
                  </a:cubicBezTo>
                  <a:lnTo>
                    <a:pt x="17044" y="243"/>
                  </a:lnTo>
                  <a:lnTo>
                    <a:pt x="17044" y="3038"/>
                  </a:lnTo>
                  <a:lnTo>
                    <a:pt x="0" y="3038"/>
                  </a:lnTo>
                  <a:lnTo>
                    <a:pt x="0" y="3267"/>
                  </a:lnTo>
                  <a:lnTo>
                    <a:pt x="17287" y="3267"/>
                  </a:lnTo>
                  <a:lnTo>
                    <a:pt x="17287" y="471"/>
                  </a:lnTo>
                  <a:lnTo>
                    <a:pt x="25017" y="471"/>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6"/>
            <p:cNvSpPr/>
            <p:nvPr/>
          </p:nvSpPr>
          <p:spPr>
            <a:xfrm rot="-5400000">
              <a:off x="6430370" y="3978513"/>
              <a:ext cx="620405" cy="33580"/>
            </a:xfrm>
            <a:custGeom>
              <a:avLst/>
              <a:gdLst/>
              <a:ahLst/>
              <a:cxnLst/>
              <a:rect l="l" t="t" r="r" b="b"/>
              <a:pathLst>
                <a:path w="14263" h="772" extrusionOk="0">
                  <a:moveTo>
                    <a:pt x="13906" y="1"/>
                  </a:moveTo>
                  <a:cubicBezTo>
                    <a:pt x="13721" y="1"/>
                    <a:pt x="13607" y="115"/>
                    <a:pt x="13550" y="229"/>
                  </a:cubicBezTo>
                  <a:lnTo>
                    <a:pt x="0" y="229"/>
                  </a:lnTo>
                  <a:lnTo>
                    <a:pt x="0" y="472"/>
                  </a:lnTo>
                  <a:lnTo>
                    <a:pt x="13550" y="472"/>
                  </a:lnTo>
                  <a:cubicBezTo>
                    <a:pt x="13607" y="657"/>
                    <a:pt x="13721" y="771"/>
                    <a:pt x="13906" y="771"/>
                  </a:cubicBezTo>
                  <a:cubicBezTo>
                    <a:pt x="14078" y="771"/>
                    <a:pt x="14263" y="586"/>
                    <a:pt x="14263" y="358"/>
                  </a:cubicBezTo>
                  <a:cubicBezTo>
                    <a:pt x="14263" y="172"/>
                    <a:pt x="14078" y="1"/>
                    <a:pt x="13906"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6"/>
            <p:cNvSpPr/>
            <p:nvPr/>
          </p:nvSpPr>
          <p:spPr>
            <a:xfrm rot="-5400000">
              <a:off x="5858989" y="3544234"/>
              <a:ext cx="1460429" cy="62114"/>
            </a:xfrm>
            <a:custGeom>
              <a:avLst/>
              <a:gdLst/>
              <a:ahLst/>
              <a:cxnLst/>
              <a:rect l="l" t="t" r="r" b="b"/>
              <a:pathLst>
                <a:path w="33575" h="1428" extrusionOk="0">
                  <a:moveTo>
                    <a:pt x="0" y="1"/>
                  </a:moveTo>
                  <a:lnTo>
                    <a:pt x="0" y="243"/>
                  </a:lnTo>
                  <a:lnTo>
                    <a:pt x="18542" y="243"/>
                  </a:lnTo>
                  <a:lnTo>
                    <a:pt x="19483" y="1185"/>
                  </a:lnTo>
                  <a:lnTo>
                    <a:pt x="32862" y="1185"/>
                  </a:lnTo>
                  <a:cubicBezTo>
                    <a:pt x="32919" y="1313"/>
                    <a:pt x="33033" y="1427"/>
                    <a:pt x="33161" y="1427"/>
                  </a:cubicBezTo>
                  <a:cubicBezTo>
                    <a:pt x="33389" y="1427"/>
                    <a:pt x="33575" y="1256"/>
                    <a:pt x="33575" y="1013"/>
                  </a:cubicBezTo>
                  <a:cubicBezTo>
                    <a:pt x="33575" y="828"/>
                    <a:pt x="33389" y="657"/>
                    <a:pt x="33161" y="657"/>
                  </a:cubicBezTo>
                  <a:cubicBezTo>
                    <a:pt x="32976" y="657"/>
                    <a:pt x="32862" y="771"/>
                    <a:pt x="32805" y="956"/>
                  </a:cubicBezTo>
                  <a:lnTo>
                    <a:pt x="19612" y="956"/>
                  </a:lnTo>
                  <a:lnTo>
                    <a:pt x="18599"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2" name="Google Shape;1642;p66"/>
          <p:cNvGrpSpPr/>
          <p:nvPr/>
        </p:nvGrpSpPr>
        <p:grpSpPr>
          <a:xfrm rot="-5400000">
            <a:off x="7668279" y="3406638"/>
            <a:ext cx="938000" cy="2013453"/>
            <a:chOff x="5452016" y="2824589"/>
            <a:chExt cx="689908" cy="1480916"/>
          </a:xfrm>
        </p:grpSpPr>
        <p:sp>
          <p:nvSpPr>
            <p:cNvPr id="1643" name="Google Shape;1643;p66"/>
            <p:cNvSpPr/>
            <p:nvPr/>
          </p:nvSpPr>
          <p:spPr>
            <a:xfrm rot="-5400000">
              <a:off x="5392462" y="3556043"/>
              <a:ext cx="1325804" cy="173120"/>
            </a:xfrm>
            <a:custGeom>
              <a:avLst/>
              <a:gdLst/>
              <a:ahLst/>
              <a:cxnLst/>
              <a:rect l="l" t="t" r="r" b="b"/>
              <a:pathLst>
                <a:path w="30480" h="3980" extrusionOk="0">
                  <a:moveTo>
                    <a:pt x="30066" y="0"/>
                  </a:moveTo>
                  <a:cubicBezTo>
                    <a:pt x="29952" y="0"/>
                    <a:pt x="29767" y="114"/>
                    <a:pt x="29710" y="300"/>
                  </a:cubicBezTo>
                  <a:lnTo>
                    <a:pt x="17829" y="300"/>
                  </a:lnTo>
                  <a:lnTo>
                    <a:pt x="14377" y="3751"/>
                  </a:lnTo>
                  <a:lnTo>
                    <a:pt x="11467" y="3751"/>
                  </a:lnTo>
                  <a:lnTo>
                    <a:pt x="11467" y="357"/>
                  </a:lnTo>
                  <a:lnTo>
                    <a:pt x="0" y="357"/>
                  </a:lnTo>
                  <a:lnTo>
                    <a:pt x="0" y="599"/>
                  </a:lnTo>
                  <a:lnTo>
                    <a:pt x="11225" y="599"/>
                  </a:lnTo>
                  <a:lnTo>
                    <a:pt x="11225" y="3979"/>
                  </a:lnTo>
                  <a:lnTo>
                    <a:pt x="14491" y="3979"/>
                  </a:lnTo>
                  <a:lnTo>
                    <a:pt x="17943" y="542"/>
                  </a:lnTo>
                  <a:lnTo>
                    <a:pt x="29710" y="542"/>
                  </a:lnTo>
                  <a:cubicBezTo>
                    <a:pt x="29767" y="656"/>
                    <a:pt x="29952" y="770"/>
                    <a:pt x="30066" y="770"/>
                  </a:cubicBezTo>
                  <a:cubicBezTo>
                    <a:pt x="30309" y="770"/>
                    <a:pt x="30480" y="599"/>
                    <a:pt x="30480" y="414"/>
                  </a:cubicBezTo>
                  <a:cubicBezTo>
                    <a:pt x="30480" y="185"/>
                    <a:pt x="30309" y="0"/>
                    <a:pt x="300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6"/>
            <p:cNvSpPr/>
            <p:nvPr/>
          </p:nvSpPr>
          <p:spPr>
            <a:xfrm rot="-5400000">
              <a:off x="5265885" y="3473528"/>
              <a:ext cx="1480916" cy="183037"/>
            </a:xfrm>
            <a:custGeom>
              <a:avLst/>
              <a:gdLst/>
              <a:ahLst/>
              <a:cxnLst/>
              <a:rect l="l" t="t" r="r" b="b"/>
              <a:pathLst>
                <a:path w="34046" h="4208" extrusionOk="0">
                  <a:moveTo>
                    <a:pt x="33632" y="0"/>
                  </a:moveTo>
                  <a:cubicBezTo>
                    <a:pt x="33518" y="0"/>
                    <a:pt x="33332" y="114"/>
                    <a:pt x="33275" y="228"/>
                  </a:cubicBezTo>
                  <a:lnTo>
                    <a:pt x="17757" y="228"/>
                  </a:lnTo>
                  <a:lnTo>
                    <a:pt x="14020" y="3980"/>
                  </a:lnTo>
                  <a:lnTo>
                    <a:pt x="12480" y="3980"/>
                  </a:lnTo>
                  <a:lnTo>
                    <a:pt x="12480" y="827"/>
                  </a:lnTo>
                  <a:lnTo>
                    <a:pt x="0" y="827"/>
                  </a:lnTo>
                  <a:lnTo>
                    <a:pt x="0" y="1070"/>
                  </a:lnTo>
                  <a:lnTo>
                    <a:pt x="12238" y="1070"/>
                  </a:lnTo>
                  <a:lnTo>
                    <a:pt x="12238" y="4208"/>
                  </a:lnTo>
                  <a:lnTo>
                    <a:pt x="14135" y="4208"/>
                  </a:lnTo>
                  <a:lnTo>
                    <a:pt x="17886" y="471"/>
                  </a:lnTo>
                  <a:lnTo>
                    <a:pt x="33275" y="471"/>
                  </a:lnTo>
                  <a:cubicBezTo>
                    <a:pt x="33332" y="642"/>
                    <a:pt x="33518" y="770"/>
                    <a:pt x="33632" y="770"/>
                  </a:cubicBezTo>
                  <a:cubicBezTo>
                    <a:pt x="33874" y="770"/>
                    <a:pt x="34046" y="585"/>
                    <a:pt x="34046" y="357"/>
                  </a:cubicBezTo>
                  <a:cubicBezTo>
                    <a:pt x="34046" y="171"/>
                    <a:pt x="33874" y="0"/>
                    <a:pt x="336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6"/>
            <p:cNvSpPr/>
            <p:nvPr/>
          </p:nvSpPr>
          <p:spPr>
            <a:xfrm rot="-5400000">
              <a:off x="5330414" y="3589558"/>
              <a:ext cx="1245768" cy="186126"/>
            </a:xfrm>
            <a:custGeom>
              <a:avLst/>
              <a:gdLst/>
              <a:ahLst/>
              <a:cxnLst/>
              <a:rect l="l" t="t" r="r" b="b"/>
              <a:pathLst>
                <a:path w="28640" h="4279" extrusionOk="0">
                  <a:moveTo>
                    <a:pt x="28283" y="0"/>
                  </a:moveTo>
                  <a:cubicBezTo>
                    <a:pt x="28098" y="0"/>
                    <a:pt x="27984" y="57"/>
                    <a:pt x="27927" y="243"/>
                  </a:cubicBezTo>
                  <a:lnTo>
                    <a:pt x="17829" y="243"/>
                  </a:lnTo>
                  <a:lnTo>
                    <a:pt x="14020" y="4036"/>
                  </a:lnTo>
                  <a:lnTo>
                    <a:pt x="13250" y="4036"/>
                  </a:lnTo>
                  <a:lnTo>
                    <a:pt x="13250" y="1255"/>
                  </a:lnTo>
                  <a:lnTo>
                    <a:pt x="0" y="1255"/>
                  </a:lnTo>
                  <a:lnTo>
                    <a:pt x="0" y="1483"/>
                  </a:lnTo>
                  <a:lnTo>
                    <a:pt x="13008" y="1483"/>
                  </a:lnTo>
                  <a:lnTo>
                    <a:pt x="13008" y="4279"/>
                  </a:lnTo>
                  <a:lnTo>
                    <a:pt x="14078" y="4279"/>
                  </a:lnTo>
                  <a:lnTo>
                    <a:pt x="17886" y="471"/>
                  </a:lnTo>
                  <a:lnTo>
                    <a:pt x="27927" y="471"/>
                  </a:lnTo>
                  <a:cubicBezTo>
                    <a:pt x="27984" y="656"/>
                    <a:pt x="28098" y="713"/>
                    <a:pt x="28283" y="713"/>
                  </a:cubicBezTo>
                  <a:cubicBezTo>
                    <a:pt x="28454" y="713"/>
                    <a:pt x="28640" y="599"/>
                    <a:pt x="28640" y="357"/>
                  </a:cubicBezTo>
                  <a:cubicBezTo>
                    <a:pt x="28640" y="114"/>
                    <a:pt x="28454" y="0"/>
                    <a:pt x="2828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6"/>
            <p:cNvSpPr/>
            <p:nvPr/>
          </p:nvSpPr>
          <p:spPr>
            <a:xfrm rot="-5400000">
              <a:off x="5370411" y="3676053"/>
              <a:ext cx="1059686" cy="199219"/>
            </a:xfrm>
            <a:custGeom>
              <a:avLst/>
              <a:gdLst/>
              <a:ahLst/>
              <a:cxnLst/>
              <a:rect l="l" t="t" r="r" b="b"/>
              <a:pathLst>
                <a:path w="24362" h="4580" extrusionOk="0">
                  <a:moveTo>
                    <a:pt x="24004" y="1"/>
                  </a:moveTo>
                  <a:cubicBezTo>
                    <a:pt x="23819" y="1"/>
                    <a:pt x="23705" y="129"/>
                    <a:pt x="23648" y="300"/>
                  </a:cubicBezTo>
                  <a:lnTo>
                    <a:pt x="17700" y="300"/>
                  </a:lnTo>
                  <a:lnTo>
                    <a:pt x="14020" y="3980"/>
                  </a:lnTo>
                  <a:lnTo>
                    <a:pt x="14020" y="1613"/>
                  </a:lnTo>
                  <a:lnTo>
                    <a:pt x="0" y="1613"/>
                  </a:lnTo>
                  <a:lnTo>
                    <a:pt x="0" y="1841"/>
                  </a:lnTo>
                  <a:lnTo>
                    <a:pt x="13778" y="1841"/>
                  </a:lnTo>
                  <a:lnTo>
                    <a:pt x="13778" y="4579"/>
                  </a:lnTo>
                  <a:lnTo>
                    <a:pt x="17829" y="543"/>
                  </a:lnTo>
                  <a:lnTo>
                    <a:pt x="23648" y="543"/>
                  </a:lnTo>
                  <a:cubicBezTo>
                    <a:pt x="23705"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6"/>
            <p:cNvSpPr/>
            <p:nvPr/>
          </p:nvSpPr>
          <p:spPr>
            <a:xfrm rot="-5400000">
              <a:off x="5334134" y="3789929"/>
              <a:ext cx="935588" cy="95564"/>
            </a:xfrm>
            <a:custGeom>
              <a:avLst/>
              <a:gdLst/>
              <a:ahLst/>
              <a:cxnLst/>
              <a:rect l="l" t="t" r="r" b="b"/>
              <a:pathLst>
                <a:path w="21509" h="2197" extrusionOk="0">
                  <a:moveTo>
                    <a:pt x="21095" y="0"/>
                  </a:moveTo>
                  <a:cubicBezTo>
                    <a:pt x="20966" y="0"/>
                    <a:pt x="20795" y="128"/>
                    <a:pt x="20738" y="243"/>
                  </a:cubicBezTo>
                  <a:lnTo>
                    <a:pt x="16987" y="243"/>
                  </a:lnTo>
                  <a:lnTo>
                    <a:pt x="15261" y="1968"/>
                  </a:lnTo>
                  <a:lnTo>
                    <a:pt x="0" y="1968"/>
                  </a:lnTo>
                  <a:lnTo>
                    <a:pt x="0" y="2197"/>
                  </a:lnTo>
                  <a:lnTo>
                    <a:pt x="15390" y="2197"/>
                  </a:lnTo>
                  <a:lnTo>
                    <a:pt x="17116" y="485"/>
                  </a:lnTo>
                  <a:lnTo>
                    <a:pt x="20738" y="485"/>
                  </a:lnTo>
                  <a:cubicBezTo>
                    <a:pt x="20795" y="656"/>
                    <a:pt x="20966" y="713"/>
                    <a:pt x="21095" y="713"/>
                  </a:cubicBezTo>
                  <a:cubicBezTo>
                    <a:pt x="21323" y="713"/>
                    <a:pt x="21508" y="599"/>
                    <a:pt x="21508" y="357"/>
                  </a:cubicBezTo>
                  <a:cubicBezTo>
                    <a:pt x="21508" y="186"/>
                    <a:pt x="21323" y="0"/>
                    <a:pt x="21095"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6"/>
            <p:cNvSpPr/>
            <p:nvPr/>
          </p:nvSpPr>
          <p:spPr>
            <a:xfrm rot="-5400000">
              <a:off x="5331634" y="3818442"/>
              <a:ext cx="868602" cy="105525"/>
            </a:xfrm>
            <a:custGeom>
              <a:avLst/>
              <a:gdLst/>
              <a:ahLst/>
              <a:cxnLst/>
              <a:rect l="l" t="t" r="r" b="b"/>
              <a:pathLst>
                <a:path w="19969" h="2426" extrusionOk="0">
                  <a:moveTo>
                    <a:pt x="19540" y="1"/>
                  </a:moveTo>
                  <a:cubicBezTo>
                    <a:pt x="19426" y="1"/>
                    <a:pt x="19255" y="115"/>
                    <a:pt x="19184" y="286"/>
                  </a:cubicBezTo>
                  <a:lnTo>
                    <a:pt x="16516" y="286"/>
                  </a:lnTo>
                  <a:lnTo>
                    <a:pt x="14620" y="2197"/>
                  </a:lnTo>
                  <a:lnTo>
                    <a:pt x="0" y="2197"/>
                  </a:lnTo>
                  <a:lnTo>
                    <a:pt x="0" y="2425"/>
                  </a:lnTo>
                  <a:lnTo>
                    <a:pt x="14734" y="2425"/>
                  </a:lnTo>
                  <a:lnTo>
                    <a:pt x="16631" y="529"/>
                  </a:lnTo>
                  <a:lnTo>
                    <a:pt x="19184" y="529"/>
                  </a:lnTo>
                  <a:cubicBezTo>
                    <a:pt x="19255" y="643"/>
                    <a:pt x="19426" y="771"/>
                    <a:pt x="19540" y="771"/>
                  </a:cubicBezTo>
                  <a:cubicBezTo>
                    <a:pt x="19783" y="771"/>
                    <a:pt x="19968" y="586"/>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6"/>
            <p:cNvSpPr/>
            <p:nvPr/>
          </p:nvSpPr>
          <p:spPr>
            <a:xfrm rot="-5400000">
              <a:off x="5163516" y="3683817"/>
              <a:ext cx="1119234" cy="124142"/>
            </a:xfrm>
            <a:custGeom>
              <a:avLst/>
              <a:gdLst/>
              <a:ahLst/>
              <a:cxnLst/>
              <a:rect l="l" t="t" r="r" b="b"/>
              <a:pathLst>
                <a:path w="25731" h="2854" extrusionOk="0">
                  <a:moveTo>
                    <a:pt x="25374" y="1"/>
                  </a:moveTo>
                  <a:cubicBezTo>
                    <a:pt x="25188" y="1"/>
                    <a:pt x="25074" y="129"/>
                    <a:pt x="25017" y="243"/>
                  </a:cubicBezTo>
                  <a:lnTo>
                    <a:pt x="13778" y="243"/>
                  </a:lnTo>
                  <a:lnTo>
                    <a:pt x="13778" y="2625"/>
                  </a:lnTo>
                  <a:lnTo>
                    <a:pt x="0" y="2625"/>
                  </a:lnTo>
                  <a:lnTo>
                    <a:pt x="0" y="2853"/>
                  </a:lnTo>
                  <a:lnTo>
                    <a:pt x="14020" y="2853"/>
                  </a:lnTo>
                  <a:lnTo>
                    <a:pt x="14020" y="486"/>
                  </a:lnTo>
                  <a:lnTo>
                    <a:pt x="25017" y="486"/>
                  </a:lnTo>
                  <a:cubicBezTo>
                    <a:pt x="25074" y="657"/>
                    <a:pt x="25188" y="771"/>
                    <a:pt x="25374" y="771"/>
                  </a:cubicBezTo>
                  <a:cubicBezTo>
                    <a:pt x="25545" y="771"/>
                    <a:pt x="25730" y="600"/>
                    <a:pt x="25730" y="357"/>
                  </a:cubicBezTo>
                  <a:cubicBezTo>
                    <a:pt x="25730" y="186"/>
                    <a:pt x="25545" y="1"/>
                    <a:pt x="2537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6"/>
            <p:cNvSpPr/>
            <p:nvPr/>
          </p:nvSpPr>
          <p:spPr>
            <a:xfrm rot="-5400000">
              <a:off x="5189572" y="3740886"/>
              <a:ext cx="982130" cy="147109"/>
            </a:xfrm>
            <a:custGeom>
              <a:avLst/>
              <a:gdLst/>
              <a:ahLst/>
              <a:cxnLst/>
              <a:rect l="l" t="t" r="r" b="b"/>
              <a:pathLst>
                <a:path w="22579" h="3382" extrusionOk="0">
                  <a:moveTo>
                    <a:pt x="22165" y="1"/>
                  </a:moveTo>
                  <a:cubicBezTo>
                    <a:pt x="22036" y="1"/>
                    <a:pt x="21865" y="58"/>
                    <a:pt x="21808" y="229"/>
                  </a:cubicBezTo>
                  <a:lnTo>
                    <a:pt x="12837" y="229"/>
                  </a:lnTo>
                  <a:lnTo>
                    <a:pt x="12837" y="3153"/>
                  </a:lnTo>
                  <a:lnTo>
                    <a:pt x="0" y="3153"/>
                  </a:lnTo>
                  <a:lnTo>
                    <a:pt x="0" y="3381"/>
                  </a:lnTo>
                  <a:lnTo>
                    <a:pt x="13065" y="3381"/>
                  </a:lnTo>
                  <a:lnTo>
                    <a:pt x="13065" y="471"/>
                  </a:lnTo>
                  <a:lnTo>
                    <a:pt x="21808" y="471"/>
                  </a:lnTo>
                  <a:cubicBezTo>
                    <a:pt x="21865" y="657"/>
                    <a:pt x="22036" y="714"/>
                    <a:pt x="22165" y="714"/>
                  </a:cubicBezTo>
                  <a:cubicBezTo>
                    <a:pt x="22393" y="714"/>
                    <a:pt x="22578" y="586"/>
                    <a:pt x="22578" y="357"/>
                  </a:cubicBezTo>
                  <a:cubicBezTo>
                    <a:pt x="22578" y="115"/>
                    <a:pt x="22393" y="1"/>
                    <a:pt x="22165"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6"/>
            <p:cNvSpPr/>
            <p:nvPr/>
          </p:nvSpPr>
          <p:spPr>
            <a:xfrm rot="-5400000">
              <a:off x="5194836" y="3787124"/>
              <a:ext cx="868602" cy="168161"/>
            </a:xfrm>
            <a:custGeom>
              <a:avLst/>
              <a:gdLst/>
              <a:ahLst/>
              <a:cxnLst/>
              <a:rect l="l" t="t" r="r" b="b"/>
              <a:pathLst>
                <a:path w="19969" h="3866" extrusionOk="0">
                  <a:moveTo>
                    <a:pt x="19540" y="1"/>
                  </a:moveTo>
                  <a:cubicBezTo>
                    <a:pt x="19426" y="1"/>
                    <a:pt x="19255" y="115"/>
                    <a:pt x="19184" y="300"/>
                  </a:cubicBezTo>
                  <a:lnTo>
                    <a:pt x="11995" y="300"/>
                  </a:lnTo>
                  <a:lnTo>
                    <a:pt x="11995" y="3623"/>
                  </a:lnTo>
                  <a:lnTo>
                    <a:pt x="0" y="3623"/>
                  </a:lnTo>
                  <a:lnTo>
                    <a:pt x="0" y="3866"/>
                  </a:lnTo>
                  <a:lnTo>
                    <a:pt x="12238" y="3866"/>
                  </a:lnTo>
                  <a:lnTo>
                    <a:pt x="12238" y="528"/>
                  </a:lnTo>
                  <a:lnTo>
                    <a:pt x="19184" y="528"/>
                  </a:lnTo>
                  <a:cubicBezTo>
                    <a:pt x="19255" y="657"/>
                    <a:pt x="19426" y="771"/>
                    <a:pt x="19540" y="771"/>
                  </a:cubicBezTo>
                  <a:cubicBezTo>
                    <a:pt x="19783" y="771"/>
                    <a:pt x="19968" y="585"/>
                    <a:pt x="19968" y="414"/>
                  </a:cubicBezTo>
                  <a:cubicBezTo>
                    <a:pt x="19968" y="172"/>
                    <a:pt x="19783" y="1"/>
                    <a:pt x="19540"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6"/>
            <p:cNvSpPr/>
            <p:nvPr/>
          </p:nvSpPr>
          <p:spPr>
            <a:xfrm rot="-5400000">
              <a:off x="5215324" y="3849151"/>
              <a:ext cx="733977" cy="178731"/>
            </a:xfrm>
            <a:custGeom>
              <a:avLst/>
              <a:gdLst/>
              <a:ahLst/>
              <a:cxnLst/>
              <a:rect l="l" t="t" r="r" b="b"/>
              <a:pathLst>
                <a:path w="16874" h="4109" extrusionOk="0">
                  <a:moveTo>
                    <a:pt x="16516" y="0"/>
                  </a:moveTo>
                  <a:cubicBezTo>
                    <a:pt x="16331" y="0"/>
                    <a:pt x="16217" y="129"/>
                    <a:pt x="16160" y="300"/>
                  </a:cubicBezTo>
                  <a:lnTo>
                    <a:pt x="11111" y="300"/>
                  </a:lnTo>
                  <a:lnTo>
                    <a:pt x="11111" y="3866"/>
                  </a:lnTo>
                  <a:lnTo>
                    <a:pt x="0" y="3866"/>
                  </a:lnTo>
                  <a:lnTo>
                    <a:pt x="0" y="4108"/>
                  </a:lnTo>
                  <a:lnTo>
                    <a:pt x="11339" y="4108"/>
                  </a:lnTo>
                  <a:lnTo>
                    <a:pt x="11339" y="542"/>
                  </a:lnTo>
                  <a:lnTo>
                    <a:pt x="16160" y="542"/>
                  </a:lnTo>
                  <a:cubicBezTo>
                    <a:pt x="16217" y="657"/>
                    <a:pt x="16331" y="785"/>
                    <a:pt x="16516" y="785"/>
                  </a:cubicBezTo>
                  <a:cubicBezTo>
                    <a:pt x="16759" y="785"/>
                    <a:pt x="16873" y="599"/>
                    <a:pt x="16873" y="428"/>
                  </a:cubicBezTo>
                  <a:cubicBezTo>
                    <a:pt x="16873" y="186"/>
                    <a:pt x="16759" y="0"/>
                    <a:pt x="1651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6"/>
            <p:cNvSpPr/>
            <p:nvPr/>
          </p:nvSpPr>
          <p:spPr>
            <a:xfrm rot="-5400000">
              <a:off x="5841900" y="4018530"/>
              <a:ext cx="465336" cy="108613"/>
            </a:xfrm>
            <a:custGeom>
              <a:avLst/>
              <a:gdLst/>
              <a:ahLst/>
              <a:cxnLst/>
              <a:rect l="l" t="t" r="r" b="b"/>
              <a:pathLst>
                <a:path w="10698" h="2497" extrusionOk="0">
                  <a:moveTo>
                    <a:pt x="0" y="1"/>
                  </a:moveTo>
                  <a:lnTo>
                    <a:pt x="0" y="243"/>
                  </a:lnTo>
                  <a:lnTo>
                    <a:pt x="10455" y="243"/>
                  </a:lnTo>
                  <a:lnTo>
                    <a:pt x="10455" y="2497"/>
                  </a:lnTo>
                  <a:lnTo>
                    <a:pt x="10697" y="2497"/>
                  </a:lnTo>
                  <a:lnTo>
                    <a:pt x="1069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6"/>
            <p:cNvSpPr/>
            <p:nvPr/>
          </p:nvSpPr>
          <p:spPr>
            <a:xfrm rot="-5400000">
              <a:off x="5874501" y="4051132"/>
              <a:ext cx="431191" cy="77556"/>
            </a:xfrm>
            <a:custGeom>
              <a:avLst/>
              <a:gdLst/>
              <a:ahLst/>
              <a:cxnLst/>
              <a:rect l="l" t="t" r="r" b="b"/>
              <a:pathLst>
                <a:path w="9913" h="1783" extrusionOk="0">
                  <a:moveTo>
                    <a:pt x="0" y="0"/>
                  </a:moveTo>
                  <a:lnTo>
                    <a:pt x="0" y="243"/>
                  </a:lnTo>
                  <a:lnTo>
                    <a:pt x="9685" y="243"/>
                  </a:lnTo>
                  <a:lnTo>
                    <a:pt x="9685" y="1783"/>
                  </a:lnTo>
                  <a:lnTo>
                    <a:pt x="9913" y="1783"/>
                  </a:lnTo>
                  <a:lnTo>
                    <a:pt x="9913"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6"/>
            <p:cNvSpPr/>
            <p:nvPr/>
          </p:nvSpPr>
          <p:spPr>
            <a:xfrm rot="-5400000">
              <a:off x="5229613" y="3907503"/>
              <a:ext cx="620405" cy="175599"/>
            </a:xfrm>
            <a:custGeom>
              <a:avLst/>
              <a:gdLst/>
              <a:ahLst/>
              <a:cxnLst/>
              <a:rect l="l" t="t" r="r" b="b"/>
              <a:pathLst>
                <a:path w="14263" h="4037" extrusionOk="0">
                  <a:moveTo>
                    <a:pt x="13906" y="0"/>
                  </a:moveTo>
                  <a:cubicBezTo>
                    <a:pt x="13721" y="0"/>
                    <a:pt x="13607" y="57"/>
                    <a:pt x="13550" y="228"/>
                  </a:cubicBezTo>
                  <a:lnTo>
                    <a:pt x="10155" y="228"/>
                  </a:lnTo>
                  <a:lnTo>
                    <a:pt x="10155" y="3794"/>
                  </a:lnTo>
                  <a:lnTo>
                    <a:pt x="0" y="3794"/>
                  </a:lnTo>
                  <a:lnTo>
                    <a:pt x="0" y="4036"/>
                  </a:lnTo>
                  <a:lnTo>
                    <a:pt x="10398" y="4036"/>
                  </a:lnTo>
                  <a:lnTo>
                    <a:pt x="10398" y="471"/>
                  </a:lnTo>
                  <a:lnTo>
                    <a:pt x="13550" y="471"/>
                  </a:lnTo>
                  <a:cubicBezTo>
                    <a:pt x="13607" y="656"/>
                    <a:pt x="13721" y="713"/>
                    <a:pt x="13906" y="713"/>
                  </a:cubicBezTo>
                  <a:cubicBezTo>
                    <a:pt x="14078" y="713"/>
                    <a:pt x="14263" y="585"/>
                    <a:pt x="14263" y="357"/>
                  </a:cubicBezTo>
                  <a:cubicBezTo>
                    <a:pt x="14263" y="114"/>
                    <a:pt x="14078" y="0"/>
                    <a:pt x="1390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6" name="Google Shape;1656;p66"/>
          <p:cNvGrpSpPr/>
          <p:nvPr/>
        </p:nvGrpSpPr>
        <p:grpSpPr>
          <a:xfrm rot="5400000">
            <a:off x="393698" y="-63058"/>
            <a:ext cx="1162644" cy="1950174"/>
            <a:chOff x="2054423" y="3230517"/>
            <a:chExt cx="1162644" cy="1950174"/>
          </a:xfrm>
        </p:grpSpPr>
        <p:grpSp>
          <p:nvGrpSpPr>
            <p:cNvPr id="1657" name="Google Shape;1657;p66"/>
            <p:cNvGrpSpPr/>
            <p:nvPr/>
          </p:nvGrpSpPr>
          <p:grpSpPr>
            <a:xfrm>
              <a:off x="2054423" y="3230517"/>
              <a:ext cx="597242" cy="1950174"/>
              <a:chOff x="6961407" y="2871131"/>
              <a:chExt cx="439278" cy="1434374"/>
            </a:xfrm>
          </p:grpSpPr>
          <p:sp>
            <p:nvSpPr>
              <p:cNvPr id="1658" name="Google Shape;1658;p66"/>
              <p:cNvSpPr/>
              <p:nvPr/>
            </p:nvSpPr>
            <p:spPr>
              <a:xfrm rot="-5400000">
                <a:off x="6647504" y="3552324"/>
                <a:ext cx="1374825" cy="131536"/>
              </a:xfrm>
              <a:custGeom>
                <a:avLst/>
                <a:gdLst/>
                <a:ahLst/>
                <a:cxnLst/>
                <a:rect l="l" t="t" r="r" b="b"/>
                <a:pathLst>
                  <a:path w="31607" h="3024" extrusionOk="0">
                    <a:moveTo>
                      <a:pt x="31193" y="0"/>
                    </a:moveTo>
                    <a:cubicBezTo>
                      <a:pt x="31079" y="0"/>
                      <a:pt x="30893" y="114"/>
                      <a:pt x="30836" y="300"/>
                    </a:cubicBezTo>
                    <a:lnTo>
                      <a:pt x="17287" y="300"/>
                    </a:lnTo>
                    <a:lnTo>
                      <a:pt x="17287" y="2796"/>
                    </a:lnTo>
                    <a:lnTo>
                      <a:pt x="0" y="2796"/>
                    </a:lnTo>
                    <a:lnTo>
                      <a:pt x="0" y="3024"/>
                    </a:lnTo>
                    <a:lnTo>
                      <a:pt x="17529" y="3024"/>
                    </a:lnTo>
                    <a:lnTo>
                      <a:pt x="17529" y="528"/>
                    </a:lnTo>
                    <a:lnTo>
                      <a:pt x="30836" y="528"/>
                    </a:lnTo>
                    <a:cubicBezTo>
                      <a:pt x="30893" y="656"/>
                      <a:pt x="31079" y="770"/>
                      <a:pt x="31193" y="770"/>
                    </a:cubicBezTo>
                    <a:cubicBezTo>
                      <a:pt x="31435" y="770"/>
                      <a:pt x="31607" y="599"/>
                      <a:pt x="31607" y="414"/>
                    </a:cubicBezTo>
                    <a:cubicBezTo>
                      <a:pt x="31607" y="171"/>
                      <a:pt x="31435" y="0"/>
                      <a:pt x="31193"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6"/>
              <p:cNvSpPr/>
              <p:nvPr/>
            </p:nvSpPr>
            <p:spPr>
              <a:xfrm rot="-5400000">
                <a:off x="6677278" y="3618071"/>
                <a:ext cx="1230283" cy="144586"/>
              </a:xfrm>
              <a:custGeom>
                <a:avLst/>
                <a:gdLst/>
                <a:ahLst/>
                <a:cxnLst/>
                <a:rect l="l" t="t" r="r" b="b"/>
                <a:pathLst>
                  <a:path w="28284" h="3324" extrusionOk="0">
                    <a:moveTo>
                      <a:pt x="27870" y="0"/>
                    </a:moveTo>
                    <a:cubicBezTo>
                      <a:pt x="27741" y="0"/>
                      <a:pt x="27570" y="114"/>
                      <a:pt x="27513" y="228"/>
                    </a:cubicBezTo>
                    <a:lnTo>
                      <a:pt x="16103" y="228"/>
                    </a:lnTo>
                    <a:lnTo>
                      <a:pt x="16103" y="3081"/>
                    </a:lnTo>
                    <a:lnTo>
                      <a:pt x="0" y="3081"/>
                    </a:lnTo>
                    <a:lnTo>
                      <a:pt x="0" y="3324"/>
                    </a:lnTo>
                    <a:lnTo>
                      <a:pt x="16331" y="3324"/>
                    </a:lnTo>
                    <a:lnTo>
                      <a:pt x="16331" y="471"/>
                    </a:lnTo>
                    <a:lnTo>
                      <a:pt x="27513" y="471"/>
                    </a:lnTo>
                    <a:cubicBezTo>
                      <a:pt x="27570" y="656"/>
                      <a:pt x="27741" y="770"/>
                      <a:pt x="27870" y="770"/>
                    </a:cubicBezTo>
                    <a:cubicBezTo>
                      <a:pt x="28098" y="770"/>
                      <a:pt x="28283" y="585"/>
                      <a:pt x="28283" y="357"/>
                    </a:cubicBezTo>
                    <a:cubicBezTo>
                      <a:pt x="28283" y="171"/>
                      <a:pt x="28098" y="0"/>
                      <a:pt x="27870"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6"/>
              <p:cNvSpPr/>
              <p:nvPr/>
            </p:nvSpPr>
            <p:spPr>
              <a:xfrm rot="-5400000">
                <a:off x="6529931" y="3512306"/>
                <a:ext cx="1434374" cy="152024"/>
              </a:xfrm>
              <a:custGeom>
                <a:avLst/>
                <a:gdLst/>
                <a:ahLst/>
                <a:cxnLst/>
                <a:rect l="l" t="t" r="r" b="b"/>
                <a:pathLst>
                  <a:path w="32976" h="3495" extrusionOk="0">
                    <a:moveTo>
                      <a:pt x="32562" y="1"/>
                    </a:moveTo>
                    <a:cubicBezTo>
                      <a:pt x="32448" y="1"/>
                      <a:pt x="32263" y="115"/>
                      <a:pt x="32206" y="286"/>
                    </a:cubicBezTo>
                    <a:lnTo>
                      <a:pt x="14976" y="286"/>
                    </a:lnTo>
                    <a:lnTo>
                      <a:pt x="14976" y="3267"/>
                    </a:lnTo>
                    <a:lnTo>
                      <a:pt x="0" y="3267"/>
                    </a:lnTo>
                    <a:lnTo>
                      <a:pt x="0" y="3495"/>
                    </a:lnTo>
                    <a:lnTo>
                      <a:pt x="15204" y="3495"/>
                    </a:lnTo>
                    <a:lnTo>
                      <a:pt x="15204" y="528"/>
                    </a:lnTo>
                    <a:lnTo>
                      <a:pt x="32206" y="528"/>
                    </a:lnTo>
                    <a:cubicBezTo>
                      <a:pt x="32263" y="642"/>
                      <a:pt x="32448" y="771"/>
                      <a:pt x="32562" y="771"/>
                    </a:cubicBezTo>
                    <a:cubicBezTo>
                      <a:pt x="32805" y="771"/>
                      <a:pt x="32976" y="585"/>
                      <a:pt x="32976" y="414"/>
                    </a:cubicBezTo>
                    <a:cubicBezTo>
                      <a:pt x="32976" y="172"/>
                      <a:pt x="32805" y="1"/>
                      <a:pt x="32562"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6"/>
              <p:cNvSpPr/>
              <p:nvPr/>
            </p:nvSpPr>
            <p:spPr>
              <a:xfrm rot="-5400000">
                <a:off x="6645331" y="3671116"/>
                <a:ext cx="1098138" cy="170641"/>
              </a:xfrm>
              <a:custGeom>
                <a:avLst/>
                <a:gdLst/>
                <a:ahLst/>
                <a:cxnLst/>
                <a:rect l="l" t="t" r="r" b="b"/>
                <a:pathLst>
                  <a:path w="25246" h="3923" extrusionOk="0">
                    <a:moveTo>
                      <a:pt x="24832" y="0"/>
                    </a:moveTo>
                    <a:cubicBezTo>
                      <a:pt x="24718" y="0"/>
                      <a:pt x="24532" y="114"/>
                      <a:pt x="24475" y="285"/>
                    </a:cubicBezTo>
                    <a:lnTo>
                      <a:pt x="13835" y="285"/>
                    </a:lnTo>
                    <a:lnTo>
                      <a:pt x="13835" y="3680"/>
                    </a:lnTo>
                    <a:lnTo>
                      <a:pt x="0" y="3680"/>
                    </a:lnTo>
                    <a:lnTo>
                      <a:pt x="0" y="3923"/>
                    </a:lnTo>
                    <a:lnTo>
                      <a:pt x="14078" y="3923"/>
                    </a:lnTo>
                    <a:lnTo>
                      <a:pt x="14078" y="528"/>
                    </a:lnTo>
                    <a:lnTo>
                      <a:pt x="24475" y="528"/>
                    </a:lnTo>
                    <a:cubicBezTo>
                      <a:pt x="24532" y="642"/>
                      <a:pt x="24718" y="770"/>
                      <a:pt x="24832" y="770"/>
                    </a:cubicBezTo>
                    <a:cubicBezTo>
                      <a:pt x="25074" y="770"/>
                      <a:pt x="25245" y="585"/>
                      <a:pt x="25245" y="414"/>
                    </a:cubicBezTo>
                    <a:cubicBezTo>
                      <a:pt x="25245" y="171"/>
                      <a:pt x="25074" y="0"/>
                      <a:pt x="24832"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6"/>
              <p:cNvSpPr/>
              <p:nvPr/>
            </p:nvSpPr>
            <p:spPr>
              <a:xfrm rot="-5400000">
                <a:off x="6506661" y="3582076"/>
                <a:ext cx="1284264" cy="162594"/>
              </a:xfrm>
              <a:custGeom>
                <a:avLst/>
                <a:gdLst/>
                <a:ahLst/>
                <a:cxnLst/>
                <a:rect l="l" t="t" r="r" b="b"/>
                <a:pathLst>
                  <a:path w="29525" h="3738" extrusionOk="0">
                    <a:moveTo>
                      <a:pt x="29111" y="1"/>
                    </a:moveTo>
                    <a:cubicBezTo>
                      <a:pt x="28996" y="1"/>
                      <a:pt x="28811" y="115"/>
                      <a:pt x="28754" y="300"/>
                    </a:cubicBezTo>
                    <a:lnTo>
                      <a:pt x="12708" y="300"/>
                    </a:lnTo>
                    <a:lnTo>
                      <a:pt x="12708" y="3509"/>
                    </a:lnTo>
                    <a:lnTo>
                      <a:pt x="0" y="3509"/>
                    </a:lnTo>
                    <a:lnTo>
                      <a:pt x="0" y="3737"/>
                    </a:lnTo>
                    <a:lnTo>
                      <a:pt x="12951" y="3737"/>
                    </a:lnTo>
                    <a:lnTo>
                      <a:pt x="12951" y="528"/>
                    </a:lnTo>
                    <a:lnTo>
                      <a:pt x="28754" y="528"/>
                    </a:lnTo>
                    <a:cubicBezTo>
                      <a:pt x="28811" y="657"/>
                      <a:pt x="28996" y="771"/>
                      <a:pt x="29111" y="771"/>
                    </a:cubicBezTo>
                    <a:cubicBezTo>
                      <a:pt x="29353" y="771"/>
                      <a:pt x="29524" y="600"/>
                      <a:pt x="29524" y="414"/>
                    </a:cubicBezTo>
                    <a:cubicBezTo>
                      <a:pt x="29524" y="172"/>
                      <a:pt x="29353" y="1"/>
                      <a:pt x="29111"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6"/>
              <p:cNvSpPr/>
              <p:nvPr/>
            </p:nvSpPr>
            <p:spPr>
              <a:xfrm rot="-5400000">
                <a:off x="6617711" y="3742147"/>
                <a:ext cx="953596" cy="173120"/>
              </a:xfrm>
              <a:custGeom>
                <a:avLst/>
                <a:gdLst/>
                <a:ahLst/>
                <a:cxnLst/>
                <a:rect l="l" t="t" r="r" b="b"/>
                <a:pathLst>
                  <a:path w="21923" h="3980" extrusionOk="0">
                    <a:moveTo>
                      <a:pt x="21566" y="0"/>
                    </a:moveTo>
                    <a:cubicBezTo>
                      <a:pt x="21394" y="0"/>
                      <a:pt x="21209" y="114"/>
                      <a:pt x="21209" y="300"/>
                    </a:cubicBezTo>
                    <a:lnTo>
                      <a:pt x="11168" y="300"/>
                    </a:lnTo>
                    <a:lnTo>
                      <a:pt x="11168" y="3752"/>
                    </a:lnTo>
                    <a:lnTo>
                      <a:pt x="0" y="3752"/>
                    </a:lnTo>
                    <a:lnTo>
                      <a:pt x="0" y="3980"/>
                    </a:lnTo>
                    <a:lnTo>
                      <a:pt x="11410" y="3980"/>
                    </a:lnTo>
                    <a:lnTo>
                      <a:pt x="11410" y="542"/>
                    </a:lnTo>
                    <a:lnTo>
                      <a:pt x="21209" y="542"/>
                    </a:lnTo>
                    <a:cubicBezTo>
                      <a:pt x="21209" y="656"/>
                      <a:pt x="21394" y="771"/>
                      <a:pt x="21566" y="771"/>
                    </a:cubicBezTo>
                    <a:cubicBezTo>
                      <a:pt x="21751" y="771"/>
                      <a:pt x="21922" y="599"/>
                      <a:pt x="21922" y="414"/>
                    </a:cubicBezTo>
                    <a:cubicBezTo>
                      <a:pt x="21922" y="186"/>
                      <a:pt x="21751" y="0"/>
                      <a:pt x="21566"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6"/>
              <p:cNvSpPr/>
              <p:nvPr/>
            </p:nvSpPr>
            <p:spPr>
              <a:xfrm rot="-5400000">
                <a:off x="6516884" y="3690342"/>
                <a:ext cx="1059686" cy="170641"/>
              </a:xfrm>
              <a:custGeom>
                <a:avLst/>
                <a:gdLst/>
                <a:ahLst/>
                <a:cxnLst/>
                <a:rect l="l" t="t" r="r" b="b"/>
                <a:pathLst>
                  <a:path w="24362" h="3923" extrusionOk="0">
                    <a:moveTo>
                      <a:pt x="24004" y="1"/>
                    </a:moveTo>
                    <a:cubicBezTo>
                      <a:pt x="23819" y="1"/>
                      <a:pt x="23648" y="115"/>
                      <a:pt x="23648" y="300"/>
                    </a:cubicBezTo>
                    <a:lnTo>
                      <a:pt x="10098" y="300"/>
                    </a:lnTo>
                    <a:lnTo>
                      <a:pt x="10098" y="3680"/>
                    </a:lnTo>
                    <a:lnTo>
                      <a:pt x="0" y="3680"/>
                    </a:lnTo>
                    <a:lnTo>
                      <a:pt x="0" y="3923"/>
                    </a:lnTo>
                    <a:lnTo>
                      <a:pt x="10341" y="3923"/>
                    </a:lnTo>
                    <a:lnTo>
                      <a:pt x="10341" y="543"/>
                    </a:lnTo>
                    <a:lnTo>
                      <a:pt x="23648" y="543"/>
                    </a:lnTo>
                    <a:cubicBezTo>
                      <a:pt x="23648" y="657"/>
                      <a:pt x="23819" y="771"/>
                      <a:pt x="24004" y="771"/>
                    </a:cubicBezTo>
                    <a:cubicBezTo>
                      <a:pt x="24176" y="771"/>
                      <a:pt x="24361" y="600"/>
                      <a:pt x="24361" y="414"/>
                    </a:cubicBezTo>
                    <a:cubicBezTo>
                      <a:pt x="24361" y="186"/>
                      <a:pt x="24176" y="1"/>
                      <a:pt x="24004"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5" name="Google Shape;1665;p66"/>
            <p:cNvGrpSpPr/>
            <p:nvPr/>
          </p:nvGrpSpPr>
          <p:grpSpPr>
            <a:xfrm>
              <a:off x="2683043" y="3311479"/>
              <a:ext cx="534024" cy="1869213"/>
              <a:chOff x="7780935" y="2930680"/>
              <a:chExt cx="392780" cy="1374825"/>
            </a:xfrm>
          </p:grpSpPr>
          <p:sp>
            <p:nvSpPr>
              <p:cNvPr id="1666" name="Google Shape;1666;p66"/>
              <p:cNvSpPr/>
              <p:nvPr/>
            </p:nvSpPr>
            <p:spPr>
              <a:xfrm rot="-5400000">
                <a:off x="7866274" y="3998065"/>
                <a:ext cx="449808" cy="165073"/>
              </a:xfrm>
              <a:custGeom>
                <a:avLst/>
                <a:gdLst/>
                <a:ahLst/>
                <a:cxnLst/>
                <a:rect l="l" t="t" r="r" b="b"/>
                <a:pathLst>
                  <a:path w="10341" h="3795" extrusionOk="0">
                    <a:moveTo>
                      <a:pt x="0" y="0"/>
                    </a:moveTo>
                    <a:lnTo>
                      <a:pt x="0" y="229"/>
                    </a:lnTo>
                    <a:lnTo>
                      <a:pt x="9856" y="229"/>
                    </a:lnTo>
                    <a:lnTo>
                      <a:pt x="9856" y="3081"/>
                    </a:lnTo>
                    <a:cubicBezTo>
                      <a:pt x="9685" y="3081"/>
                      <a:pt x="9556" y="3267"/>
                      <a:pt x="9556" y="3438"/>
                    </a:cubicBezTo>
                    <a:cubicBezTo>
                      <a:pt x="9556" y="3623"/>
                      <a:pt x="9742" y="3794"/>
                      <a:pt x="9984" y="3794"/>
                    </a:cubicBezTo>
                    <a:cubicBezTo>
                      <a:pt x="10155" y="3794"/>
                      <a:pt x="10341" y="3623"/>
                      <a:pt x="10341" y="3438"/>
                    </a:cubicBezTo>
                    <a:cubicBezTo>
                      <a:pt x="10341" y="3267"/>
                      <a:pt x="10212" y="3081"/>
                      <a:pt x="10098" y="3081"/>
                    </a:cubicBezTo>
                    <a:lnTo>
                      <a:pt x="10098" y="0"/>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6"/>
              <p:cNvSpPr/>
              <p:nvPr/>
            </p:nvSpPr>
            <p:spPr>
              <a:xfrm rot="-5400000">
                <a:off x="7822212" y="3954002"/>
                <a:ext cx="498829" cy="204177"/>
              </a:xfrm>
              <a:custGeom>
                <a:avLst/>
                <a:gdLst/>
                <a:ahLst/>
                <a:cxnLst/>
                <a:rect l="l" t="t" r="r" b="b"/>
                <a:pathLst>
                  <a:path w="11468" h="4694" extrusionOk="0">
                    <a:moveTo>
                      <a:pt x="0" y="1"/>
                    </a:moveTo>
                    <a:lnTo>
                      <a:pt x="0" y="243"/>
                    </a:lnTo>
                    <a:lnTo>
                      <a:pt x="10925" y="243"/>
                    </a:lnTo>
                    <a:lnTo>
                      <a:pt x="10925" y="3980"/>
                    </a:lnTo>
                    <a:cubicBezTo>
                      <a:pt x="10811" y="3980"/>
                      <a:pt x="10697" y="4166"/>
                      <a:pt x="10697" y="4337"/>
                    </a:cubicBezTo>
                    <a:cubicBezTo>
                      <a:pt x="10697" y="4522"/>
                      <a:pt x="10868" y="4693"/>
                      <a:pt x="11054" y="4693"/>
                    </a:cubicBezTo>
                    <a:cubicBezTo>
                      <a:pt x="11282" y="4693"/>
                      <a:pt x="11467" y="4522"/>
                      <a:pt x="11467" y="4337"/>
                    </a:cubicBezTo>
                    <a:cubicBezTo>
                      <a:pt x="11467" y="4166"/>
                      <a:pt x="11339" y="3980"/>
                      <a:pt x="11168" y="3980"/>
                    </a:cubicBezTo>
                    <a:lnTo>
                      <a:pt x="1116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6"/>
              <p:cNvSpPr/>
              <p:nvPr/>
            </p:nvSpPr>
            <p:spPr>
              <a:xfrm rot="-5400000">
                <a:off x="7418033" y="3559740"/>
                <a:ext cx="1266256" cy="225274"/>
              </a:xfrm>
              <a:custGeom>
                <a:avLst/>
                <a:gdLst/>
                <a:ahLst/>
                <a:cxnLst/>
                <a:rect l="l" t="t" r="r" b="b"/>
                <a:pathLst>
                  <a:path w="29111" h="5179" extrusionOk="0">
                    <a:moveTo>
                      <a:pt x="0" y="1"/>
                    </a:moveTo>
                    <a:lnTo>
                      <a:pt x="0" y="243"/>
                    </a:lnTo>
                    <a:lnTo>
                      <a:pt x="11995" y="243"/>
                    </a:lnTo>
                    <a:lnTo>
                      <a:pt x="11995" y="5178"/>
                    </a:lnTo>
                    <a:lnTo>
                      <a:pt x="16631" y="5178"/>
                    </a:lnTo>
                    <a:lnTo>
                      <a:pt x="20909" y="828"/>
                    </a:lnTo>
                    <a:lnTo>
                      <a:pt x="28340" y="828"/>
                    </a:lnTo>
                    <a:cubicBezTo>
                      <a:pt x="28397" y="1013"/>
                      <a:pt x="28526" y="1127"/>
                      <a:pt x="28697" y="1127"/>
                    </a:cubicBezTo>
                    <a:cubicBezTo>
                      <a:pt x="28939" y="1127"/>
                      <a:pt x="29111" y="956"/>
                      <a:pt x="29111" y="714"/>
                    </a:cubicBezTo>
                    <a:cubicBezTo>
                      <a:pt x="29111" y="543"/>
                      <a:pt x="28939" y="357"/>
                      <a:pt x="28697" y="357"/>
                    </a:cubicBezTo>
                    <a:cubicBezTo>
                      <a:pt x="28583" y="357"/>
                      <a:pt x="28397" y="471"/>
                      <a:pt x="28340" y="600"/>
                    </a:cubicBezTo>
                    <a:lnTo>
                      <a:pt x="20852" y="600"/>
                    </a:lnTo>
                    <a:lnTo>
                      <a:pt x="16516" y="4936"/>
                    </a:lnTo>
                    <a:lnTo>
                      <a:pt x="12238" y="4936"/>
                    </a:lnTo>
                    <a:lnTo>
                      <a:pt x="12238"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6"/>
              <p:cNvSpPr/>
              <p:nvPr/>
            </p:nvSpPr>
            <p:spPr>
              <a:xfrm rot="-5400000">
                <a:off x="7317206" y="3505455"/>
                <a:ext cx="1374825" cy="225274"/>
              </a:xfrm>
              <a:custGeom>
                <a:avLst/>
                <a:gdLst/>
                <a:ahLst/>
                <a:cxnLst/>
                <a:rect l="l" t="t" r="r" b="b"/>
                <a:pathLst>
                  <a:path w="31607" h="5179" extrusionOk="0">
                    <a:moveTo>
                      <a:pt x="0" y="1"/>
                    </a:moveTo>
                    <a:lnTo>
                      <a:pt x="0" y="243"/>
                    </a:lnTo>
                    <a:lnTo>
                      <a:pt x="13065" y="243"/>
                    </a:lnTo>
                    <a:lnTo>
                      <a:pt x="13065" y="5178"/>
                    </a:lnTo>
                    <a:lnTo>
                      <a:pt x="15917" y="5178"/>
                    </a:lnTo>
                    <a:lnTo>
                      <a:pt x="20382" y="714"/>
                    </a:lnTo>
                    <a:lnTo>
                      <a:pt x="30836" y="714"/>
                    </a:lnTo>
                    <a:cubicBezTo>
                      <a:pt x="30893" y="900"/>
                      <a:pt x="31022" y="1014"/>
                      <a:pt x="31193" y="1014"/>
                    </a:cubicBezTo>
                    <a:cubicBezTo>
                      <a:pt x="31435" y="1014"/>
                      <a:pt x="31607" y="828"/>
                      <a:pt x="31607" y="600"/>
                    </a:cubicBezTo>
                    <a:cubicBezTo>
                      <a:pt x="31607" y="415"/>
                      <a:pt x="31435" y="243"/>
                      <a:pt x="31193" y="243"/>
                    </a:cubicBezTo>
                    <a:cubicBezTo>
                      <a:pt x="31079" y="243"/>
                      <a:pt x="30893" y="358"/>
                      <a:pt x="30836" y="472"/>
                    </a:cubicBezTo>
                    <a:lnTo>
                      <a:pt x="20253" y="472"/>
                    </a:lnTo>
                    <a:lnTo>
                      <a:pt x="15803" y="4936"/>
                    </a:lnTo>
                    <a:lnTo>
                      <a:pt x="13307" y="4936"/>
                    </a:lnTo>
                    <a:lnTo>
                      <a:pt x="13307" y="1"/>
                    </a:ln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6"/>
              <p:cNvSpPr/>
              <p:nvPr/>
            </p:nvSpPr>
            <p:spPr>
              <a:xfrm rot="-5400000">
                <a:off x="7374298" y="3624573"/>
                <a:ext cx="1144680" cy="217183"/>
              </a:xfrm>
              <a:custGeom>
                <a:avLst/>
                <a:gdLst/>
                <a:ahLst/>
                <a:cxnLst/>
                <a:rect l="l" t="t" r="r" b="b"/>
                <a:pathLst>
                  <a:path w="26316" h="4993" extrusionOk="0">
                    <a:moveTo>
                      <a:pt x="25901" y="0"/>
                    </a:moveTo>
                    <a:cubicBezTo>
                      <a:pt x="25730" y="0"/>
                      <a:pt x="25602" y="114"/>
                      <a:pt x="25545" y="228"/>
                    </a:cubicBezTo>
                    <a:lnTo>
                      <a:pt x="20253" y="228"/>
                    </a:lnTo>
                    <a:lnTo>
                      <a:pt x="15689" y="4750"/>
                    </a:lnTo>
                    <a:lnTo>
                      <a:pt x="14491" y="4750"/>
                    </a:lnTo>
                    <a:lnTo>
                      <a:pt x="14491" y="171"/>
                    </a:lnTo>
                    <a:lnTo>
                      <a:pt x="0" y="171"/>
                    </a:lnTo>
                    <a:lnTo>
                      <a:pt x="0" y="414"/>
                    </a:lnTo>
                    <a:lnTo>
                      <a:pt x="14263" y="414"/>
                    </a:lnTo>
                    <a:lnTo>
                      <a:pt x="14263" y="4992"/>
                    </a:lnTo>
                    <a:lnTo>
                      <a:pt x="15803" y="4992"/>
                    </a:lnTo>
                    <a:lnTo>
                      <a:pt x="20325" y="471"/>
                    </a:lnTo>
                    <a:lnTo>
                      <a:pt x="25545" y="471"/>
                    </a:lnTo>
                    <a:cubicBezTo>
                      <a:pt x="25602" y="642"/>
                      <a:pt x="25787" y="713"/>
                      <a:pt x="25901" y="713"/>
                    </a:cubicBezTo>
                    <a:cubicBezTo>
                      <a:pt x="26144" y="713"/>
                      <a:pt x="26315" y="585"/>
                      <a:pt x="26315" y="357"/>
                    </a:cubicBezTo>
                    <a:cubicBezTo>
                      <a:pt x="26315" y="171"/>
                      <a:pt x="26144" y="0"/>
                      <a:pt x="25901" y="0"/>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6"/>
              <p:cNvSpPr/>
              <p:nvPr/>
            </p:nvSpPr>
            <p:spPr>
              <a:xfrm rot="-5400000">
                <a:off x="7256398" y="3576791"/>
                <a:ext cx="1253250" cy="204177"/>
              </a:xfrm>
              <a:custGeom>
                <a:avLst/>
                <a:gdLst/>
                <a:ahLst/>
                <a:cxnLst/>
                <a:rect l="l" t="t" r="r" b="b"/>
                <a:pathLst>
                  <a:path w="28812" h="4694" extrusionOk="0">
                    <a:moveTo>
                      <a:pt x="28397" y="1"/>
                    </a:moveTo>
                    <a:cubicBezTo>
                      <a:pt x="28283" y="1"/>
                      <a:pt x="28098" y="115"/>
                      <a:pt x="28041" y="243"/>
                    </a:cubicBezTo>
                    <a:lnTo>
                      <a:pt x="19540" y="243"/>
                    </a:lnTo>
                    <a:lnTo>
                      <a:pt x="15618" y="4166"/>
                    </a:lnTo>
                    <a:lnTo>
                      <a:pt x="15618" y="172"/>
                    </a:lnTo>
                    <a:lnTo>
                      <a:pt x="0" y="172"/>
                    </a:lnTo>
                    <a:lnTo>
                      <a:pt x="0" y="415"/>
                    </a:lnTo>
                    <a:lnTo>
                      <a:pt x="15390" y="415"/>
                    </a:lnTo>
                    <a:lnTo>
                      <a:pt x="15390" y="4693"/>
                    </a:lnTo>
                    <a:lnTo>
                      <a:pt x="19669" y="472"/>
                    </a:lnTo>
                    <a:lnTo>
                      <a:pt x="28041" y="472"/>
                    </a:lnTo>
                    <a:cubicBezTo>
                      <a:pt x="28098" y="657"/>
                      <a:pt x="28226" y="771"/>
                      <a:pt x="28397" y="771"/>
                    </a:cubicBezTo>
                    <a:cubicBezTo>
                      <a:pt x="28640" y="771"/>
                      <a:pt x="28811" y="600"/>
                      <a:pt x="28811" y="357"/>
                    </a:cubicBezTo>
                    <a:cubicBezTo>
                      <a:pt x="28811" y="172"/>
                      <a:pt x="28640" y="1"/>
                      <a:pt x="28397" y="1"/>
                    </a:cubicBezTo>
                    <a:close/>
                  </a:path>
                </a:pathLst>
              </a:custGeom>
              <a:gradFill>
                <a:gsLst>
                  <a:gs pos="0">
                    <a:schemeClr val="accent3"/>
                  </a:gs>
                  <a:gs pos="100000">
                    <a:schemeClr val="accent4"/>
                  </a:gs>
                </a:gsLst>
                <a:lin ang="18900044"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2"/>
        <p:cNvGrpSpPr/>
        <p:nvPr/>
      </p:nvGrpSpPr>
      <p:grpSpPr>
        <a:xfrm>
          <a:off x="0" y="0"/>
          <a:ext cx="0" cy="0"/>
          <a:chOff x="0" y="0"/>
          <a:chExt cx="0" cy="0"/>
        </a:xfrm>
      </p:grpSpPr>
      <p:sp>
        <p:nvSpPr>
          <p:cNvPr id="863" name="Google Shape;863;p39"/>
          <p:cNvSpPr txBox="1">
            <a:spLocks noGrp="1"/>
          </p:cNvSpPr>
          <p:nvPr>
            <p:ph type="title"/>
          </p:nvPr>
        </p:nvSpPr>
        <p:spPr>
          <a:xfrm>
            <a:off x="713225" y="2109175"/>
            <a:ext cx="41217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Theory lesson</a:t>
            </a:r>
            <a:endParaRPr/>
          </a:p>
        </p:txBody>
      </p:sp>
      <p:sp>
        <p:nvSpPr>
          <p:cNvPr id="864" name="Google Shape;864;p39"/>
          <p:cNvSpPr txBox="1">
            <a:spLocks noGrp="1"/>
          </p:cNvSpPr>
          <p:nvPr>
            <p:ph type="subTitle" idx="1"/>
          </p:nvPr>
        </p:nvSpPr>
        <p:spPr>
          <a:xfrm>
            <a:off x="713225" y="2966593"/>
            <a:ext cx="4121700" cy="369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You can enter a subtitle here if you need it</a:t>
            </a:r>
            <a:endParaRPr/>
          </a:p>
        </p:txBody>
      </p:sp>
      <p:sp>
        <p:nvSpPr>
          <p:cNvPr id="865" name="Google Shape;865;p39"/>
          <p:cNvSpPr txBox="1">
            <a:spLocks noGrp="1"/>
          </p:cNvSpPr>
          <p:nvPr>
            <p:ph type="title" idx="2"/>
          </p:nvPr>
        </p:nvSpPr>
        <p:spPr>
          <a:xfrm>
            <a:off x="713225" y="1155439"/>
            <a:ext cx="11358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9"/>
        <p:cNvGrpSpPr/>
        <p:nvPr/>
      </p:nvGrpSpPr>
      <p:grpSpPr>
        <a:xfrm>
          <a:off x="0" y="0"/>
          <a:ext cx="0" cy="0"/>
          <a:chOff x="0" y="0"/>
          <a:chExt cx="0" cy="0"/>
        </a:xfrm>
      </p:grpSpPr>
      <p:sp>
        <p:nvSpPr>
          <p:cNvPr id="870" name="Google Shape;870;p4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sp>
        <p:nvSpPr>
          <p:cNvPr id="871" name="Google Shape;871;p40"/>
          <p:cNvSpPr txBox="1">
            <a:spLocks noGrp="1"/>
          </p:cNvSpPr>
          <p:nvPr>
            <p:ph type="subTitle" idx="1"/>
          </p:nvPr>
        </p:nvSpPr>
        <p:spPr>
          <a:xfrm>
            <a:off x="4876711" y="1715800"/>
            <a:ext cx="3169200" cy="18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takes a little more than 58 days to complete its rotation, so try to imagine how long days must be there! Since the temperatures are so extreme, albeit not as extreme as on Venus, Mercury has been deemed to be non-habitable for humans</a:t>
            </a:r>
            <a:endParaRPr/>
          </a:p>
        </p:txBody>
      </p:sp>
      <p:sp>
        <p:nvSpPr>
          <p:cNvPr id="872" name="Google Shape;872;p40"/>
          <p:cNvSpPr txBox="1">
            <a:spLocks noGrp="1"/>
          </p:cNvSpPr>
          <p:nvPr>
            <p:ph type="subTitle" idx="2"/>
          </p:nvPr>
        </p:nvSpPr>
        <p:spPr>
          <a:xfrm>
            <a:off x="1098100" y="1715800"/>
            <a:ext cx="3169200" cy="1898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Its temperatures aren't as terribly hot as that planet's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6"/>
        <p:cNvGrpSpPr/>
        <p:nvPr/>
      </p:nvGrpSpPr>
      <p:grpSpPr>
        <a:xfrm>
          <a:off x="0" y="0"/>
          <a:ext cx="0" cy="0"/>
          <a:chOff x="0" y="0"/>
          <a:chExt cx="0" cy="0"/>
        </a:xfrm>
      </p:grpSpPr>
      <p:sp>
        <p:nvSpPr>
          <p:cNvPr id="877" name="Google Shape;877;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Java basics</a:t>
            </a:r>
            <a:endParaRPr/>
          </a:p>
        </p:txBody>
      </p:sp>
      <p:sp>
        <p:nvSpPr>
          <p:cNvPr id="878" name="Google Shape;878;p41"/>
          <p:cNvSpPr txBox="1">
            <a:spLocks noGrp="1"/>
          </p:cNvSpPr>
          <p:nvPr>
            <p:ph type="subTitle" idx="1"/>
          </p:nvPr>
        </p:nvSpPr>
        <p:spPr>
          <a:xfrm>
            <a:off x="720000" y="1722125"/>
            <a:ext cx="3951000" cy="215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crystal clear? Lists like this one:</a:t>
            </a:r>
            <a:endParaRPr/>
          </a:p>
          <a:p>
            <a:pPr marL="457200" lvl="0" indent="-317500" algn="l" rtl="0">
              <a:spcBef>
                <a:spcPts val="1000"/>
              </a:spcBef>
              <a:spcAft>
                <a:spcPts val="0"/>
              </a:spcAft>
              <a:buSzPts val="1400"/>
              <a:buChar char="●"/>
            </a:pPr>
            <a:r>
              <a:rPr lang="en"/>
              <a:t>They’re </a:t>
            </a:r>
            <a:r>
              <a:rPr lang="en" b="1"/>
              <a:t>simple </a:t>
            </a:r>
            <a:endParaRPr b="1"/>
          </a:p>
          <a:p>
            <a:pPr marL="457200" lvl="0" indent="-317500" algn="l" rtl="0">
              <a:spcBef>
                <a:spcPts val="0"/>
              </a:spcBef>
              <a:spcAft>
                <a:spcPts val="0"/>
              </a:spcAft>
              <a:buSzPts val="1400"/>
              <a:buChar char="●"/>
            </a:pPr>
            <a:r>
              <a:rPr lang="en"/>
              <a:t>You can organize your</a:t>
            </a:r>
            <a:r>
              <a:rPr lang="en" b="1"/>
              <a:t> ideas clearly</a:t>
            </a:r>
            <a:endParaRPr b="1"/>
          </a:p>
          <a:p>
            <a:pPr marL="457200" lvl="0" indent="-317500" algn="l" rtl="0">
              <a:spcBef>
                <a:spcPts val="0"/>
              </a:spcBef>
              <a:spcAft>
                <a:spcPts val="0"/>
              </a:spcAft>
              <a:buSzPts val="14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2"/>
        <p:cNvGrpSpPr/>
        <p:nvPr/>
      </p:nvGrpSpPr>
      <p:grpSpPr>
        <a:xfrm>
          <a:off x="0" y="0"/>
          <a:ext cx="0" cy="0"/>
          <a:chOff x="0" y="0"/>
          <a:chExt cx="0" cy="0"/>
        </a:xfrm>
      </p:grpSpPr>
      <p:sp>
        <p:nvSpPr>
          <p:cNvPr id="883" name="Google Shape;883;p42"/>
          <p:cNvSpPr txBox="1">
            <a:spLocks noGrp="1"/>
          </p:cNvSpPr>
          <p:nvPr>
            <p:ph type="title"/>
          </p:nvPr>
        </p:nvSpPr>
        <p:spPr>
          <a:xfrm>
            <a:off x="1063113" y="3343800"/>
            <a:ext cx="4831500" cy="531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—Someone Famous</a:t>
            </a:r>
            <a:endParaRPr/>
          </a:p>
        </p:txBody>
      </p:sp>
      <p:sp>
        <p:nvSpPr>
          <p:cNvPr id="884" name="Google Shape;884;p42"/>
          <p:cNvSpPr txBox="1">
            <a:spLocks noGrp="1"/>
          </p:cNvSpPr>
          <p:nvPr>
            <p:ph type="subTitle" idx="1"/>
          </p:nvPr>
        </p:nvSpPr>
        <p:spPr>
          <a:xfrm>
            <a:off x="1063125" y="1342850"/>
            <a:ext cx="5474100" cy="1815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“This is a quote, words full of wisdom that someone important said and can make the reader get inspired.”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8"/>
        <p:cNvGrpSpPr/>
        <p:nvPr/>
      </p:nvGrpSpPr>
      <p:grpSpPr>
        <a:xfrm>
          <a:off x="0" y="0"/>
          <a:ext cx="0" cy="0"/>
          <a:chOff x="0" y="0"/>
          <a:chExt cx="0" cy="0"/>
        </a:xfrm>
      </p:grpSpPr>
      <p:sp>
        <p:nvSpPr>
          <p:cNvPr id="889" name="Google Shape;889;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Concepts</a:t>
            </a:r>
            <a:endParaRPr/>
          </a:p>
        </p:txBody>
      </p:sp>
      <p:sp>
        <p:nvSpPr>
          <p:cNvPr id="890" name="Google Shape;890;p43"/>
          <p:cNvSpPr txBox="1">
            <a:spLocks noGrp="1"/>
          </p:cNvSpPr>
          <p:nvPr>
            <p:ph type="subTitle" idx="1"/>
          </p:nvPr>
        </p:nvSpPr>
        <p:spPr>
          <a:xfrm>
            <a:off x="5040058" y="2339784"/>
            <a:ext cx="2560500" cy="12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very poisonous atmosphere</a:t>
            </a:r>
            <a:endParaRPr/>
          </a:p>
        </p:txBody>
      </p:sp>
      <p:sp>
        <p:nvSpPr>
          <p:cNvPr id="891" name="Google Shape;891;p43"/>
          <p:cNvSpPr txBox="1">
            <a:spLocks noGrp="1"/>
          </p:cNvSpPr>
          <p:nvPr>
            <p:ph type="subTitle" idx="2"/>
          </p:nvPr>
        </p:nvSpPr>
        <p:spPr>
          <a:xfrm>
            <a:off x="1543450" y="2339784"/>
            <a:ext cx="2560500" cy="121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892" name="Google Shape;892;p43"/>
          <p:cNvSpPr txBox="1">
            <a:spLocks noGrp="1"/>
          </p:cNvSpPr>
          <p:nvPr>
            <p:ph type="subTitle" idx="3"/>
          </p:nvPr>
        </p:nvSpPr>
        <p:spPr>
          <a:xfrm>
            <a:off x="5040051" y="1932150"/>
            <a:ext cx="2560500" cy="5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Polymorphism</a:t>
            </a:r>
            <a:endParaRPr/>
          </a:p>
        </p:txBody>
      </p:sp>
      <p:sp>
        <p:nvSpPr>
          <p:cNvPr id="893" name="Google Shape;893;p43"/>
          <p:cNvSpPr txBox="1">
            <a:spLocks noGrp="1"/>
          </p:cNvSpPr>
          <p:nvPr>
            <p:ph type="subTitle" idx="4"/>
          </p:nvPr>
        </p:nvSpPr>
        <p:spPr>
          <a:xfrm>
            <a:off x="1543450" y="1932150"/>
            <a:ext cx="2560500" cy="508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Inheritance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Access modifiers</a:t>
            </a:r>
            <a:endParaRPr/>
          </a:p>
        </p:txBody>
      </p:sp>
      <p:sp>
        <p:nvSpPr>
          <p:cNvPr id="899" name="Google Shape;899;p44"/>
          <p:cNvSpPr txBox="1">
            <a:spLocks noGrp="1"/>
          </p:cNvSpPr>
          <p:nvPr>
            <p:ph type="subTitle" idx="1"/>
          </p:nvPr>
        </p:nvSpPr>
        <p:spPr>
          <a:xfrm>
            <a:off x="720075" y="2883490"/>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of them all</a:t>
            </a:r>
            <a:endParaRPr/>
          </a:p>
        </p:txBody>
      </p:sp>
      <p:sp>
        <p:nvSpPr>
          <p:cNvPr id="900" name="Google Shape;900;p44"/>
          <p:cNvSpPr txBox="1">
            <a:spLocks noGrp="1"/>
          </p:cNvSpPr>
          <p:nvPr>
            <p:ph type="subTitle" idx="2"/>
          </p:nvPr>
        </p:nvSpPr>
        <p:spPr>
          <a:xfrm>
            <a:off x="3419293" y="2883490"/>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901" name="Google Shape;901;p44"/>
          <p:cNvSpPr txBox="1">
            <a:spLocks noGrp="1"/>
          </p:cNvSpPr>
          <p:nvPr>
            <p:ph type="subTitle" idx="3"/>
          </p:nvPr>
        </p:nvSpPr>
        <p:spPr>
          <a:xfrm>
            <a:off x="6118519" y="2883490"/>
            <a:ext cx="2305500" cy="8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902" name="Google Shape;902;p44"/>
          <p:cNvSpPr txBox="1">
            <a:spLocks noGrp="1"/>
          </p:cNvSpPr>
          <p:nvPr>
            <p:ph type="subTitle" idx="4"/>
          </p:nvPr>
        </p:nvSpPr>
        <p:spPr>
          <a:xfrm>
            <a:off x="720075" y="2408950"/>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Private</a:t>
            </a:r>
            <a:endParaRPr/>
          </a:p>
        </p:txBody>
      </p:sp>
      <p:sp>
        <p:nvSpPr>
          <p:cNvPr id="903" name="Google Shape;903;p44"/>
          <p:cNvSpPr txBox="1">
            <a:spLocks noGrp="1"/>
          </p:cNvSpPr>
          <p:nvPr>
            <p:ph type="subTitle" idx="5"/>
          </p:nvPr>
        </p:nvSpPr>
        <p:spPr>
          <a:xfrm>
            <a:off x="3419296" y="2408950"/>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Protected</a:t>
            </a:r>
            <a:endParaRPr/>
          </a:p>
        </p:txBody>
      </p:sp>
      <p:sp>
        <p:nvSpPr>
          <p:cNvPr id="904" name="Google Shape;904;p44"/>
          <p:cNvSpPr txBox="1">
            <a:spLocks noGrp="1"/>
          </p:cNvSpPr>
          <p:nvPr>
            <p:ph type="subTitle" idx="6"/>
          </p:nvPr>
        </p:nvSpPr>
        <p:spPr>
          <a:xfrm>
            <a:off x="6118523" y="2408950"/>
            <a:ext cx="23055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Public</a:t>
            </a:r>
            <a:endParaRPr/>
          </a:p>
        </p:txBody>
      </p:sp>
      <p:grpSp>
        <p:nvGrpSpPr>
          <p:cNvPr id="905" name="Google Shape;905;p44"/>
          <p:cNvGrpSpPr/>
          <p:nvPr/>
        </p:nvGrpSpPr>
        <p:grpSpPr>
          <a:xfrm>
            <a:off x="1672916" y="1922637"/>
            <a:ext cx="399812" cy="306477"/>
            <a:chOff x="2567841" y="1994124"/>
            <a:chExt cx="399812" cy="306477"/>
          </a:xfrm>
        </p:grpSpPr>
        <p:sp>
          <p:nvSpPr>
            <p:cNvPr id="906" name="Google Shape;906;p44"/>
            <p:cNvSpPr/>
            <p:nvPr/>
          </p:nvSpPr>
          <p:spPr>
            <a:xfrm>
              <a:off x="2567841" y="1994124"/>
              <a:ext cx="399812" cy="306477"/>
            </a:xfrm>
            <a:custGeom>
              <a:avLst/>
              <a:gdLst/>
              <a:ahLst/>
              <a:cxnLst/>
              <a:rect l="l" t="t" r="r" b="b"/>
              <a:pathLst>
                <a:path w="12551" h="9621" extrusionOk="0">
                  <a:moveTo>
                    <a:pt x="11157" y="346"/>
                  </a:moveTo>
                  <a:lnTo>
                    <a:pt x="11157" y="6584"/>
                  </a:lnTo>
                  <a:lnTo>
                    <a:pt x="1334" y="6584"/>
                  </a:lnTo>
                  <a:lnTo>
                    <a:pt x="1334" y="346"/>
                  </a:lnTo>
                  <a:close/>
                  <a:moveTo>
                    <a:pt x="7442" y="7930"/>
                  </a:moveTo>
                  <a:lnTo>
                    <a:pt x="7621" y="8561"/>
                  </a:lnTo>
                  <a:lnTo>
                    <a:pt x="4859" y="8561"/>
                  </a:lnTo>
                  <a:lnTo>
                    <a:pt x="5037" y="7930"/>
                  </a:lnTo>
                  <a:close/>
                  <a:moveTo>
                    <a:pt x="11217" y="6954"/>
                  </a:moveTo>
                  <a:lnTo>
                    <a:pt x="12038" y="8561"/>
                  </a:lnTo>
                  <a:lnTo>
                    <a:pt x="7990" y="8561"/>
                  </a:lnTo>
                  <a:lnTo>
                    <a:pt x="7776" y="7835"/>
                  </a:lnTo>
                  <a:cubicBezTo>
                    <a:pt x="7740" y="7680"/>
                    <a:pt x="7597" y="7573"/>
                    <a:pt x="7454" y="7573"/>
                  </a:cubicBezTo>
                  <a:lnTo>
                    <a:pt x="5013" y="7573"/>
                  </a:lnTo>
                  <a:cubicBezTo>
                    <a:pt x="4859" y="7573"/>
                    <a:pt x="4716" y="7680"/>
                    <a:pt x="4680" y="7835"/>
                  </a:cubicBezTo>
                  <a:lnTo>
                    <a:pt x="4478" y="8561"/>
                  </a:lnTo>
                  <a:lnTo>
                    <a:pt x="430" y="8561"/>
                  </a:lnTo>
                  <a:lnTo>
                    <a:pt x="1263" y="6954"/>
                  </a:lnTo>
                  <a:close/>
                  <a:moveTo>
                    <a:pt x="12157" y="8930"/>
                  </a:moveTo>
                  <a:lnTo>
                    <a:pt x="12157" y="9216"/>
                  </a:lnTo>
                  <a:lnTo>
                    <a:pt x="12169" y="9216"/>
                  </a:lnTo>
                  <a:cubicBezTo>
                    <a:pt x="12169" y="9239"/>
                    <a:pt x="12145" y="9275"/>
                    <a:pt x="12110" y="9275"/>
                  </a:cubicBezTo>
                  <a:lnTo>
                    <a:pt x="382" y="9275"/>
                  </a:lnTo>
                  <a:cubicBezTo>
                    <a:pt x="346" y="9275"/>
                    <a:pt x="322" y="9239"/>
                    <a:pt x="322" y="9216"/>
                  </a:cubicBezTo>
                  <a:lnTo>
                    <a:pt x="322" y="8930"/>
                  </a:lnTo>
                  <a:close/>
                  <a:moveTo>
                    <a:pt x="1334" y="0"/>
                  </a:moveTo>
                  <a:cubicBezTo>
                    <a:pt x="1144" y="0"/>
                    <a:pt x="977" y="167"/>
                    <a:pt x="977" y="357"/>
                  </a:cubicBezTo>
                  <a:lnTo>
                    <a:pt x="977" y="6739"/>
                  </a:lnTo>
                  <a:lnTo>
                    <a:pt x="1" y="8680"/>
                  </a:lnTo>
                  <a:lnTo>
                    <a:pt x="1" y="8692"/>
                  </a:lnTo>
                  <a:lnTo>
                    <a:pt x="1" y="8704"/>
                  </a:lnTo>
                  <a:lnTo>
                    <a:pt x="1" y="8728"/>
                  </a:lnTo>
                  <a:lnTo>
                    <a:pt x="1" y="8739"/>
                  </a:lnTo>
                  <a:lnTo>
                    <a:pt x="1" y="9204"/>
                  </a:lnTo>
                  <a:cubicBezTo>
                    <a:pt x="1" y="9442"/>
                    <a:pt x="191" y="9620"/>
                    <a:pt x="406" y="9620"/>
                  </a:cubicBezTo>
                  <a:lnTo>
                    <a:pt x="12133" y="9620"/>
                  </a:lnTo>
                  <a:cubicBezTo>
                    <a:pt x="12371" y="9620"/>
                    <a:pt x="12550" y="9418"/>
                    <a:pt x="12550" y="9204"/>
                  </a:cubicBezTo>
                  <a:lnTo>
                    <a:pt x="12526" y="8739"/>
                  </a:lnTo>
                  <a:lnTo>
                    <a:pt x="12526" y="8704"/>
                  </a:lnTo>
                  <a:lnTo>
                    <a:pt x="12526" y="8692"/>
                  </a:lnTo>
                  <a:lnTo>
                    <a:pt x="12526" y="8680"/>
                  </a:lnTo>
                  <a:lnTo>
                    <a:pt x="11550" y="6739"/>
                  </a:lnTo>
                  <a:lnTo>
                    <a:pt x="11550" y="357"/>
                  </a:lnTo>
                  <a:cubicBezTo>
                    <a:pt x="11550" y="167"/>
                    <a:pt x="11383" y="0"/>
                    <a:pt x="11193" y="0"/>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4"/>
            <p:cNvSpPr/>
            <p:nvPr/>
          </p:nvSpPr>
          <p:spPr>
            <a:xfrm>
              <a:off x="2623237" y="2113963"/>
              <a:ext cx="287523" cy="77025"/>
            </a:xfrm>
            <a:custGeom>
              <a:avLst/>
              <a:gdLst/>
              <a:ahLst/>
              <a:cxnLst/>
              <a:rect l="l" t="t" r="r" b="b"/>
              <a:pathLst>
                <a:path w="9026" h="2418" extrusionOk="0">
                  <a:moveTo>
                    <a:pt x="179" y="1"/>
                  </a:moveTo>
                  <a:cubicBezTo>
                    <a:pt x="72" y="1"/>
                    <a:pt x="0" y="96"/>
                    <a:pt x="0" y="179"/>
                  </a:cubicBezTo>
                  <a:lnTo>
                    <a:pt x="0" y="2132"/>
                  </a:lnTo>
                  <a:cubicBezTo>
                    <a:pt x="0" y="2299"/>
                    <a:pt x="131" y="2418"/>
                    <a:pt x="274" y="2418"/>
                  </a:cubicBezTo>
                  <a:lnTo>
                    <a:pt x="8727" y="2418"/>
                  </a:lnTo>
                  <a:cubicBezTo>
                    <a:pt x="8894" y="2418"/>
                    <a:pt x="9013" y="2287"/>
                    <a:pt x="9013" y="2132"/>
                  </a:cubicBezTo>
                  <a:lnTo>
                    <a:pt x="9013" y="179"/>
                  </a:lnTo>
                  <a:cubicBezTo>
                    <a:pt x="9025" y="96"/>
                    <a:pt x="8942" y="1"/>
                    <a:pt x="8835" y="1"/>
                  </a:cubicBezTo>
                  <a:cubicBezTo>
                    <a:pt x="8727" y="1"/>
                    <a:pt x="8656" y="96"/>
                    <a:pt x="8656" y="179"/>
                  </a:cubicBezTo>
                  <a:lnTo>
                    <a:pt x="8656" y="2049"/>
                  </a:lnTo>
                  <a:lnTo>
                    <a:pt x="357" y="2049"/>
                  </a:lnTo>
                  <a:lnTo>
                    <a:pt x="357" y="179"/>
                  </a:lnTo>
                  <a:cubicBezTo>
                    <a:pt x="357" y="84"/>
                    <a:pt x="262" y="1"/>
                    <a:pt x="179"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4"/>
            <p:cNvSpPr/>
            <p:nvPr/>
          </p:nvSpPr>
          <p:spPr>
            <a:xfrm>
              <a:off x="2623237" y="2017251"/>
              <a:ext cx="287523" cy="77025"/>
            </a:xfrm>
            <a:custGeom>
              <a:avLst/>
              <a:gdLst/>
              <a:ahLst/>
              <a:cxnLst/>
              <a:rect l="l" t="t" r="r" b="b"/>
              <a:pathLst>
                <a:path w="9026" h="2418" extrusionOk="0">
                  <a:moveTo>
                    <a:pt x="286" y="1"/>
                  </a:moveTo>
                  <a:cubicBezTo>
                    <a:pt x="119" y="1"/>
                    <a:pt x="0" y="143"/>
                    <a:pt x="0" y="286"/>
                  </a:cubicBezTo>
                  <a:lnTo>
                    <a:pt x="0" y="2239"/>
                  </a:lnTo>
                  <a:cubicBezTo>
                    <a:pt x="0" y="2346"/>
                    <a:pt x="84" y="2418"/>
                    <a:pt x="179" y="2418"/>
                  </a:cubicBezTo>
                  <a:cubicBezTo>
                    <a:pt x="286" y="2418"/>
                    <a:pt x="357" y="2322"/>
                    <a:pt x="357" y="2239"/>
                  </a:cubicBezTo>
                  <a:lnTo>
                    <a:pt x="357" y="382"/>
                  </a:lnTo>
                  <a:lnTo>
                    <a:pt x="8656" y="382"/>
                  </a:lnTo>
                  <a:lnTo>
                    <a:pt x="8656" y="2239"/>
                  </a:lnTo>
                  <a:cubicBezTo>
                    <a:pt x="8656" y="2346"/>
                    <a:pt x="8751" y="2418"/>
                    <a:pt x="8835" y="2418"/>
                  </a:cubicBezTo>
                  <a:cubicBezTo>
                    <a:pt x="8942" y="2418"/>
                    <a:pt x="9013" y="2322"/>
                    <a:pt x="9013" y="2239"/>
                  </a:cubicBezTo>
                  <a:lnTo>
                    <a:pt x="9013" y="286"/>
                  </a:lnTo>
                  <a:cubicBezTo>
                    <a:pt x="9025" y="143"/>
                    <a:pt x="8894" y="1"/>
                    <a:pt x="8727" y="1"/>
                  </a:cubicBezTo>
                  <a:close/>
                </a:path>
              </a:pathLst>
            </a:custGeom>
            <a:gradFill>
              <a:gsLst>
                <a:gs pos="0">
                  <a:schemeClr val="accent3"/>
                </a:gs>
                <a:gs pos="35000">
                  <a:schemeClr val="accent3"/>
                </a:gs>
                <a:gs pos="100000">
                  <a:schemeClr val="accent4"/>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44"/>
          <p:cNvGrpSpPr/>
          <p:nvPr/>
        </p:nvGrpSpPr>
        <p:grpSpPr>
          <a:xfrm>
            <a:off x="4359375" y="1900610"/>
            <a:ext cx="367608" cy="350548"/>
            <a:chOff x="6659725" y="3808035"/>
            <a:chExt cx="367608" cy="350548"/>
          </a:xfrm>
        </p:grpSpPr>
        <p:sp>
          <p:nvSpPr>
            <p:cNvPr id="910" name="Google Shape;910;p44"/>
            <p:cNvSpPr/>
            <p:nvPr/>
          </p:nvSpPr>
          <p:spPr>
            <a:xfrm>
              <a:off x="6659725" y="3845942"/>
              <a:ext cx="321394" cy="312642"/>
            </a:xfrm>
            <a:custGeom>
              <a:avLst/>
              <a:gdLst/>
              <a:ahLst/>
              <a:cxnLst/>
              <a:rect l="l" t="t" r="r" b="b"/>
              <a:pathLst>
                <a:path w="10098" h="9823" extrusionOk="0">
                  <a:moveTo>
                    <a:pt x="8740" y="0"/>
                  </a:moveTo>
                  <a:cubicBezTo>
                    <a:pt x="8383" y="0"/>
                    <a:pt x="8037" y="131"/>
                    <a:pt x="7787" y="405"/>
                  </a:cubicBezTo>
                  <a:lnTo>
                    <a:pt x="6847" y="1346"/>
                  </a:lnTo>
                  <a:cubicBezTo>
                    <a:pt x="6775" y="1417"/>
                    <a:pt x="6775" y="1524"/>
                    <a:pt x="6847" y="1596"/>
                  </a:cubicBezTo>
                  <a:cubicBezTo>
                    <a:pt x="6882" y="1631"/>
                    <a:pt x="6927" y="1649"/>
                    <a:pt x="6972" y="1649"/>
                  </a:cubicBezTo>
                  <a:cubicBezTo>
                    <a:pt x="7016" y="1649"/>
                    <a:pt x="7061" y="1631"/>
                    <a:pt x="7097" y="1596"/>
                  </a:cubicBezTo>
                  <a:lnTo>
                    <a:pt x="8037" y="655"/>
                  </a:lnTo>
                  <a:cubicBezTo>
                    <a:pt x="8228" y="464"/>
                    <a:pt x="8466" y="357"/>
                    <a:pt x="8740" y="357"/>
                  </a:cubicBezTo>
                  <a:cubicBezTo>
                    <a:pt x="9002" y="357"/>
                    <a:pt x="9264" y="464"/>
                    <a:pt x="9442" y="655"/>
                  </a:cubicBezTo>
                  <a:cubicBezTo>
                    <a:pt x="9633" y="857"/>
                    <a:pt x="9740" y="1096"/>
                    <a:pt x="9740" y="1357"/>
                  </a:cubicBezTo>
                  <a:cubicBezTo>
                    <a:pt x="9740" y="1631"/>
                    <a:pt x="9633" y="1881"/>
                    <a:pt x="9442" y="2060"/>
                  </a:cubicBezTo>
                  <a:lnTo>
                    <a:pt x="8156" y="3334"/>
                  </a:lnTo>
                  <a:cubicBezTo>
                    <a:pt x="8025" y="3024"/>
                    <a:pt x="7847" y="2739"/>
                    <a:pt x="7597" y="2489"/>
                  </a:cubicBezTo>
                  <a:cubicBezTo>
                    <a:pt x="7097" y="1988"/>
                    <a:pt x="6436" y="1738"/>
                    <a:pt x="5777" y="1738"/>
                  </a:cubicBezTo>
                  <a:cubicBezTo>
                    <a:pt x="5117" y="1738"/>
                    <a:pt x="4459" y="1988"/>
                    <a:pt x="3965" y="2489"/>
                  </a:cubicBezTo>
                  <a:lnTo>
                    <a:pt x="1001" y="5453"/>
                  </a:lnTo>
                  <a:cubicBezTo>
                    <a:pt x="1" y="6453"/>
                    <a:pt x="1" y="8084"/>
                    <a:pt x="1001" y="9085"/>
                  </a:cubicBezTo>
                  <a:cubicBezTo>
                    <a:pt x="1501" y="9585"/>
                    <a:pt x="2156" y="9823"/>
                    <a:pt x="2810" y="9823"/>
                  </a:cubicBezTo>
                  <a:cubicBezTo>
                    <a:pt x="3465" y="9823"/>
                    <a:pt x="4120" y="9573"/>
                    <a:pt x="4632" y="9085"/>
                  </a:cubicBezTo>
                  <a:lnTo>
                    <a:pt x="6204" y="7501"/>
                  </a:lnTo>
                  <a:cubicBezTo>
                    <a:pt x="6287" y="7430"/>
                    <a:pt x="6287" y="7322"/>
                    <a:pt x="6204" y="7251"/>
                  </a:cubicBezTo>
                  <a:cubicBezTo>
                    <a:pt x="6176" y="7242"/>
                    <a:pt x="6143" y="7236"/>
                    <a:pt x="6109" y="7236"/>
                  </a:cubicBezTo>
                  <a:cubicBezTo>
                    <a:pt x="6055" y="7236"/>
                    <a:pt x="5997" y="7250"/>
                    <a:pt x="5954" y="7287"/>
                  </a:cubicBezTo>
                  <a:lnTo>
                    <a:pt x="4382" y="8858"/>
                  </a:lnTo>
                  <a:cubicBezTo>
                    <a:pt x="3965" y="9275"/>
                    <a:pt x="3406" y="9513"/>
                    <a:pt x="2810" y="9513"/>
                  </a:cubicBezTo>
                  <a:cubicBezTo>
                    <a:pt x="2215" y="9513"/>
                    <a:pt x="1667" y="9287"/>
                    <a:pt x="1251" y="8858"/>
                  </a:cubicBezTo>
                  <a:cubicBezTo>
                    <a:pt x="394" y="8001"/>
                    <a:pt x="394" y="6596"/>
                    <a:pt x="1251" y="5739"/>
                  </a:cubicBezTo>
                  <a:lnTo>
                    <a:pt x="4215" y="2774"/>
                  </a:lnTo>
                  <a:cubicBezTo>
                    <a:pt x="4632" y="2358"/>
                    <a:pt x="5180" y="2119"/>
                    <a:pt x="5775" y="2119"/>
                  </a:cubicBezTo>
                  <a:cubicBezTo>
                    <a:pt x="6370" y="2119"/>
                    <a:pt x="6918" y="2346"/>
                    <a:pt x="7335" y="2774"/>
                  </a:cubicBezTo>
                  <a:cubicBezTo>
                    <a:pt x="7573" y="3012"/>
                    <a:pt x="7775" y="3310"/>
                    <a:pt x="7871" y="3632"/>
                  </a:cubicBezTo>
                  <a:lnTo>
                    <a:pt x="6478" y="5036"/>
                  </a:lnTo>
                  <a:cubicBezTo>
                    <a:pt x="6287" y="5227"/>
                    <a:pt x="6049" y="5334"/>
                    <a:pt x="5775" y="5334"/>
                  </a:cubicBezTo>
                  <a:cubicBezTo>
                    <a:pt x="5513" y="5334"/>
                    <a:pt x="5251" y="5227"/>
                    <a:pt x="5073" y="5036"/>
                  </a:cubicBezTo>
                  <a:cubicBezTo>
                    <a:pt x="4989" y="4941"/>
                    <a:pt x="4918" y="4822"/>
                    <a:pt x="4858" y="4703"/>
                  </a:cubicBezTo>
                  <a:cubicBezTo>
                    <a:pt x="4829" y="4634"/>
                    <a:pt x="4751" y="4590"/>
                    <a:pt x="4677" y="4590"/>
                  </a:cubicBezTo>
                  <a:cubicBezTo>
                    <a:pt x="4662" y="4590"/>
                    <a:pt x="4647" y="4592"/>
                    <a:pt x="4632" y="4596"/>
                  </a:cubicBezTo>
                  <a:cubicBezTo>
                    <a:pt x="4537" y="4632"/>
                    <a:pt x="4501" y="4739"/>
                    <a:pt x="4525" y="4822"/>
                  </a:cubicBezTo>
                  <a:cubicBezTo>
                    <a:pt x="4596" y="4989"/>
                    <a:pt x="4692" y="5132"/>
                    <a:pt x="4823" y="5275"/>
                  </a:cubicBezTo>
                  <a:cubicBezTo>
                    <a:pt x="5073" y="5525"/>
                    <a:pt x="5418" y="5679"/>
                    <a:pt x="5775" y="5679"/>
                  </a:cubicBezTo>
                  <a:cubicBezTo>
                    <a:pt x="6132" y="5679"/>
                    <a:pt x="6478" y="5537"/>
                    <a:pt x="6728" y="5275"/>
                  </a:cubicBezTo>
                  <a:lnTo>
                    <a:pt x="9692" y="2310"/>
                  </a:lnTo>
                  <a:cubicBezTo>
                    <a:pt x="9942" y="2060"/>
                    <a:pt x="10097" y="1715"/>
                    <a:pt x="10097" y="1357"/>
                  </a:cubicBezTo>
                  <a:cubicBezTo>
                    <a:pt x="10097" y="1000"/>
                    <a:pt x="9954" y="655"/>
                    <a:pt x="9692" y="405"/>
                  </a:cubicBezTo>
                  <a:cubicBezTo>
                    <a:pt x="9442" y="155"/>
                    <a:pt x="9097" y="0"/>
                    <a:pt x="874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4"/>
            <p:cNvSpPr/>
            <p:nvPr/>
          </p:nvSpPr>
          <p:spPr>
            <a:xfrm>
              <a:off x="6705588" y="3808035"/>
              <a:ext cx="321744" cy="313787"/>
            </a:xfrm>
            <a:custGeom>
              <a:avLst/>
              <a:gdLst/>
              <a:ahLst/>
              <a:cxnLst/>
              <a:rect l="l" t="t" r="r" b="b"/>
              <a:pathLst>
                <a:path w="10109" h="9859" extrusionOk="0">
                  <a:moveTo>
                    <a:pt x="7281" y="1"/>
                  </a:moveTo>
                  <a:cubicBezTo>
                    <a:pt x="6623" y="1"/>
                    <a:pt x="5965" y="251"/>
                    <a:pt x="5465" y="751"/>
                  </a:cubicBezTo>
                  <a:lnTo>
                    <a:pt x="3894" y="2322"/>
                  </a:lnTo>
                  <a:cubicBezTo>
                    <a:pt x="3810" y="2406"/>
                    <a:pt x="3810" y="2501"/>
                    <a:pt x="3894" y="2584"/>
                  </a:cubicBezTo>
                  <a:cubicBezTo>
                    <a:pt x="3929" y="2620"/>
                    <a:pt x="3974" y="2638"/>
                    <a:pt x="4019" y="2638"/>
                  </a:cubicBezTo>
                  <a:cubicBezTo>
                    <a:pt x="4063" y="2638"/>
                    <a:pt x="4108" y="2620"/>
                    <a:pt x="4144" y="2584"/>
                  </a:cubicBezTo>
                  <a:lnTo>
                    <a:pt x="5715" y="1001"/>
                  </a:lnTo>
                  <a:cubicBezTo>
                    <a:pt x="6150" y="572"/>
                    <a:pt x="6715" y="358"/>
                    <a:pt x="7281" y="358"/>
                  </a:cubicBezTo>
                  <a:cubicBezTo>
                    <a:pt x="7846" y="358"/>
                    <a:pt x="8412" y="572"/>
                    <a:pt x="8847" y="1001"/>
                  </a:cubicBezTo>
                  <a:cubicBezTo>
                    <a:pt x="9704" y="1870"/>
                    <a:pt x="9704" y="3263"/>
                    <a:pt x="8847" y="4132"/>
                  </a:cubicBezTo>
                  <a:lnTo>
                    <a:pt x="5882" y="7085"/>
                  </a:lnTo>
                  <a:cubicBezTo>
                    <a:pt x="5465" y="7501"/>
                    <a:pt x="4918" y="7740"/>
                    <a:pt x="4322" y="7740"/>
                  </a:cubicBezTo>
                  <a:cubicBezTo>
                    <a:pt x="3727" y="7740"/>
                    <a:pt x="3179" y="7525"/>
                    <a:pt x="2763" y="7085"/>
                  </a:cubicBezTo>
                  <a:cubicBezTo>
                    <a:pt x="2524" y="6847"/>
                    <a:pt x="2322" y="6549"/>
                    <a:pt x="2227" y="6227"/>
                  </a:cubicBezTo>
                  <a:lnTo>
                    <a:pt x="3620" y="4823"/>
                  </a:lnTo>
                  <a:cubicBezTo>
                    <a:pt x="3810" y="4632"/>
                    <a:pt x="4048" y="4525"/>
                    <a:pt x="4322" y="4525"/>
                  </a:cubicBezTo>
                  <a:cubicBezTo>
                    <a:pt x="4584" y="4525"/>
                    <a:pt x="4846" y="4632"/>
                    <a:pt x="5025" y="4823"/>
                  </a:cubicBezTo>
                  <a:cubicBezTo>
                    <a:pt x="5108" y="4918"/>
                    <a:pt x="5179" y="5037"/>
                    <a:pt x="5239" y="5156"/>
                  </a:cubicBezTo>
                  <a:cubicBezTo>
                    <a:pt x="5269" y="5225"/>
                    <a:pt x="5347" y="5269"/>
                    <a:pt x="5420" y="5269"/>
                  </a:cubicBezTo>
                  <a:cubicBezTo>
                    <a:pt x="5435" y="5269"/>
                    <a:pt x="5451" y="5267"/>
                    <a:pt x="5465" y="5263"/>
                  </a:cubicBezTo>
                  <a:cubicBezTo>
                    <a:pt x="5560" y="5227"/>
                    <a:pt x="5596" y="5120"/>
                    <a:pt x="5572" y="5037"/>
                  </a:cubicBezTo>
                  <a:cubicBezTo>
                    <a:pt x="5501" y="4870"/>
                    <a:pt x="5406" y="4727"/>
                    <a:pt x="5275" y="4584"/>
                  </a:cubicBezTo>
                  <a:cubicBezTo>
                    <a:pt x="5025" y="4334"/>
                    <a:pt x="4679" y="4192"/>
                    <a:pt x="4322" y="4192"/>
                  </a:cubicBezTo>
                  <a:cubicBezTo>
                    <a:pt x="3965" y="4192"/>
                    <a:pt x="3620" y="4322"/>
                    <a:pt x="3370" y="4584"/>
                  </a:cubicBezTo>
                  <a:lnTo>
                    <a:pt x="1929" y="6037"/>
                  </a:lnTo>
                  <a:cubicBezTo>
                    <a:pt x="1893" y="6049"/>
                    <a:pt x="1881" y="6061"/>
                    <a:pt x="1870" y="6097"/>
                  </a:cubicBezTo>
                  <a:lnTo>
                    <a:pt x="405" y="7549"/>
                  </a:lnTo>
                  <a:cubicBezTo>
                    <a:pt x="155" y="7799"/>
                    <a:pt x="0" y="8144"/>
                    <a:pt x="0" y="8502"/>
                  </a:cubicBezTo>
                  <a:cubicBezTo>
                    <a:pt x="0" y="8859"/>
                    <a:pt x="143" y="9204"/>
                    <a:pt x="405" y="9454"/>
                  </a:cubicBezTo>
                  <a:cubicBezTo>
                    <a:pt x="655" y="9704"/>
                    <a:pt x="1000" y="9859"/>
                    <a:pt x="1358" y="9859"/>
                  </a:cubicBezTo>
                  <a:cubicBezTo>
                    <a:pt x="1715" y="9859"/>
                    <a:pt x="2060" y="9728"/>
                    <a:pt x="2310" y="9454"/>
                  </a:cubicBezTo>
                  <a:lnTo>
                    <a:pt x="3251" y="8513"/>
                  </a:lnTo>
                  <a:cubicBezTo>
                    <a:pt x="3322" y="8442"/>
                    <a:pt x="3322" y="8335"/>
                    <a:pt x="3251" y="8263"/>
                  </a:cubicBezTo>
                  <a:cubicBezTo>
                    <a:pt x="3215" y="8228"/>
                    <a:pt x="3170" y="8210"/>
                    <a:pt x="3126" y="8210"/>
                  </a:cubicBezTo>
                  <a:cubicBezTo>
                    <a:pt x="3081" y="8210"/>
                    <a:pt x="3036" y="8228"/>
                    <a:pt x="3001" y="8263"/>
                  </a:cubicBezTo>
                  <a:lnTo>
                    <a:pt x="2060" y="9204"/>
                  </a:lnTo>
                  <a:cubicBezTo>
                    <a:pt x="1870" y="9395"/>
                    <a:pt x="1631" y="9502"/>
                    <a:pt x="1358" y="9502"/>
                  </a:cubicBezTo>
                  <a:cubicBezTo>
                    <a:pt x="1096" y="9502"/>
                    <a:pt x="834" y="9395"/>
                    <a:pt x="655" y="9204"/>
                  </a:cubicBezTo>
                  <a:cubicBezTo>
                    <a:pt x="465" y="9014"/>
                    <a:pt x="357" y="8775"/>
                    <a:pt x="357" y="8502"/>
                  </a:cubicBezTo>
                  <a:cubicBezTo>
                    <a:pt x="357" y="8240"/>
                    <a:pt x="465" y="7978"/>
                    <a:pt x="655" y="7799"/>
                  </a:cubicBezTo>
                  <a:lnTo>
                    <a:pt x="1941" y="6525"/>
                  </a:lnTo>
                  <a:cubicBezTo>
                    <a:pt x="2072" y="6835"/>
                    <a:pt x="2251" y="7120"/>
                    <a:pt x="2501" y="7370"/>
                  </a:cubicBezTo>
                  <a:cubicBezTo>
                    <a:pt x="2989" y="7859"/>
                    <a:pt x="3632" y="8132"/>
                    <a:pt x="4322" y="8132"/>
                  </a:cubicBezTo>
                  <a:cubicBezTo>
                    <a:pt x="5001" y="8132"/>
                    <a:pt x="5644" y="7859"/>
                    <a:pt x="6132" y="7370"/>
                  </a:cubicBezTo>
                  <a:lnTo>
                    <a:pt x="9097" y="4406"/>
                  </a:lnTo>
                  <a:cubicBezTo>
                    <a:pt x="10109" y="3382"/>
                    <a:pt x="10109" y="1751"/>
                    <a:pt x="9097" y="751"/>
                  </a:cubicBezTo>
                  <a:cubicBezTo>
                    <a:pt x="8597" y="251"/>
                    <a:pt x="7939" y="1"/>
                    <a:pt x="7281"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44"/>
          <p:cNvGrpSpPr/>
          <p:nvPr/>
        </p:nvGrpSpPr>
        <p:grpSpPr>
          <a:xfrm>
            <a:off x="7092954" y="1908756"/>
            <a:ext cx="356627" cy="334252"/>
            <a:chOff x="6219391" y="3816756"/>
            <a:chExt cx="356627" cy="334252"/>
          </a:xfrm>
        </p:grpSpPr>
        <p:sp>
          <p:nvSpPr>
            <p:cNvPr id="913" name="Google Shape;913;p44"/>
            <p:cNvSpPr/>
            <p:nvPr/>
          </p:nvSpPr>
          <p:spPr>
            <a:xfrm>
              <a:off x="6219391" y="3816756"/>
              <a:ext cx="306594" cy="334252"/>
            </a:xfrm>
            <a:custGeom>
              <a:avLst/>
              <a:gdLst/>
              <a:ahLst/>
              <a:cxnLst/>
              <a:rect l="l" t="t" r="r" b="b"/>
              <a:pathLst>
                <a:path w="9633" h="10502" extrusionOk="0">
                  <a:moveTo>
                    <a:pt x="8394" y="4179"/>
                  </a:moveTo>
                  <a:cubicBezTo>
                    <a:pt x="8906" y="4251"/>
                    <a:pt x="9299" y="4703"/>
                    <a:pt x="9299" y="5239"/>
                  </a:cubicBezTo>
                  <a:cubicBezTo>
                    <a:pt x="9299" y="5775"/>
                    <a:pt x="8906" y="6215"/>
                    <a:pt x="8394" y="6299"/>
                  </a:cubicBezTo>
                  <a:lnTo>
                    <a:pt x="8394" y="4179"/>
                  </a:lnTo>
                  <a:close/>
                  <a:moveTo>
                    <a:pt x="1203" y="4013"/>
                  </a:moveTo>
                  <a:lnTo>
                    <a:pt x="1203" y="6489"/>
                  </a:lnTo>
                  <a:lnTo>
                    <a:pt x="846" y="6489"/>
                  </a:lnTo>
                  <a:cubicBezTo>
                    <a:pt x="548" y="6489"/>
                    <a:pt x="310" y="6251"/>
                    <a:pt x="310" y="5953"/>
                  </a:cubicBezTo>
                  <a:lnTo>
                    <a:pt x="310" y="4549"/>
                  </a:lnTo>
                  <a:cubicBezTo>
                    <a:pt x="310" y="4251"/>
                    <a:pt x="548" y="4013"/>
                    <a:pt x="846" y="4013"/>
                  </a:cubicBezTo>
                  <a:close/>
                  <a:moveTo>
                    <a:pt x="2596" y="4001"/>
                  </a:moveTo>
                  <a:lnTo>
                    <a:pt x="2596" y="6489"/>
                  </a:lnTo>
                  <a:lnTo>
                    <a:pt x="1525" y="6489"/>
                  </a:lnTo>
                  <a:lnTo>
                    <a:pt x="1525" y="4001"/>
                  </a:lnTo>
                  <a:close/>
                  <a:moveTo>
                    <a:pt x="2799" y="7692"/>
                  </a:moveTo>
                  <a:lnTo>
                    <a:pt x="2799" y="8418"/>
                  </a:lnTo>
                  <a:lnTo>
                    <a:pt x="2477" y="8418"/>
                  </a:lnTo>
                  <a:lnTo>
                    <a:pt x="2679" y="7692"/>
                  </a:lnTo>
                  <a:close/>
                  <a:moveTo>
                    <a:pt x="2560" y="6811"/>
                  </a:moveTo>
                  <a:lnTo>
                    <a:pt x="1941" y="9121"/>
                  </a:lnTo>
                  <a:lnTo>
                    <a:pt x="1525" y="9121"/>
                  </a:lnTo>
                  <a:lnTo>
                    <a:pt x="1525" y="6811"/>
                  </a:lnTo>
                  <a:close/>
                  <a:moveTo>
                    <a:pt x="8061" y="310"/>
                  </a:moveTo>
                  <a:lnTo>
                    <a:pt x="8061" y="10180"/>
                  </a:lnTo>
                  <a:lnTo>
                    <a:pt x="7335" y="10180"/>
                  </a:lnTo>
                  <a:lnTo>
                    <a:pt x="7335" y="3227"/>
                  </a:lnTo>
                  <a:cubicBezTo>
                    <a:pt x="7335" y="3132"/>
                    <a:pt x="7251" y="3060"/>
                    <a:pt x="7168" y="3060"/>
                  </a:cubicBezTo>
                  <a:cubicBezTo>
                    <a:pt x="7085" y="3060"/>
                    <a:pt x="7001" y="3132"/>
                    <a:pt x="7001" y="3227"/>
                  </a:cubicBezTo>
                  <a:lnTo>
                    <a:pt x="7001" y="9085"/>
                  </a:lnTo>
                  <a:cubicBezTo>
                    <a:pt x="6799" y="8811"/>
                    <a:pt x="6489" y="8406"/>
                    <a:pt x="6085" y="8013"/>
                  </a:cubicBezTo>
                  <a:cubicBezTo>
                    <a:pt x="5620" y="7573"/>
                    <a:pt x="5144" y="7216"/>
                    <a:pt x="4656" y="6966"/>
                  </a:cubicBezTo>
                  <a:cubicBezTo>
                    <a:pt x="4084" y="6668"/>
                    <a:pt x="3525" y="6501"/>
                    <a:pt x="2941" y="6489"/>
                  </a:cubicBezTo>
                  <a:lnTo>
                    <a:pt x="2941" y="4001"/>
                  </a:lnTo>
                  <a:cubicBezTo>
                    <a:pt x="3525" y="3965"/>
                    <a:pt x="4084" y="3810"/>
                    <a:pt x="4656" y="3525"/>
                  </a:cubicBezTo>
                  <a:cubicBezTo>
                    <a:pt x="5144" y="3275"/>
                    <a:pt x="5620" y="2917"/>
                    <a:pt x="6085" y="2465"/>
                  </a:cubicBezTo>
                  <a:cubicBezTo>
                    <a:pt x="6489" y="2084"/>
                    <a:pt x="6799" y="1679"/>
                    <a:pt x="7001" y="1393"/>
                  </a:cubicBezTo>
                  <a:lnTo>
                    <a:pt x="7001" y="2441"/>
                  </a:lnTo>
                  <a:cubicBezTo>
                    <a:pt x="7001" y="2524"/>
                    <a:pt x="7085" y="2596"/>
                    <a:pt x="7168" y="2596"/>
                  </a:cubicBezTo>
                  <a:cubicBezTo>
                    <a:pt x="7251" y="2596"/>
                    <a:pt x="7335" y="2524"/>
                    <a:pt x="7335" y="2441"/>
                  </a:cubicBezTo>
                  <a:lnTo>
                    <a:pt x="7335" y="310"/>
                  </a:lnTo>
                  <a:close/>
                  <a:moveTo>
                    <a:pt x="7168" y="0"/>
                  </a:moveTo>
                  <a:cubicBezTo>
                    <a:pt x="7085" y="0"/>
                    <a:pt x="7001" y="72"/>
                    <a:pt x="7001" y="167"/>
                  </a:cubicBezTo>
                  <a:lnTo>
                    <a:pt x="7001" y="822"/>
                  </a:lnTo>
                  <a:cubicBezTo>
                    <a:pt x="6906" y="977"/>
                    <a:pt x="6489" y="1620"/>
                    <a:pt x="5847" y="2251"/>
                  </a:cubicBezTo>
                  <a:cubicBezTo>
                    <a:pt x="5156" y="2905"/>
                    <a:pt x="4084" y="3691"/>
                    <a:pt x="2775" y="3691"/>
                  </a:cubicBezTo>
                  <a:lnTo>
                    <a:pt x="858" y="3691"/>
                  </a:lnTo>
                  <a:cubicBezTo>
                    <a:pt x="382" y="3691"/>
                    <a:pt x="1" y="4072"/>
                    <a:pt x="1" y="4549"/>
                  </a:cubicBezTo>
                  <a:lnTo>
                    <a:pt x="1" y="5953"/>
                  </a:lnTo>
                  <a:cubicBezTo>
                    <a:pt x="1" y="6430"/>
                    <a:pt x="382" y="6811"/>
                    <a:pt x="858" y="6811"/>
                  </a:cubicBezTo>
                  <a:lnTo>
                    <a:pt x="1215" y="6811"/>
                  </a:lnTo>
                  <a:lnTo>
                    <a:pt x="1215" y="9287"/>
                  </a:lnTo>
                  <a:cubicBezTo>
                    <a:pt x="1215" y="9371"/>
                    <a:pt x="1286" y="9454"/>
                    <a:pt x="1382" y="9454"/>
                  </a:cubicBezTo>
                  <a:lnTo>
                    <a:pt x="2084" y="9454"/>
                  </a:lnTo>
                  <a:cubicBezTo>
                    <a:pt x="2156" y="9454"/>
                    <a:pt x="2215" y="9406"/>
                    <a:pt x="2239" y="9335"/>
                  </a:cubicBezTo>
                  <a:lnTo>
                    <a:pt x="2394" y="8751"/>
                  </a:lnTo>
                  <a:lnTo>
                    <a:pt x="2953" y="8751"/>
                  </a:lnTo>
                  <a:cubicBezTo>
                    <a:pt x="3049" y="8751"/>
                    <a:pt x="3120" y="8680"/>
                    <a:pt x="3120" y="8585"/>
                  </a:cubicBezTo>
                  <a:lnTo>
                    <a:pt x="3120" y="7525"/>
                  </a:lnTo>
                  <a:cubicBezTo>
                    <a:pt x="3120" y="7442"/>
                    <a:pt x="3049" y="7370"/>
                    <a:pt x="2953" y="7370"/>
                  </a:cubicBezTo>
                  <a:lnTo>
                    <a:pt x="2763" y="7370"/>
                  </a:lnTo>
                  <a:lnTo>
                    <a:pt x="2918" y="6811"/>
                  </a:lnTo>
                  <a:cubicBezTo>
                    <a:pt x="4168" y="6858"/>
                    <a:pt x="5192" y="7620"/>
                    <a:pt x="5858" y="8263"/>
                  </a:cubicBezTo>
                  <a:cubicBezTo>
                    <a:pt x="6513" y="8882"/>
                    <a:pt x="6930" y="9525"/>
                    <a:pt x="7025" y="9692"/>
                  </a:cubicBezTo>
                  <a:lnTo>
                    <a:pt x="7025" y="10347"/>
                  </a:lnTo>
                  <a:cubicBezTo>
                    <a:pt x="7025" y="10430"/>
                    <a:pt x="7097" y="10502"/>
                    <a:pt x="7180" y="10502"/>
                  </a:cubicBezTo>
                  <a:lnTo>
                    <a:pt x="8240" y="10502"/>
                  </a:lnTo>
                  <a:cubicBezTo>
                    <a:pt x="8335" y="10502"/>
                    <a:pt x="8406" y="10430"/>
                    <a:pt x="8406" y="10347"/>
                  </a:cubicBezTo>
                  <a:lnTo>
                    <a:pt x="8406" y="6632"/>
                  </a:lnTo>
                  <a:cubicBezTo>
                    <a:pt x="9109" y="6549"/>
                    <a:pt x="9633" y="5965"/>
                    <a:pt x="9633" y="5251"/>
                  </a:cubicBezTo>
                  <a:cubicBezTo>
                    <a:pt x="9621" y="4537"/>
                    <a:pt x="9085" y="3941"/>
                    <a:pt x="8394" y="3870"/>
                  </a:cubicBezTo>
                  <a:lnTo>
                    <a:pt x="8394" y="167"/>
                  </a:lnTo>
                  <a:cubicBezTo>
                    <a:pt x="8394" y="72"/>
                    <a:pt x="8311" y="0"/>
                    <a:pt x="8228"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4"/>
            <p:cNvSpPr/>
            <p:nvPr/>
          </p:nvSpPr>
          <p:spPr>
            <a:xfrm>
              <a:off x="6549060" y="3978567"/>
              <a:ext cx="26958" cy="10630"/>
            </a:xfrm>
            <a:custGeom>
              <a:avLst/>
              <a:gdLst/>
              <a:ahLst/>
              <a:cxnLst/>
              <a:rect l="l" t="t" r="r" b="b"/>
              <a:pathLst>
                <a:path w="847" h="334" extrusionOk="0">
                  <a:moveTo>
                    <a:pt x="156" y="0"/>
                  </a:moveTo>
                  <a:cubicBezTo>
                    <a:pt x="72" y="0"/>
                    <a:pt x="1" y="84"/>
                    <a:pt x="1" y="167"/>
                  </a:cubicBezTo>
                  <a:cubicBezTo>
                    <a:pt x="1" y="262"/>
                    <a:pt x="72" y="334"/>
                    <a:pt x="156" y="334"/>
                  </a:cubicBezTo>
                  <a:lnTo>
                    <a:pt x="680" y="334"/>
                  </a:lnTo>
                  <a:cubicBezTo>
                    <a:pt x="763" y="334"/>
                    <a:pt x="846" y="262"/>
                    <a:pt x="846" y="167"/>
                  </a:cubicBezTo>
                  <a:cubicBezTo>
                    <a:pt x="846" y="84"/>
                    <a:pt x="775" y="0"/>
                    <a:pt x="680" y="0"/>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4"/>
            <p:cNvSpPr/>
            <p:nvPr/>
          </p:nvSpPr>
          <p:spPr>
            <a:xfrm>
              <a:off x="6525572" y="3915357"/>
              <a:ext cx="24666" cy="22311"/>
            </a:xfrm>
            <a:custGeom>
              <a:avLst/>
              <a:gdLst/>
              <a:ahLst/>
              <a:cxnLst/>
              <a:rect l="l" t="t" r="r" b="b"/>
              <a:pathLst>
                <a:path w="775" h="701" extrusionOk="0">
                  <a:moveTo>
                    <a:pt x="605" y="1"/>
                  </a:moveTo>
                  <a:cubicBezTo>
                    <a:pt x="563" y="1"/>
                    <a:pt x="519" y="16"/>
                    <a:pt x="477" y="46"/>
                  </a:cubicBezTo>
                  <a:lnTo>
                    <a:pt x="108" y="415"/>
                  </a:lnTo>
                  <a:cubicBezTo>
                    <a:pt x="1" y="522"/>
                    <a:pt x="84" y="700"/>
                    <a:pt x="227" y="700"/>
                  </a:cubicBezTo>
                  <a:cubicBezTo>
                    <a:pt x="275" y="700"/>
                    <a:pt x="322" y="677"/>
                    <a:pt x="346" y="653"/>
                  </a:cubicBezTo>
                  <a:lnTo>
                    <a:pt x="715" y="284"/>
                  </a:lnTo>
                  <a:cubicBezTo>
                    <a:pt x="775" y="224"/>
                    <a:pt x="775" y="117"/>
                    <a:pt x="715" y="46"/>
                  </a:cubicBezTo>
                  <a:cubicBezTo>
                    <a:pt x="685" y="16"/>
                    <a:pt x="647" y="1"/>
                    <a:pt x="605"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4"/>
            <p:cNvSpPr/>
            <p:nvPr/>
          </p:nvSpPr>
          <p:spPr>
            <a:xfrm>
              <a:off x="6527099" y="4030191"/>
              <a:ext cx="23139" cy="22661"/>
            </a:xfrm>
            <a:custGeom>
              <a:avLst/>
              <a:gdLst/>
              <a:ahLst/>
              <a:cxnLst/>
              <a:rect l="l" t="t" r="r" b="b"/>
              <a:pathLst>
                <a:path w="727" h="712" extrusionOk="0">
                  <a:moveTo>
                    <a:pt x="183" y="1"/>
                  </a:moveTo>
                  <a:cubicBezTo>
                    <a:pt x="140" y="1"/>
                    <a:pt x="96" y="15"/>
                    <a:pt x="60" y="45"/>
                  </a:cubicBezTo>
                  <a:cubicBezTo>
                    <a:pt x="0" y="105"/>
                    <a:pt x="0" y="212"/>
                    <a:pt x="60" y="283"/>
                  </a:cubicBezTo>
                  <a:lnTo>
                    <a:pt x="429" y="664"/>
                  </a:lnTo>
                  <a:cubicBezTo>
                    <a:pt x="466" y="696"/>
                    <a:pt x="505" y="711"/>
                    <a:pt x="543" y="711"/>
                  </a:cubicBezTo>
                  <a:cubicBezTo>
                    <a:pt x="590" y="711"/>
                    <a:pt x="634" y="687"/>
                    <a:pt x="667" y="641"/>
                  </a:cubicBezTo>
                  <a:cubicBezTo>
                    <a:pt x="727" y="569"/>
                    <a:pt x="727" y="486"/>
                    <a:pt x="667" y="426"/>
                  </a:cubicBezTo>
                  <a:lnTo>
                    <a:pt x="298" y="45"/>
                  </a:lnTo>
                  <a:cubicBezTo>
                    <a:pt x="268" y="15"/>
                    <a:pt x="227" y="1"/>
                    <a:pt x="183" y="1"/>
                  </a:cubicBezTo>
                  <a:close/>
                </a:path>
              </a:pathLst>
            </a:custGeom>
            <a:gradFill>
              <a:gsLst>
                <a:gs pos="0">
                  <a:schemeClr val="accent3"/>
                </a:gs>
                <a:gs pos="100000">
                  <a:schemeClr val="accent4"/>
                </a:gs>
              </a:gsLst>
              <a:lin ang="189007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Java Programming Workshop by Slidesgo">
  <a:themeElements>
    <a:clrScheme name="Simple Light">
      <a:dk1>
        <a:srgbClr val="FAFAFA"/>
      </a:dk1>
      <a:lt1>
        <a:srgbClr val="0E0E0E"/>
      </a:lt1>
      <a:dk2>
        <a:srgbClr val="2E2E2E"/>
      </a:dk2>
      <a:lt2>
        <a:srgbClr val="0F0F0F"/>
      </a:lt2>
      <a:accent1>
        <a:srgbClr val="00C3DA"/>
      </a:accent1>
      <a:accent2>
        <a:srgbClr val="0B8EDA"/>
      </a:accent2>
      <a:accent3>
        <a:srgbClr val="7800DA"/>
      </a:accent3>
      <a:accent4>
        <a:srgbClr val="DA0078"/>
      </a:accent4>
      <a:accent5>
        <a:srgbClr val="FFFFFF"/>
      </a:accent5>
      <a:accent6>
        <a:srgbClr val="FFFFFF"/>
      </a:accent6>
      <a:hlink>
        <a:srgbClr val="FAFA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1575</Words>
  <Application>Microsoft Office PowerPoint</Application>
  <PresentationFormat>Affichage à l'écran (16:9)</PresentationFormat>
  <Paragraphs>294</Paragraphs>
  <Slides>31</Slides>
  <Notes>31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31</vt:i4>
      </vt:variant>
    </vt:vector>
  </HeadingPairs>
  <TitlesOfParts>
    <vt:vector size="40" baseType="lpstr">
      <vt:lpstr>Nunito Light</vt:lpstr>
      <vt:lpstr>Open Sans</vt:lpstr>
      <vt:lpstr>Catamaran</vt:lpstr>
      <vt:lpstr>Arial</vt:lpstr>
      <vt:lpstr>Bebas Neue</vt:lpstr>
      <vt:lpstr>Calibri</vt:lpstr>
      <vt:lpstr>Anton</vt:lpstr>
      <vt:lpstr>PT Sans</vt:lpstr>
      <vt:lpstr>Java Programming Workshop by Slidesgo</vt:lpstr>
      <vt:lpstr>INTINÉRAIRE AÉRIEN SECURISÉ PAR METEO</vt:lpstr>
      <vt:lpstr>Contents of this template</vt:lpstr>
      <vt:lpstr>Table of contents</vt:lpstr>
      <vt:lpstr>Theory lesson</vt:lpstr>
      <vt:lpstr>Introduction</vt:lpstr>
      <vt:lpstr>Java basics</vt:lpstr>
      <vt:lpstr>—Someone Famous</vt:lpstr>
      <vt:lpstr>Concepts</vt:lpstr>
      <vt:lpstr>Access modifiers</vt:lpstr>
      <vt:lpstr>Modifiers on some elements</vt:lpstr>
      <vt:lpstr>What can be done with Java examples?</vt:lpstr>
      <vt:lpstr>Recommendations</vt:lpstr>
      <vt:lpstr>A picture always reinforces  the concept</vt:lpstr>
      <vt:lpstr>4,498,300,000</vt:lpstr>
      <vt:lpstr>9h 55m 23s</vt:lpstr>
      <vt:lpstr>Awesome words</vt:lpstr>
      <vt:lpstr>A picture is worth a thousand words</vt:lpstr>
      <vt:lpstr>Class operations</vt:lpstr>
      <vt:lpstr>Brainstorming and idea generation</vt:lpstr>
      <vt:lpstr>Main topic and details</vt:lpstr>
      <vt:lpstr>Simple data types</vt:lpstr>
      <vt:lpstr>Sequence</vt:lpstr>
      <vt:lpstr>Classification</vt:lpstr>
      <vt:lpstr>Cause and effect </vt:lpstr>
      <vt:lpstr>Question and answer</vt:lpstr>
      <vt:lpstr>Timeline</vt:lpstr>
      <vt:lpstr>Parts and whole</vt:lpstr>
      <vt:lpstr>Evolution of the students</vt:lpstr>
      <vt:lpstr>25%</vt:lpstr>
      <vt:lpstr>Best centers</vt:lpstr>
      <vt:lpstr>Mockups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romuald tiako</dc:creator>
  <cp:lastModifiedBy>Tiako Njipa Romuald</cp:lastModifiedBy>
  <cp:revision>2</cp:revision>
  <dcterms:modified xsi:type="dcterms:W3CDTF">2025-06-17T15:16:46Z</dcterms:modified>
</cp:coreProperties>
</file>