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22968C-CA83-4827-B211-FE4F3805A400}">
  <a:tblStyle styleId="{3A22968C-CA83-4827-B211-FE4F3805A4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368701" y="218031"/>
            <a:ext cx="1498992" cy="60218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Monde Artificiel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23902"/>
          </a:xfrm>
          <a:prstGeom prst="rect">
            <a:avLst/>
          </a:prstGeom>
          <a:solidFill>
            <a:srgbClr val="1C2769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Quentin Serreau (responsable des agents)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Enzo Wesquy (responsable de l’environnement)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Binôme de 2i013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19/03/2018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2i013 : Vie Artificielle (Nicolas Bredèche)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Etat actuel du projet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766123" y="5018356"/>
            <a:ext cx="4659753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 algn="just">
              <a:spcBef>
                <a:spcPts val="0"/>
              </a:spcBef>
            </a:pPr>
            <a:r>
              <a:rPr lang="fr-FR" sz="1800" dirty="0"/>
              <a:t>Système Proies/Prédateurs avec 2 </a:t>
            </a:r>
            <a:r>
              <a:rPr lang="fr-FR" sz="1800" dirty="0" smtClean="0"/>
              <a:t>espèces</a:t>
            </a:r>
          </a:p>
          <a:p>
            <a:pPr marL="285750" indent="-285750" algn="just">
              <a:spcBef>
                <a:spcPts val="0"/>
              </a:spcBef>
            </a:pPr>
            <a:r>
              <a:rPr lang="fr-FR" sz="1800" dirty="0" smtClean="0"/>
              <a:t>Déplacement </a:t>
            </a:r>
            <a:r>
              <a:rPr lang="fr-FR" sz="1800" dirty="0"/>
              <a:t>au hasard et </a:t>
            </a:r>
            <a:r>
              <a:rPr lang="fr-FR" sz="1800" dirty="0" smtClean="0"/>
              <a:t>chasse/fuite</a:t>
            </a:r>
          </a:p>
          <a:p>
            <a:pPr marL="285750" indent="-285750" algn="just">
              <a:spcBef>
                <a:spcPts val="0"/>
              </a:spcBef>
            </a:pPr>
            <a:r>
              <a:rPr lang="fr-FR" sz="1800" dirty="0" smtClean="0"/>
              <a:t>Feux </a:t>
            </a:r>
            <a:r>
              <a:rPr lang="fr-FR" sz="1800"/>
              <a:t>de </a:t>
            </a:r>
            <a:r>
              <a:rPr lang="fr-FR" sz="1800" smtClean="0"/>
              <a:t>Forêts</a:t>
            </a:r>
            <a:endParaRPr lang="fr-FR" sz="1800" dirty="0" smtClean="0"/>
          </a:p>
          <a:p>
            <a:pPr marL="285750" indent="-285750" algn="just">
              <a:spcBef>
                <a:spcPts val="0"/>
              </a:spcBef>
            </a:pPr>
            <a:r>
              <a:rPr lang="fr-FR" sz="1800" dirty="0" smtClean="0"/>
              <a:t>Génération </a:t>
            </a:r>
            <a:r>
              <a:rPr lang="fr-FR" sz="1800" dirty="0"/>
              <a:t>de terrain aléatoire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19/03/2018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2i013 : Vie Artificielle (Nicolas Bredèche) 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38200" y="1690686"/>
            <a:ext cx="5629550" cy="3204976"/>
            <a:chOff x="838200" y="1690686"/>
            <a:chExt cx="5629550" cy="320497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6"/>
              <a:ext cx="5629550" cy="2897199"/>
            </a:xfrm>
            <a:prstGeom prst="rect">
              <a:avLst/>
            </a:prstGeom>
          </p:spPr>
        </p:pic>
        <p:sp>
          <p:nvSpPr>
            <p:cNvPr id="4" name="ZoneTexte 3"/>
            <p:cNvSpPr txBox="1"/>
            <p:nvPr/>
          </p:nvSpPr>
          <p:spPr>
            <a:xfrm>
              <a:off x="3126502" y="4587885"/>
              <a:ext cx="1052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V</a:t>
              </a:r>
              <a:r>
                <a:rPr lang="fr-FR" i="1" dirty="0" smtClean="0"/>
                <a:t>ue en 2D</a:t>
              </a:r>
              <a:endParaRPr lang="fr-FR" i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7209957" y="1690687"/>
            <a:ext cx="4143843" cy="3204974"/>
            <a:chOff x="7209957" y="1690687"/>
            <a:chExt cx="4143843" cy="320497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957" y="1690687"/>
              <a:ext cx="4143843" cy="2897199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8755405" y="4587884"/>
              <a:ext cx="1052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V</a:t>
              </a:r>
              <a:r>
                <a:rPr lang="fr-FR" i="1" dirty="0" smtClean="0"/>
                <a:t>ue en 3D</a:t>
              </a:r>
              <a:endParaRPr lang="fr-FR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fr-FR" dirty="0"/>
              <a:t>Ajouts de nouvelles </a:t>
            </a:r>
            <a:r>
              <a:rPr lang="fr-FR" dirty="0" smtClean="0"/>
              <a:t>espèces</a:t>
            </a:r>
          </a:p>
          <a:p>
            <a:pPr marL="635000" indent="-457200">
              <a:spcBef>
                <a:spcPts val="0"/>
              </a:spcBef>
            </a:pPr>
            <a:r>
              <a:rPr lang="fr-FR" dirty="0" smtClean="0"/>
              <a:t>Système </a:t>
            </a:r>
            <a:r>
              <a:rPr lang="fr-FR" dirty="0"/>
              <a:t>climatique (pluie et nuages)</a:t>
            </a:r>
            <a:endParaRPr dirty="0"/>
          </a:p>
          <a:p>
            <a:pPr marL="635000" indent="-457200">
              <a:spcBef>
                <a:spcPts val="0"/>
              </a:spcBef>
            </a:pPr>
            <a:r>
              <a:rPr lang="fr-FR" dirty="0"/>
              <a:t>Zones territoriales mieux dessinées</a:t>
            </a:r>
            <a:endParaRPr dirty="0"/>
          </a:p>
          <a:p>
            <a:pPr marL="635000" indent="-457200">
              <a:spcBef>
                <a:spcPts val="0"/>
              </a:spcBef>
            </a:pPr>
            <a:r>
              <a:rPr lang="fr-FR" dirty="0"/>
              <a:t>Catastrophes naturelles (crues, éruptions, tempête,....)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dirty="0"/>
              <a:t>Pour aller plus loin : </a:t>
            </a:r>
            <a:br>
              <a:rPr lang="fr-FR" dirty="0"/>
            </a:br>
            <a:endParaRPr lang="fr-FR" dirty="0" smtClean="0"/>
          </a:p>
          <a:p>
            <a:pPr marL="635000" indent="-457200">
              <a:spcBef>
                <a:spcPts val="0"/>
              </a:spcBef>
            </a:pPr>
            <a:r>
              <a:rPr lang="fr-FR" dirty="0" smtClean="0"/>
              <a:t>Interactions </a:t>
            </a:r>
            <a:r>
              <a:rPr lang="fr-FR" dirty="0"/>
              <a:t>humaines avec installations d’habitats et possibles perturbations de l’environnement...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19/03/2018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2i013 : Vie Artificielle (Nicolas Bredèche) 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backlog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Shape 117"/>
          <p:cNvGraphicFramePr/>
          <p:nvPr>
            <p:extLst>
              <p:ext uri="{D42A27DB-BD31-4B8C-83A1-F6EECF244321}">
                <p14:modId xmlns:p14="http://schemas.microsoft.com/office/powerpoint/2010/main" val="4184371551"/>
              </p:ext>
            </p:extLst>
          </p:nvPr>
        </p:nvGraphicFramePr>
        <p:xfrm>
          <a:off x="2236290" y="1693857"/>
          <a:ext cx="7719425" cy="4624403"/>
        </p:xfrm>
        <a:graphic>
          <a:graphicData uri="http://schemas.openxmlformats.org/drawingml/2006/table">
            <a:tbl>
              <a:tblPr>
                <a:noFill/>
                <a:tableStyleId>{3A22968C-CA83-4827-B211-FE4F3805A400}</a:tableStyleId>
              </a:tblPr>
              <a:tblGrid>
                <a:gridCol w="186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stories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Etat</a:t>
                      </a:r>
                      <a:endParaRPr sz="8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4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>
                          <a:solidFill>
                            <a:srgbClr val="367D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Affichage du monde en 3D</a:t>
                      </a:r>
                      <a:endParaRPr sz="18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 Utilisation d</a:t>
                      </a:r>
                      <a:r>
                        <a:rPr lang="fr-FR" sz="12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’OpenGL, vision simple du monde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+mn-lt"/>
                        </a:rPr>
                        <a:t>Fait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367D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Agents et interactions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Proies/Prédateurs, chasse/fuite</a:t>
                      </a:r>
                      <a:r>
                        <a:rPr lang="fr-FR" sz="120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+mn-lt"/>
                        </a:rPr>
                        <a:t>Fait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367D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Cycle des saisons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+mn-lt"/>
                        </a:rPr>
                        <a:t>Saison chaude/froide et comportement des agents différents en fonction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Prêt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367D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Présence humaine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 Arrivé d</a:t>
                      </a:r>
                      <a:r>
                        <a:rPr lang="fr-FR" sz="12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’humains, interactions sociales, chasse de groupe, création d’habitations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En Attente</a:t>
                      </a:r>
                      <a:r>
                        <a:rPr lang="fr-FR" sz="90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367D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Faune et Flore variées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Plus d’espèces, interactions proies/prédateurs complexes, biomes favoris</a:t>
                      </a:r>
                      <a:r>
                        <a:rPr lang="fr-FR" sz="120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fr-FR" sz="9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Prêt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367D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Génération aléatoire de terrain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+mn-lt"/>
                        </a:rPr>
                        <a:t>Utilisation de bruit Simplex pour générer des terrains aléatoires à chaque lancement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Fait</a:t>
                      </a:r>
                      <a:r>
                        <a:rPr lang="fr-FR" sz="90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367D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Catastrophe naturelles</a:t>
                      </a:r>
                      <a:endParaRPr sz="1800" u="none" strike="noStrike" cap="none">
                        <a:solidFill>
                          <a:srgbClr val="367DA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+mn-lt"/>
                        </a:rPr>
                        <a:t>Implémentations  d’éruptions, de feux de forêts, de tempêtes, de crues...</a:t>
                      </a:r>
                      <a:endParaRPr sz="1200" dirty="0">
                        <a:latin typeface="+mn-lt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Prêt</a:t>
                      </a:r>
                      <a:endParaRPr sz="9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200" marR="29200" marT="29200" marB="292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19/03/2018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2i013 : Vie Artificielle (Nicolas Bredèche) 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199</Words>
  <Application>Microsoft Office PowerPoint</Application>
  <PresentationFormat>Grand écran</PresentationFormat>
  <Paragraphs>56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Monde Artificiel</vt:lpstr>
      <vt:lpstr>Etat actuel du projet</vt:lpstr>
      <vt:lpstr>Objectifs</vt:lpstr>
      <vt:lpstr>Product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Monde Artificiel</dc:title>
  <dc:creator>Enzo Wesquy</dc:creator>
  <cp:lastModifiedBy>Enzo Wesquy</cp:lastModifiedBy>
  <cp:revision>2</cp:revision>
  <dcterms:modified xsi:type="dcterms:W3CDTF">2018-03-18T19:01:37Z</dcterms:modified>
</cp:coreProperties>
</file>