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hyperlink" Target="http://git-scm.com/book/en/v2/Git-Branching-Basic-Branching-and-Merg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it-scm.com/book/en/v2/Git-Branching-Rebas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Clase 4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Comandos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48075" y="1338575"/>
            <a:ext cx="73254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31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status</a:t>
            </a:r>
          </a:p>
          <a:p>
            <a:pPr lvl="0" rtl="0">
              <a:lnSpc>
                <a:spcPct val="31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add fileName</a:t>
            </a:r>
          </a:p>
          <a:p>
            <a:pPr lvl="0" rtl="0">
              <a:lnSpc>
                <a:spcPct val="31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diff  (Lo que se ha cambiado pero aún no se ha colocado en stage)</a:t>
            </a:r>
          </a:p>
          <a:p>
            <a:pPr lvl="0" rtl="0">
              <a:lnSpc>
                <a:spcPct val="94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commit -m “Comentario”</a:t>
            </a:r>
          </a:p>
          <a:p>
            <a:pPr lvl="0" rtl="0">
              <a:lnSpc>
                <a:spcPct val="94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rm fileName (para poner en stage un archivo borrado)</a:t>
            </a:r>
          </a:p>
          <a:p>
            <a:pPr lvl="0" rtl="0">
              <a:lnSpc>
                <a:spcPct val="94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log (Ver historial de commits)</a:t>
            </a:r>
          </a:p>
          <a:p>
            <a:pPr lvl="0" rtl="0">
              <a:lnSpc>
                <a:spcPct val="31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lnSpc>
                <a:spcPct val="31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lnSpc>
                <a:spcPct val="315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lnSpc>
                <a:spcPct val="315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push [remote-name] [branch-name]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push origin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Actualizar un branch Ej: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checkout master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pull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checkout -b mi_nuevo_branch (crea un nuevo branch a partir de master)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 branch (lista todos los branches locales)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Pull - Push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986" y="1591525"/>
            <a:ext cx="5448022" cy="30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Branches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998" y="1476874"/>
            <a:ext cx="6170025" cy="33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Branches - historias divergentes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912" y="1191000"/>
            <a:ext cx="5906175" cy="37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5" y="1349100"/>
            <a:ext cx="3878701" cy="18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150" y="1201550"/>
            <a:ext cx="4165648" cy="24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05925" y="3847075"/>
            <a:ext cx="33200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45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checkout master</a:t>
            </a:r>
            <a:b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</a:br>
            <a:r>
              <a:rPr b="1" lang="en" sz="18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800">
                <a:solidFill>
                  <a:srgbClr val="333333"/>
                </a:solidFill>
                <a:highlight>
                  <a:srgbClr val="EEEEEE"/>
                </a:highlight>
              </a:rPr>
              <a:t> git merge hotfix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646825" y="3932275"/>
            <a:ext cx="509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Nota: Investigar merge de historias divergentes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http://git-scm.com/book/en/v2/Git-Branching-Basic-Branching-and-Merging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 historias divergentes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9" y="1206049"/>
            <a:ext cx="5025627" cy="23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450" y="2970312"/>
            <a:ext cx="5025623" cy="198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Rebasing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Ver 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http://git-scm.com/book/en/v2/Git-Branching-Rebasing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Qué es un sistema de de control de versionado? (VCS)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Un sistema de control de versionado guarda los cambios ocurridos en un conjunto de archivos a lo largo del tiempo, de forma tal que se pueda recuperar una versión específica cuando sea necesario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También permite comparar diferencias entre versiones, ver quién y cuándo se realizó un cambio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Un sistema de versionado nos permite recuperar una versión anterior si nos damos cuenta que hemos metido la pata.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También nos permite colaborar (Centralized Version Control System - CVS)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450" y="1285875"/>
            <a:ext cx="5287100" cy="367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… y tener una copia completa localmente. (Distributed Version Control System DVCS)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325" y="1169950"/>
            <a:ext cx="3318324" cy="397355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11050" y="1602075"/>
            <a:ext cx="23820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Cada vez que se hace ‘clone’ se realiza se espeja el contenido del servidor (teniendo por lo tanto un backup del mismo)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Objetivos de git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Velocidad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 distribuido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Diseño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Permitir el trabajo en paralelo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Capaz de mantener eficientemente proyectos grandes (como el kernel de Linux)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Snapshots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661" y="3223651"/>
            <a:ext cx="4447190" cy="16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00" y="1385575"/>
            <a:ext cx="4385348" cy="16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Los tres estados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425" y="1544525"/>
            <a:ext cx="5571574" cy="30705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95125" y="1739100"/>
            <a:ext cx="25610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Commited - La información está guardada (a salvo)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Modified - Información modificada pero no guardada.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Staged - Archivos modificados marcados para ser commiteados.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26725" y="1359650"/>
            <a:ext cx="5006399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81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 git config --global user.name </a:t>
            </a:r>
            <a:r>
              <a:rPr lang="en" sz="900">
                <a:solidFill>
                  <a:srgbClr val="CC3300"/>
                </a:solidFill>
                <a:highlight>
                  <a:srgbClr val="EEEEEE"/>
                </a:highlight>
              </a:rPr>
              <a:t>"John Doe"</a:t>
            </a:r>
            <a:b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</a:b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 git config --global user.email johndoe@example.com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827300" y="1528275"/>
            <a:ext cx="3562500" cy="140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 no te gusta Vi, podes configurar otro editor, por ejemplo: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81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 git config --global core.editor emacs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26725" y="2255550"/>
            <a:ext cx="30248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 revisar la configuración: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81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 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git config --list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Inicio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Podemos crear un nuevo .git o clonar de un repositorio ya existente.</a:t>
            </a:r>
          </a:p>
          <a:p>
            <a:pPr indent="457200" lvl="0" rtl="0">
              <a:lnSpc>
                <a:spcPct val="81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 git init</a:t>
            </a:r>
          </a:p>
          <a:p>
            <a:pPr indent="457200" lvl="0" rtl="0">
              <a:lnSpc>
                <a:spcPct val="81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 git add *.c</a:t>
            </a:r>
            <a:b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</a:b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	</a:t>
            </a: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 git add LICENSE</a:t>
            </a:r>
            <a:b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</a:b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	</a:t>
            </a:r>
            <a:r>
              <a:rPr b="1" lang="en" sz="900">
                <a:solidFill>
                  <a:srgbClr val="009900"/>
                </a:solidFill>
                <a:highlight>
                  <a:srgbClr val="EEEEEE"/>
                </a:highlight>
              </a:rPr>
              <a:t>$</a:t>
            </a: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 git commit -m </a:t>
            </a:r>
            <a:r>
              <a:rPr lang="en" sz="900">
                <a:solidFill>
                  <a:srgbClr val="CC3300"/>
                </a:solidFill>
                <a:highlight>
                  <a:srgbClr val="EEEEEE"/>
                </a:highlight>
              </a:rPr>
              <a:t>'initial project version'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Clone</a:t>
            </a:r>
          </a:p>
          <a:p>
            <a:pPr indent="-228600" lvl="1" marL="914400" rtl="0">
              <a:lnSpc>
                <a:spcPct val="81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EEEEEE"/>
                </a:highlight>
              </a:rPr>
              <a:t>git clone https://github.com/libgit2/libgit2</a:t>
            </a:r>
            <a:r>
              <a:rPr lang="en" sz="1100">
                <a:solidFill>
                  <a:srgbClr val="333333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