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iglesias" userId="5c28bb319affbe99" providerId="LiveId" clId="{E5052D21-7CD5-4481-AD0E-D2081C00F896}"/>
    <pc:docChg chg="modSld">
      <pc:chgData name="enzo iglesias" userId="5c28bb319affbe99" providerId="LiveId" clId="{E5052D21-7CD5-4481-AD0E-D2081C00F896}" dt="2021-01-20T11:36:27.175" v="1" actId="790"/>
      <pc:docMkLst>
        <pc:docMk/>
      </pc:docMkLst>
      <pc:sldChg chg="modSp mod">
        <pc:chgData name="enzo iglesias" userId="5c28bb319affbe99" providerId="LiveId" clId="{E5052D21-7CD5-4481-AD0E-D2081C00F896}" dt="2021-01-20T11:36:27.175" v="1" actId="790"/>
        <pc:sldMkLst>
          <pc:docMk/>
          <pc:sldMk cId="2894798366" sldId="256"/>
        </pc:sldMkLst>
        <pc:spChg chg="mod">
          <ac:chgData name="enzo iglesias" userId="5c28bb319affbe99" providerId="LiveId" clId="{E5052D21-7CD5-4481-AD0E-D2081C00F896}" dt="2021-01-20T11:36:27.175" v="1" actId="790"/>
          <ac:spMkLst>
            <pc:docMk/>
            <pc:sldMk cId="2894798366" sldId="256"/>
            <ac:spMk id="3" creationId="{BB88471B-9A94-4948-BE3B-24E52275E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2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69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2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90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2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37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7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0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7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1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9BF867-23E1-482B-9249-AB436CFF986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EA8FDA-0DF5-4921-BB64-6CF6CB44B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3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0981C-E005-4EBF-84EC-25B6F0F5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919" y="685800"/>
            <a:ext cx="3705269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Todas as fases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8471B-9A94-4948-BE3B-24E52275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553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Alunos</a:t>
            </a:r>
            <a:r>
              <a:rPr lang="en-US" sz="1800" dirty="0">
                <a:solidFill>
                  <a:srgbClr val="FFFFFF"/>
                </a:solidFill>
              </a:rPr>
              <a:t>:  Enzo </a:t>
            </a:r>
            <a:r>
              <a:rPr lang="pt-BR" sz="1800" dirty="0">
                <a:solidFill>
                  <a:srgbClr val="FFFFFF"/>
                </a:solidFill>
              </a:rPr>
              <a:t>Brasil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	       Gabriele </a:t>
            </a:r>
            <a:r>
              <a:rPr lang="en-US" sz="1800" dirty="0" err="1">
                <a:solidFill>
                  <a:srgbClr val="FFFFFF"/>
                </a:solidFill>
              </a:rPr>
              <a:t>Minohara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	       Mateus Rodrigues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 	       Vinicius Gandara</a:t>
            </a:r>
          </a:p>
        </p:txBody>
      </p:sp>
    </p:spTree>
    <p:extLst>
      <p:ext uri="{BB962C8B-B14F-4D97-AF65-F5344CB8AC3E}">
        <p14:creationId xmlns:p14="http://schemas.microsoft.com/office/powerpoint/2010/main" val="289479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EDD7-2BB6-4B33-98BD-F8D8236C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</a:t>
            </a:r>
            <a:r>
              <a:rPr lang="pt-BR" dirty="0" err="1"/>
              <a:t>ona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A31EF-657D-4E00-9C52-82CBF70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348409" cy="4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03/06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4472937-E9E0-4F08-BAF9-3FB9C6C14EAD}"/>
              </a:ext>
            </a:extLst>
          </p:cNvPr>
          <p:cNvSpPr txBox="1">
            <a:spLocks/>
          </p:cNvSpPr>
          <p:nvPr/>
        </p:nvSpPr>
        <p:spPr>
          <a:xfrm>
            <a:off x="3137451" y="1841293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10/06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953C51F-0A25-495E-9230-0A0DEF4BAB6A}"/>
              </a:ext>
            </a:extLst>
          </p:cNvPr>
          <p:cNvSpPr txBox="1">
            <a:spLocks/>
          </p:cNvSpPr>
          <p:nvPr/>
        </p:nvSpPr>
        <p:spPr>
          <a:xfrm>
            <a:off x="5436703" y="1825624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19/06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7953119-7764-40B7-AEB3-1E30E616FFD8}"/>
              </a:ext>
            </a:extLst>
          </p:cNvPr>
          <p:cNvSpPr txBox="1">
            <a:spLocks/>
          </p:cNvSpPr>
          <p:nvPr/>
        </p:nvSpPr>
        <p:spPr>
          <a:xfrm>
            <a:off x="7338391" y="1821415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26/06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9AB3CC4-DDB7-45F2-9BEA-C5530D049351}"/>
              </a:ext>
            </a:extLst>
          </p:cNvPr>
          <p:cNvSpPr txBox="1">
            <a:spLocks/>
          </p:cNvSpPr>
          <p:nvPr/>
        </p:nvSpPr>
        <p:spPr>
          <a:xfrm>
            <a:off x="9458739" y="1841293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03/07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25B9F36-3C31-4940-8A8B-25F2B63557FE}"/>
              </a:ext>
            </a:extLst>
          </p:cNvPr>
          <p:cNvSpPr txBox="1">
            <a:spLocks/>
          </p:cNvSpPr>
          <p:nvPr/>
        </p:nvSpPr>
        <p:spPr>
          <a:xfrm>
            <a:off x="838199" y="4074284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10/07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F8FDBD2-29DE-4110-9186-6F77145F7197}"/>
              </a:ext>
            </a:extLst>
          </p:cNvPr>
          <p:cNvSpPr txBox="1">
            <a:spLocks/>
          </p:cNvSpPr>
          <p:nvPr/>
        </p:nvSpPr>
        <p:spPr>
          <a:xfrm>
            <a:off x="3137451" y="4089952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17/07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0806A4D-0407-425C-A4D5-5074BC3CFF2F}"/>
              </a:ext>
            </a:extLst>
          </p:cNvPr>
          <p:cNvSpPr txBox="1">
            <a:spLocks/>
          </p:cNvSpPr>
          <p:nvPr/>
        </p:nvSpPr>
        <p:spPr>
          <a:xfrm>
            <a:off x="5436703" y="4074283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24/07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F0EB390-1DE8-4530-9CF9-FE8B87E5DA2F}"/>
              </a:ext>
            </a:extLst>
          </p:cNvPr>
          <p:cNvSpPr txBox="1">
            <a:spLocks/>
          </p:cNvSpPr>
          <p:nvPr/>
        </p:nvSpPr>
        <p:spPr>
          <a:xfrm>
            <a:off x="7338391" y="4070074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31/07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B47EA25-9DE9-4E01-A0CC-7424F5991B5E}"/>
              </a:ext>
            </a:extLst>
          </p:cNvPr>
          <p:cNvSpPr txBox="1">
            <a:spLocks/>
          </p:cNvSpPr>
          <p:nvPr/>
        </p:nvSpPr>
        <p:spPr>
          <a:xfrm>
            <a:off x="9458739" y="4089952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07/08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2A09C85-DB9B-4CDC-A47F-7DA8BEE7D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24641" r="3695" b="5302"/>
          <a:stretch/>
        </p:blipFill>
        <p:spPr>
          <a:xfrm>
            <a:off x="-29699" y="736186"/>
            <a:ext cx="12251398" cy="51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F0A0D-8AFA-4899-AF67-6AADDE7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65F2-4829-4CD7-8C68-E7C88AA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A8E52-6A9D-41AA-B448-1D3E942F2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9" t="14341" r="16691" b="9911"/>
          <a:stretch/>
        </p:blipFill>
        <p:spPr>
          <a:xfrm>
            <a:off x="529145" y="5072"/>
            <a:ext cx="10824655" cy="6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EDD7-2BB6-4B33-98BD-F8D8236C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-65398"/>
            <a:ext cx="9869556" cy="1325563"/>
          </a:xfrm>
        </p:spPr>
        <p:txBody>
          <a:bodyPr/>
          <a:lstStyle/>
          <a:p>
            <a:r>
              <a:rPr lang="pt-BR" dirty="0"/>
              <a:t>1ª 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A31EF-657D-4E00-9C52-82CBF70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348409" cy="4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21/08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4472937-E9E0-4F08-BAF9-3FB9C6C14EAD}"/>
              </a:ext>
            </a:extLst>
          </p:cNvPr>
          <p:cNvSpPr txBox="1">
            <a:spLocks/>
          </p:cNvSpPr>
          <p:nvPr/>
        </p:nvSpPr>
        <p:spPr>
          <a:xfrm>
            <a:off x="3137451" y="1841293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28/08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953C51F-0A25-495E-9230-0A0DEF4BAB6A}"/>
              </a:ext>
            </a:extLst>
          </p:cNvPr>
          <p:cNvSpPr txBox="1">
            <a:spLocks/>
          </p:cNvSpPr>
          <p:nvPr/>
        </p:nvSpPr>
        <p:spPr>
          <a:xfrm>
            <a:off x="5436703" y="1825624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04/09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7953119-7764-40B7-AEB3-1E30E616FFD8}"/>
              </a:ext>
            </a:extLst>
          </p:cNvPr>
          <p:cNvSpPr txBox="1">
            <a:spLocks/>
          </p:cNvSpPr>
          <p:nvPr/>
        </p:nvSpPr>
        <p:spPr>
          <a:xfrm>
            <a:off x="7338391" y="1821415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11/09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9AB3CC4-DDB7-45F2-9BEA-C5530D049351}"/>
              </a:ext>
            </a:extLst>
          </p:cNvPr>
          <p:cNvSpPr txBox="1">
            <a:spLocks/>
          </p:cNvSpPr>
          <p:nvPr/>
        </p:nvSpPr>
        <p:spPr>
          <a:xfrm>
            <a:off x="9458739" y="1841293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09/10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C58FE85-44B9-4CB4-9D9A-FB0EFAE51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9" t="30328" r="4795" b="39705"/>
          <a:stretch/>
        </p:blipFill>
        <p:spPr>
          <a:xfrm>
            <a:off x="745432" y="3690039"/>
            <a:ext cx="10836967" cy="20540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BA4E2D-8396-4D4B-AE94-91F639FFE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9" t="36709" r="6875" b="33325"/>
          <a:stretch/>
        </p:blipFill>
        <p:spPr>
          <a:xfrm>
            <a:off x="745433" y="1113873"/>
            <a:ext cx="10730948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AD2CD-2E20-433D-802C-D2189FE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1ª Onda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F828F5-5C8E-4E63-9093-10B387D08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1" t="40750" r="6800" b="25951"/>
          <a:stretch/>
        </p:blipFill>
        <p:spPr>
          <a:xfrm>
            <a:off x="894471" y="1690688"/>
            <a:ext cx="10459329" cy="22970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39FF56-B5E2-42A3-A9A1-0F39A238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1" t="32813" r="51539" b="49491"/>
          <a:stretch/>
        </p:blipFill>
        <p:spPr>
          <a:xfrm>
            <a:off x="9256542" y="2536348"/>
            <a:ext cx="1731368" cy="12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EDD7-2BB6-4B33-98BD-F8D8236C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pt-BR" dirty="0"/>
              <a:t>2ª 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A31EF-657D-4E00-9C52-82CBF70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766" y="1615919"/>
            <a:ext cx="1348409" cy="4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30/11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09531E0-7575-4921-8321-66B500075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1" t="31204" r="25935" b="8048"/>
          <a:stretch/>
        </p:blipFill>
        <p:spPr>
          <a:xfrm>
            <a:off x="838200" y="2338336"/>
            <a:ext cx="5363817" cy="297562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8B7FBD-5557-4201-9371-016707F6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7" t="54361" r="60734" b="22672"/>
          <a:stretch/>
        </p:blipFill>
        <p:spPr>
          <a:xfrm>
            <a:off x="7820199" y="2333590"/>
            <a:ext cx="3391132" cy="2980982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9521A57-752C-4BA0-93A8-D421F6ABCB23}"/>
              </a:ext>
            </a:extLst>
          </p:cNvPr>
          <p:cNvSpPr txBox="1">
            <a:spLocks/>
          </p:cNvSpPr>
          <p:nvPr/>
        </p:nvSpPr>
        <p:spPr>
          <a:xfrm>
            <a:off x="8705030" y="1615919"/>
            <a:ext cx="1348409" cy="4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25/12</a:t>
            </a:r>
          </a:p>
        </p:txBody>
      </p:sp>
    </p:spTree>
    <p:extLst>
      <p:ext uri="{BB962C8B-B14F-4D97-AF65-F5344CB8AC3E}">
        <p14:creationId xmlns:p14="http://schemas.microsoft.com/office/powerpoint/2010/main" val="328087738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Todas as fases</vt:lpstr>
      <vt:lpstr>1ª ona</vt:lpstr>
      <vt:lpstr>Apresentação do PowerPoint</vt:lpstr>
      <vt:lpstr>1ª Onda</vt:lpstr>
      <vt:lpstr>1ª Onda</vt:lpstr>
      <vt:lpstr>2ª 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Todas as fases</dc:title>
  <dc:creator>enzo iglesias</dc:creator>
  <cp:lastModifiedBy>enzo iglesias</cp:lastModifiedBy>
  <cp:revision>2</cp:revision>
  <dcterms:created xsi:type="dcterms:W3CDTF">2021-01-20T06:58:23Z</dcterms:created>
  <dcterms:modified xsi:type="dcterms:W3CDTF">2021-01-20T11:36:44Z</dcterms:modified>
</cp:coreProperties>
</file>