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emf" ContentType="image/x-emf"/>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handoutMasters/handoutMaster1.xml" ContentType="application/vnd.openxmlformats-officedocument.presentationml.handoutMaster+xml"/>
  <Override PartName="/ppt/media/image2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28"/>
  </p:handoutMasterIdLst>
  <p:sldIdLst>
    <p:sldId id="317" r:id="rId3"/>
    <p:sldId id="358" r:id="rId5"/>
    <p:sldId id="359" r:id="rId6"/>
    <p:sldId id="16776053" r:id="rId7"/>
    <p:sldId id="382" r:id="rId8"/>
    <p:sldId id="14999558" r:id="rId9"/>
    <p:sldId id="14999559" r:id="rId10"/>
    <p:sldId id="14999527" r:id="rId11"/>
    <p:sldId id="14999528" r:id="rId12"/>
    <p:sldId id="16776240" r:id="rId13"/>
    <p:sldId id="16776355" r:id="rId14"/>
    <p:sldId id="16776542" r:id="rId15"/>
    <p:sldId id="16776543" r:id="rId16"/>
    <p:sldId id="16776544" r:id="rId17"/>
    <p:sldId id="16776356" r:id="rId18"/>
    <p:sldId id="16776293" r:id="rId19"/>
    <p:sldId id="16776304" r:id="rId20"/>
    <p:sldId id="16776239" r:id="rId21"/>
    <p:sldId id="16776363" r:id="rId22"/>
    <p:sldId id="16776246" r:id="rId23"/>
    <p:sldId id="16776243" r:id="rId24"/>
    <p:sldId id="16776351" r:id="rId25"/>
    <p:sldId id="16776102" r:id="rId26"/>
    <p:sldId id="348"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61" userDrawn="1">
          <p15:clr>
            <a:srgbClr val="A4A3A4"/>
          </p15:clr>
        </p15:guide>
        <p15:guide id="4" orient="horz" pos="3846" userDrawn="1">
          <p15:clr>
            <a:srgbClr val="A4A3A4"/>
          </p15:clr>
        </p15:guide>
        <p15:guide id="5" orient="horz" pos="2162" userDrawn="1">
          <p15:clr>
            <a:srgbClr val="A4A3A4"/>
          </p15:clr>
        </p15:guide>
        <p15:guide id="6" orient="horz" pos="274" userDrawn="1">
          <p15:clr>
            <a:srgbClr val="A4A3A4"/>
          </p15:clr>
        </p15:guide>
        <p15:guide id="7" pos="281" userDrawn="1">
          <p15:clr>
            <a:srgbClr val="A4A3A4"/>
          </p15:clr>
        </p15:guide>
        <p15:guide id="8" pos="280" userDrawn="1">
          <p15:clr>
            <a:srgbClr val="A4A3A4"/>
          </p15:clr>
        </p15:guide>
        <p15:guide id="9" pos="7382" userDrawn="1">
          <p15:clr>
            <a:srgbClr val="A4A3A4"/>
          </p15:clr>
        </p15:guide>
        <p15:guide id="10" orient="horz" pos="2167" userDrawn="1">
          <p15:clr>
            <a:srgbClr val="A4A3A4"/>
          </p15:clr>
        </p15:guide>
        <p15:guide id="11" orient="horz" pos="2048" userDrawn="1">
          <p15:clr>
            <a:srgbClr val="A4A3A4"/>
          </p15:clr>
        </p15:guide>
        <p15:guide id="12" pos="383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e Gallet" initials="MG" lastIdx="32" clrIdx="0"/>
  <p:cmAuthor id="2" name="FX Delespaul" initials="FD"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46454"/>
    <a:srgbClr val="D4C7A0"/>
    <a:srgbClr val="EAD9A3"/>
    <a:srgbClr val="1CAAA5"/>
    <a:srgbClr val="C2AC50"/>
    <a:srgbClr val="8A5EA4"/>
    <a:srgbClr val="C2DCF4"/>
    <a:srgbClr val="A1C854"/>
    <a:srgbClr val="1FA9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82" autoAdjust="0"/>
    <p:restoredTop sz="95694" autoAdjust="0"/>
  </p:normalViewPr>
  <p:slideViewPr>
    <p:cSldViewPr snapToGrid="0" showGuides="1">
      <p:cViewPr varScale="1">
        <p:scale>
          <a:sx n="61" d="100"/>
          <a:sy n="61" d="100"/>
        </p:scale>
        <p:origin x="684" y="164"/>
      </p:cViewPr>
      <p:guideLst>
        <p:guide orient="horz" pos="2160"/>
        <p:guide pos="3840"/>
        <p:guide orient="horz" pos="461"/>
        <p:guide orient="horz" pos="3846"/>
        <p:guide orient="horz" pos="2162"/>
        <p:guide orient="horz" pos="274"/>
        <p:guide pos="281"/>
        <p:guide pos="280"/>
        <p:guide pos="7382"/>
        <p:guide orient="horz" pos="2167"/>
        <p:guide orient="horz" pos="2048"/>
        <p:guide pos="383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p:scale>
          <a:sx n="1" d="2"/>
          <a:sy n="1" d="2"/>
        </p:scale>
        <p:origin x="2970" y="19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customXml" Target="../customXml/item3.xml"/><Relationship Id="rId34" Type="http://schemas.openxmlformats.org/officeDocument/2006/relationships/customXml" Target="../customXml/item2.xml"/><Relationship Id="rId33" Type="http://schemas.openxmlformats.org/officeDocument/2006/relationships/customXml" Target="../customXml/item1.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6D08E92-FA3C-4668-A079-604C065BAE60}" type="doc">
      <dgm:prSet loTypeId="urn:microsoft.com/office/officeart/2005/8/layout/pyramid1" loCatId="pyramid" qsTypeId="urn:microsoft.com/office/officeart/2005/8/quickstyle/simple1#1" qsCatId="simple" csTypeId="urn:microsoft.com/office/officeart/2005/8/colors/colorful5" csCatId="colorful" phldr="1"/>
      <dgm:spPr/>
      <dgm:t>
        <a:bodyPr/>
        <a:lstStyle/>
        <a:p>
          <a:endParaRPr lang="fr-FR"/>
        </a:p>
      </dgm:t>
    </dgm:pt>
    <dgm:pt modelId="{359FC259-B7EF-41B7-83A9-426B298BF6B7}">
      <dgm:prSet phldrT="[Texte]" custT="1"/>
      <dgm:spPr>
        <a:solidFill>
          <a:schemeClr val="accent1">
            <a:lumMod val="20000"/>
            <a:lumOff val="80000"/>
          </a:schemeClr>
        </a:solidFill>
      </dgm:spPr>
      <dgm:t>
        <a:bodyPr/>
        <a:lstStyle/>
        <a:p>
          <a:endParaRPr lang="fr-FR" sz="1200" b="0" dirty="0">
            <a:solidFill>
              <a:srgbClr val="000000"/>
            </a:solidFill>
          </a:endParaRPr>
        </a:p>
        <a:p>
          <a:r>
            <a:rPr lang="en-US" sz="1200" b="0" noProof="0" dirty="0">
              <a:solidFill>
                <a:srgbClr val="000000"/>
              </a:solidFill>
              <a:latin typeface="Calibri" panose="020F0502020204030204" pitchFamily="34" charset="0"/>
              <a:cs typeface="Calibri" panose="020F0502020204030204" pitchFamily="34" charset="0"/>
            </a:rPr>
            <a:t>Level 4 </a:t>
          </a:r>
        </a:p>
        <a:p>
          <a:r>
            <a:rPr lang="en-US" sz="1200" b="0" noProof="0" dirty="0">
              <a:solidFill>
                <a:srgbClr val="000000"/>
              </a:solidFill>
              <a:latin typeface="Calibri" panose="020F0502020204030204" pitchFamily="34" charset="0"/>
              <a:cs typeface="Calibri" panose="020F0502020204030204" pitchFamily="34" charset="0"/>
            </a:rPr>
            <a:t>Company Management</a:t>
          </a:r>
        </a:p>
      </dgm:t>
    </dgm:pt>
    <dgm:pt modelId="{C29E1182-F5D5-426D-A762-9D7002742CFE}" cxnId="{4FBDB31D-70D7-432B-8266-2B30E1BB703F}" type="parTrans">
      <dgm:prSet/>
      <dgm:spPr/>
      <dgm:t>
        <a:bodyPr/>
        <a:lstStyle/>
        <a:p>
          <a:endParaRPr lang="fr-FR" sz="800" b="0">
            <a:solidFill>
              <a:srgbClr val="000000"/>
            </a:solidFill>
          </a:endParaRPr>
        </a:p>
      </dgm:t>
    </dgm:pt>
    <dgm:pt modelId="{7D434044-4C27-4059-A55D-CF77BA345DB6}" cxnId="{4FBDB31D-70D7-432B-8266-2B30E1BB703F}" type="sibTrans">
      <dgm:prSet/>
      <dgm:spPr/>
      <dgm:t>
        <a:bodyPr/>
        <a:lstStyle/>
        <a:p>
          <a:endParaRPr lang="fr-FR" sz="800" b="0">
            <a:solidFill>
              <a:srgbClr val="000000"/>
            </a:solidFill>
          </a:endParaRPr>
        </a:p>
      </dgm:t>
    </dgm:pt>
    <dgm:pt modelId="{D4B064C5-2BEB-4220-BF89-EFD2669E9FEA}">
      <dgm:prSet phldrT="[Texte]" custT="1"/>
      <dgm:spPr>
        <a:solidFill>
          <a:schemeClr val="accent1">
            <a:lumMod val="75000"/>
          </a:schemeClr>
        </a:solidFill>
      </dgm:spPr>
      <dgm:t>
        <a:bodyPr/>
        <a:lstStyle/>
        <a:p>
          <a:r>
            <a:rPr lang="en-US" sz="1400" b="0" noProof="0" dirty="0">
              <a:solidFill>
                <a:srgbClr val="000000"/>
              </a:solidFill>
              <a:latin typeface="Calibri" panose="020F0502020204030204" pitchFamily="34" charset="0"/>
              <a:cs typeface="Calibri" panose="020F0502020204030204" pitchFamily="34" charset="0"/>
            </a:rPr>
            <a:t>Level 2 </a:t>
          </a:r>
        </a:p>
        <a:p>
          <a:r>
            <a:rPr lang="en-US" sz="1400" b="0" noProof="0" dirty="0">
              <a:solidFill>
                <a:srgbClr val="000000"/>
              </a:solidFill>
              <a:latin typeface="Calibri" panose="020F0502020204030204" pitchFamily="34" charset="0"/>
              <a:cs typeface="Calibri" panose="020F0502020204030204" pitchFamily="34" charset="0"/>
            </a:rPr>
            <a:t>Supervision</a:t>
          </a:r>
        </a:p>
      </dgm:t>
    </dgm:pt>
    <dgm:pt modelId="{03D229F5-D7BE-43CB-B32F-61D0BE23BFB2}" cxnId="{E0D89B82-A403-4EAB-8412-CF5B1058C231}" type="parTrans">
      <dgm:prSet/>
      <dgm:spPr/>
      <dgm:t>
        <a:bodyPr/>
        <a:lstStyle/>
        <a:p>
          <a:endParaRPr lang="fr-FR" sz="800" b="0">
            <a:solidFill>
              <a:srgbClr val="000000"/>
            </a:solidFill>
          </a:endParaRPr>
        </a:p>
      </dgm:t>
    </dgm:pt>
    <dgm:pt modelId="{5288779D-57A6-4D7A-BFB6-0F7678DA7117}" cxnId="{E0D89B82-A403-4EAB-8412-CF5B1058C231}" type="sibTrans">
      <dgm:prSet/>
      <dgm:spPr/>
      <dgm:t>
        <a:bodyPr/>
        <a:lstStyle/>
        <a:p>
          <a:endParaRPr lang="fr-FR" sz="800" b="0">
            <a:solidFill>
              <a:srgbClr val="000000"/>
            </a:solidFill>
          </a:endParaRPr>
        </a:p>
      </dgm:t>
    </dgm:pt>
    <dgm:pt modelId="{DD7C6F6C-AF9E-445E-A6E9-1A60BAC4572B}">
      <dgm:prSet phldrT="[Texte]" custT="1"/>
      <dgm:spPr>
        <a:solidFill>
          <a:schemeClr val="accent1">
            <a:lumMod val="50000"/>
          </a:schemeClr>
        </a:solidFill>
      </dgm:spPr>
      <dgm:t>
        <a:bodyPr/>
        <a:lstStyle/>
        <a:p>
          <a:r>
            <a:rPr lang="en-US" sz="1200" b="0" noProof="0" dirty="0">
              <a:solidFill>
                <a:schemeClr val="bg1"/>
              </a:solidFill>
              <a:latin typeface="Calibri" panose="020F0502020204030204" pitchFamily="34" charset="0"/>
              <a:cs typeface="Calibri" panose="020F0502020204030204" pitchFamily="34" charset="0"/>
            </a:rPr>
            <a:t>Level 0 - 1</a:t>
          </a:r>
        </a:p>
        <a:p>
          <a:r>
            <a:rPr lang="en-US" sz="1200" b="0" noProof="0" dirty="0">
              <a:solidFill>
                <a:schemeClr val="bg1"/>
              </a:solidFill>
              <a:latin typeface="Calibri" panose="020F0502020204030204" pitchFamily="34" charset="0"/>
              <a:cs typeface="Calibri" panose="020F0502020204030204" pitchFamily="34" charset="0"/>
            </a:rPr>
            <a:t>Sensors, Actuator and Automates</a:t>
          </a:r>
        </a:p>
      </dgm:t>
    </dgm:pt>
    <dgm:pt modelId="{DDDA80C5-0401-4B79-8D4C-63BB44FB707E}" cxnId="{D3CD3440-A6B4-46E1-8FDC-EFF1BF1EC450}" type="parTrans">
      <dgm:prSet/>
      <dgm:spPr/>
      <dgm:t>
        <a:bodyPr/>
        <a:lstStyle/>
        <a:p>
          <a:endParaRPr lang="fr-FR" sz="800" b="0">
            <a:solidFill>
              <a:srgbClr val="000000"/>
            </a:solidFill>
          </a:endParaRPr>
        </a:p>
      </dgm:t>
    </dgm:pt>
    <dgm:pt modelId="{76C321E0-E7D5-4ABD-A9A3-8CC51F7A6F2B}" cxnId="{D3CD3440-A6B4-46E1-8FDC-EFF1BF1EC450}" type="sibTrans">
      <dgm:prSet/>
      <dgm:spPr/>
      <dgm:t>
        <a:bodyPr/>
        <a:lstStyle/>
        <a:p>
          <a:endParaRPr lang="fr-FR" sz="800" b="0">
            <a:solidFill>
              <a:srgbClr val="000000"/>
            </a:solidFill>
          </a:endParaRPr>
        </a:p>
      </dgm:t>
    </dgm:pt>
    <dgm:pt modelId="{FBE139BD-E06A-49D6-9743-81F77FF15EC6}">
      <dgm:prSet phldrT="[Texte]" custT="1"/>
      <dgm:spPr>
        <a:solidFill>
          <a:schemeClr val="accent1">
            <a:lumMod val="60000"/>
            <a:lumOff val="40000"/>
          </a:schemeClr>
        </a:solidFill>
      </dgm:spPr>
      <dgm:t>
        <a:bodyPr/>
        <a:lstStyle/>
        <a:p>
          <a:r>
            <a:rPr lang="en-US" sz="2400" b="0" noProof="0" dirty="0">
              <a:solidFill>
                <a:srgbClr val="000000"/>
              </a:solidFill>
              <a:latin typeface="Calibri" panose="020F0502020204030204" pitchFamily="34" charset="0"/>
              <a:cs typeface="Calibri" panose="020F0502020204030204" pitchFamily="34" charset="0"/>
            </a:rPr>
            <a:t>Level 3 </a:t>
          </a:r>
        </a:p>
        <a:p>
          <a:r>
            <a:rPr lang="en-US" sz="2400" b="0" noProof="0" dirty="0">
              <a:solidFill>
                <a:srgbClr val="000000"/>
              </a:solidFill>
              <a:latin typeface="Calibri" panose="020F0502020204030204" pitchFamily="34" charset="0"/>
              <a:cs typeface="Calibri" panose="020F0502020204030204" pitchFamily="34" charset="0"/>
            </a:rPr>
            <a:t>Execution system</a:t>
          </a:r>
        </a:p>
      </dgm:t>
    </dgm:pt>
    <dgm:pt modelId="{26A26E93-A715-4419-8ACF-6649823879E1}" cxnId="{A755C4A6-A992-49CD-85AC-74DCFD373FAE}" type="parTrans">
      <dgm:prSet/>
      <dgm:spPr/>
      <dgm:t>
        <a:bodyPr/>
        <a:lstStyle/>
        <a:p>
          <a:endParaRPr lang="fr-FR" sz="800" b="0">
            <a:solidFill>
              <a:srgbClr val="000000"/>
            </a:solidFill>
          </a:endParaRPr>
        </a:p>
      </dgm:t>
    </dgm:pt>
    <dgm:pt modelId="{FE74BBB9-C32B-4D6F-AA07-94E2490DAA56}" cxnId="{A755C4A6-A992-49CD-85AC-74DCFD373FAE}" type="sibTrans">
      <dgm:prSet/>
      <dgm:spPr/>
      <dgm:t>
        <a:bodyPr/>
        <a:lstStyle/>
        <a:p>
          <a:endParaRPr lang="fr-FR" sz="800" b="0">
            <a:solidFill>
              <a:srgbClr val="000000"/>
            </a:solidFill>
          </a:endParaRPr>
        </a:p>
      </dgm:t>
    </dgm:pt>
    <dgm:pt modelId="{3F2EC531-EC5A-45A9-B031-58ACAEE44F44}">
      <dgm:prSet phldrT="[Texte]" custT="1"/>
      <dgm:spPr>
        <a:ln>
          <a:solidFill>
            <a:srgbClr val="00FF00"/>
          </a:solidFill>
        </a:ln>
      </dgm:spPr>
      <dgm:t>
        <a:bodyPr/>
        <a:lstStyle/>
        <a:p>
          <a:pPr marL="180975" indent="-180975"/>
          <a:r>
            <a:rPr lang="en-US" sz="1200" b="1" noProof="0" dirty="0">
              <a:solidFill>
                <a:srgbClr val="000000"/>
              </a:solidFill>
              <a:latin typeface="Calibri" panose="020F0502020204030204" pitchFamily="34" charset="0"/>
              <a:cs typeface="Calibri" panose="020F0502020204030204" pitchFamily="34" charset="0"/>
            </a:rPr>
            <a:t>ERP </a:t>
          </a:r>
          <a:r>
            <a:rPr lang="en-US" sz="1200" b="0" noProof="0" dirty="0">
              <a:solidFill>
                <a:srgbClr val="000000"/>
              </a:solidFill>
              <a:latin typeface="Calibri" panose="020F0502020204030204" pitchFamily="34" charset="0"/>
              <a:cs typeface="Calibri" panose="020F0502020204030204" pitchFamily="34" charset="0"/>
            </a:rPr>
            <a:t>(Enterprise Resource Planning) / </a:t>
          </a:r>
          <a:r>
            <a:rPr lang="en-US" sz="1200" b="1" noProof="0" dirty="0">
              <a:solidFill>
                <a:srgbClr val="000000"/>
              </a:solidFill>
              <a:latin typeface="Calibri" panose="020F0502020204030204" pitchFamily="34" charset="0"/>
              <a:cs typeface="Calibri" panose="020F0502020204030204" pitchFamily="34" charset="0"/>
            </a:rPr>
            <a:t>SCM</a:t>
          </a:r>
          <a:r>
            <a:rPr lang="en-US" sz="1200" b="0" noProof="0" dirty="0">
              <a:solidFill>
                <a:srgbClr val="000000"/>
              </a:solidFill>
              <a:latin typeface="Calibri" panose="020F0502020204030204" pitchFamily="34" charset="0"/>
              <a:cs typeface="Calibri" panose="020F0502020204030204" pitchFamily="34" charset="0"/>
            </a:rPr>
            <a:t> (Supply Chain Management)</a:t>
          </a:r>
        </a:p>
      </dgm:t>
    </dgm:pt>
    <dgm:pt modelId="{6C5383F6-B702-4772-B05F-A05F42B22E44}" cxnId="{9EAA6B0F-E7A3-43AD-B978-E432D3A31A24}" type="parTrans">
      <dgm:prSet/>
      <dgm:spPr/>
      <dgm:t>
        <a:bodyPr/>
        <a:lstStyle/>
        <a:p>
          <a:endParaRPr lang="fr-FR" sz="800">
            <a:solidFill>
              <a:srgbClr val="000000"/>
            </a:solidFill>
          </a:endParaRPr>
        </a:p>
      </dgm:t>
    </dgm:pt>
    <dgm:pt modelId="{147223F6-5FE3-40B8-B46C-01971773FF8E}" cxnId="{9EAA6B0F-E7A3-43AD-B978-E432D3A31A24}" type="sibTrans">
      <dgm:prSet/>
      <dgm:spPr/>
      <dgm:t>
        <a:bodyPr/>
        <a:lstStyle/>
        <a:p>
          <a:endParaRPr lang="fr-FR" sz="800">
            <a:solidFill>
              <a:srgbClr val="000000"/>
            </a:solidFill>
          </a:endParaRPr>
        </a:p>
      </dgm:t>
    </dgm:pt>
    <dgm:pt modelId="{3E0302FE-00B0-4848-8E31-4BF60FBD1FB1}">
      <dgm:prSet phldrT="[Texte]" custT="1"/>
      <dgm:spPr>
        <a:ln>
          <a:solidFill>
            <a:srgbClr val="00FF00"/>
          </a:solidFill>
        </a:ln>
      </dgm:spPr>
      <dgm:t>
        <a:bodyPr/>
        <a:lstStyle/>
        <a:p>
          <a:pPr marL="180975" indent="-180975"/>
          <a:r>
            <a:rPr lang="en-US" sz="1200" b="1" noProof="0" dirty="0">
              <a:solidFill>
                <a:srgbClr val="000000"/>
              </a:solidFill>
              <a:latin typeface="Calibri" panose="020F0502020204030204" pitchFamily="34" charset="0"/>
              <a:cs typeface="Calibri" panose="020F0502020204030204" pitchFamily="34" charset="0"/>
            </a:rPr>
            <a:t>APS </a:t>
          </a:r>
          <a:r>
            <a:rPr lang="en-US" sz="1200" b="0" noProof="0" dirty="0">
              <a:solidFill>
                <a:srgbClr val="000000"/>
              </a:solidFill>
              <a:latin typeface="Calibri" panose="020F0502020204030204" pitchFamily="34" charset="0"/>
              <a:cs typeface="Calibri" panose="020F0502020204030204" pitchFamily="34" charset="0"/>
            </a:rPr>
            <a:t>(Advance Planning and Scheduling), </a:t>
          </a:r>
          <a:r>
            <a:rPr lang="en-US" sz="1200" b="1" noProof="0" dirty="0">
              <a:solidFill>
                <a:srgbClr val="000000"/>
              </a:solidFill>
              <a:latin typeface="Calibri" panose="020F0502020204030204" pitchFamily="34" charset="0"/>
              <a:cs typeface="Calibri" panose="020F0502020204030204" pitchFamily="34" charset="0"/>
            </a:rPr>
            <a:t>Planning part</a:t>
          </a:r>
          <a:endParaRPr lang="en-US" sz="1200" b="0" noProof="0" dirty="0">
            <a:solidFill>
              <a:srgbClr val="000000"/>
            </a:solidFill>
            <a:latin typeface="Calibri" panose="020F0502020204030204" pitchFamily="34" charset="0"/>
            <a:cs typeface="Calibri" panose="020F0502020204030204" pitchFamily="34" charset="0"/>
          </a:endParaRPr>
        </a:p>
      </dgm:t>
    </dgm:pt>
    <dgm:pt modelId="{D87DEAEB-00FD-4FFE-9F25-FD69B07AA2DC}" cxnId="{F7CCD11D-38C7-465D-96BB-7789BFCFDB1D}" type="parTrans">
      <dgm:prSet/>
      <dgm:spPr/>
      <dgm:t>
        <a:bodyPr/>
        <a:lstStyle/>
        <a:p>
          <a:endParaRPr lang="fr-FR" sz="800">
            <a:solidFill>
              <a:srgbClr val="000000"/>
            </a:solidFill>
          </a:endParaRPr>
        </a:p>
      </dgm:t>
    </dgm:pt>
    <dgm:pt modelId="{C9D101AF-757E-4AD0-85D6-C7A429C6D153}" cxnId="{F7CCD11D-38C7-465D-96BB-7789BFCFDB1D}" type="sibTrans">
      <dgm:prSet/>
      <dgm:spPr/>
      <dgm:t>
        <a:bodyPr/>
        <a:lstStyle/>
        <a:p>
          <a:endParaRPr lang="fr-FR" sz="800">
            <a:solidFill>
              <a:srgbClr val="000000"/>
            </a:solidFill>
          </a:endParaRPr>
        </a:p>
      </dgm:t>
    </dgm:pt>
    <dgm:pt modelId="{4C6F1E19-C0B0-42B6-BFE0-2F55B687371E}">
      <dgm:prSet phldrT="[Texte]" custT="1"/>
      <dgm:spPr>
        <a:ln>
          <a:solidFill>
            <a:srgbClr val="00FF00"/>
          </a:solidFill>
        </a:ln>
      </dgm:spPr>
      <dgm:t>
        <a:bodyPr/>
        <a:lstStyle/>
        <a:p>
          <a:pPr marL="180975" indent="-180975"/>
          <a:r>
            <a:rPr lang="en-US" sz="1200" b="1" noProof="0" dirty="0">
              <a:solidFill>
                <a:srgbClr val="000000"/>
              </a:solidFill>
              <a:latin typeface="Calibri" panose="020F0502020204030204" pitchFamily="34" charset="0"/>
              <a:cs typeface="Calibri" panose="020F0502020204030204" pitchFamily="34" charset="0"/>
            </a:rPr>
            <a:t>PLM</a:t>
          </a:r>
          <a:r>
            <a:rPr lang="en-US" sz="1200" b="0" noProof="0" dirty="0">
              <a:solidFill>
                <a:srgbClr val="000000"/>
              </a:solidFill>
              <a:latin typeface="Calibri" panose="020F0502020204030204" pitchFamily="34" charset="0"/>
              <a:cs typeface="Calibri" panose="020F0502020204030204" pitchFamily="34" charset="0"/>
            </a:rPr>
            <a:t> (Product Lifecycle Management)</a:t>
          </a:r>
        </a:p>
      </dgm:t>
    </dgm:pt>
    <dgm:pt modelId="{6E38E99D-A5BF-47D6-9B86-1CFFDEC29E6D}" cxnId="{DD1229FB-C2D8-4B34-89D2-DBF3878B2640}" type="parTrans">
      <dgm:prSet/>
      <dgm:spPr/>
      <dgm:t>
        <a:bodyPr/>
        <a:lstStyle/>
        <a:p>
          <a:endParaRPr lang="fr-FR">
            <a:solidFill>
              <a:srgbClr val="000000"/>
            </a:solidFill>
          </a:endParaRPr>
        </a:p>
      </dgm:t>
    </dgm:pt>
    <dgm:pt modelId="{F794792F-8CEC-44A7-A193-FBE56A5C5B70}" cxnId="{DD1229FB-C2D8-4B34-89D2-DBF3878B2640}" type="sibTrans">
      <dgm:prSet/>
      <dgm:spPr/>
      <dgm:t>
        <a:bodyPr/>
        <a:lstStyle/>
        <a:p>
          <a:endParaRPr lang="fr-FR">
            <a:solidFill>
              <a:srgbClr val="000000"/>
            </a:solidFill>
          </a:endParaRPr>
        </a:p>
      </dgm:t>
    </dgm:pt>
    <dgm:pt modelId="{8205C9E8-BA15-459E-B935-E7DF753C765D}">
      <dgm:prSet phldrT="[Texte]" custT="1"/>
      <dgm:spPr/>
      <dgm:t>
        <a:bodyPr/>
        <a:lstStyle/>
        <a:p>
          <a:endParaRPr lang="en-US" sz="1100" b="0" noProof="0" dirty="0">
            <a:solidFill>
              <a:srgbClr val="000000"/>
            </a:solidFill>
          </a:endParaRPr>
        </a:p>
      </dgm:t>
    </dgm:pt>
    <dgm:pt modelId="{F87CAC96-8AF9-4685-B4CC-21CE6C8A6488}" cxnId="{6D38DC23-69B8-42E1-80D3-6545C924D54D}" type="parTrans">
      <dgm:prSet/>
      <dgm:spPr/>
      <dgm:t>
        <a:bodyPr/>
        <a:lstStyle/>
        <a:p>
          <a:endParaRPr lang="fr-FR">
            <a:solidFill>
              <a:srgbClr val="000000"/>
            </a:solidFill>
          </a:endParaRPr>
        </a:p>
      </dgm:t>
    </dgm:pt>
    <dgm:pt modelId="{2EF03883-8333-4F29-A3F5-576F16D604F3}" cxnId="{6D38DC23-69B8-42E1-80D3-6545C924D54D}" type="sibTrans">
      <dgm:prSet/>
      <dgm:spPr/>
      <dgm:t>
        <a:bodyPr/>
        <a:lstStyle/>
        <a:p>
          <a:endParaRPr lang="fr-FR">
            <a:solidFill>
              <a:srgbClr val="000000"/>
            </a:solidFill>
          </a:endParaRPr>
        </a:p>
      </dgm:t>
    </dgm:pt>
    <dgm:pt modelId="{5D5186FB-5CB5-4E8F-B470-0C4B075D6928}">
      <dgm:prSet phldrT="[Texte]" custT="1"/>
      <dgm:spPr>
        <a:ln>
          <a:solidFill>
            <a:srgbClr val="00FF00"/>
          </a:solidFill>
        </a:ln>
      </dgm:spPr>
      <dgm:t>
        <a:bodyPr/>
        <a:lstStyle/>
        <a:p>
          <a:pPr marL="180975" indent="-180975"/>
          <a:r>
            <a:rPr lang="en-US" sz="1200" b="1" noProof="0" dirty="0">
              <a:solidFill>
                <a:srgbClr val="000000"/>
              </a:solidFill>
              <a:latin typeface="Calibri" panose="020F0502020204030204" pitchFamily="34" charset="0"/>
              <a:cs typeface="Calibri" panose="020F0502020204030204" pitchFamily="34" charset="0"/>
            </a:rPr>
            <a:t>CMM</a:t>
          </a:r>
          <a:r>
            <a:rPr lang="en-US" sz="1200" noProof="0" dirty="0">
              <a:solidFill>
                <a:srgbClr val="000000"/>
              </a:solidFill>
              <a:latin typeface="Calibri" panose="020F0502020204030204" pitchFamily="34" charset="0"/>
              <a:cs typeface="Calibri" panose="020F0502020204030204" pitchFamily="34" charset="0"/>
            </a:rPr>
            <a:t> (</a:t>
          </a:r>
          <a:r>
            <a:rPr lang="en-US" sz="1200" noProof="0" dirty="0">
              <a:solidFill>
                <a:schemeClr val="accent6">
                  <a:lumMod val="50000"/>
                </a:schemeClr>
              </a:solidFill>
              <a:latin typeface="Calibri" panose="020F0502020204030204" pitchFamily="34" charset="0"/>
              <a:cs typeface="Calibri" panose="020F0502020204030204" pitchFamily="34" charset="0"/>
            </a:rPr>
            <a:t>Computer-assisted Maintenance Management),</a:t>
          </a:r>
          <a:endParaRPr lang="en-US" sz="1200" b="0" noProof="0" dirty="0">
            <a:solidFill>
              <a:schemeClr val="accent6">
                <a:lumMod val="50000"/>
              </a:schemeClr>
            </a:solidFill>
            <a:latin typeface="Calibri" panose="020F0502020204030204" pitchFamily="34" charset="0"/>
            <a:cs typeface="Calibri" panose="020F0502020204030204" pitchFamily="34" charset="0"/>
          </a:endParaRPr>
        </a:p>
      </dgm:t>
    </dgm:pt>
    <dgm:pt modelId="{2B6D39C5-72A2-4D18-A35A-95160D5FEDE8}" cxnId="{F0D39DE5-5B74-4728-A137-5AEEE70086E6}" type="parTrans">
      <dgm:prSet/>
      <dgm:spPr/>
      <dgm:t>
        <a:bodyPr/>
        <a:lstStyle/>
        <a:p>
          <a:endParaRPr lang="fr-FR">
            <a:solidFill>
              <a:srgbClr val="000000"/>
            </a:solidFill>
          </a:endParaRPr>
        </a:p>
      </dgm:t>
    </dgm:pt>
    <dgm:pt modelId="{D6AE0EDE-CE40-4159-9DA0-341F87689A8E}" cxnId="{F0D39DE5-5B74-4728-A137-5AEEE70086E6}" type="sibTrans">
      <dgm:prSet/>
      <dgm:spPr/>
      <dgm:t>
        <a:bodyPr/>
        <a:lstStyle/>
        <a:p>
          <a:endParaRPr lang="fr-FR">
            <a:solidFill>
              <a:srgbClr val="000000"/>
            </a:solidFill>
          </a:endParaRPr>
        </a:p>
      </dgm:t>
    </dgm:pt>
    <dgm:pt modelId="{A66F0AB8-0C63-492F-BE33-08621FA337A2}" type="pres">
      <dgm:prSet presAssocID="{36D08E92-FA3C-4668-A079-604C065BAE60}" presName="Name0" presStyleCnt="0">
        <dgm:presLayoutVars>
          <dgm:dir/>
          <dgm:animLvl val="lvl"/>
          <dgm:resizeHandles val="exact"/>
        </dgm:presLayoutVars>
      </dgm:prSet>
      <dgm:spPr/>
    </dgm:pt>
    <dgm:pt modelId="{FE7944D0-CFE5-4C26-89D4-743388AEB47B}" type="pres">
      <dgm:prSet presAssocID="{359FC259-B7EF-41B7-83A9-426B298BF6B7}" presName="Name8" presStyleCnt="0"/>
      <dgm:spPr/>
    </dgm:pt>
    <dgm:pt modelId="{E5CD9AA3-E479-4EA1-A63D-4048FC0AC644}" type="pres">
      <dgm:prSet presAssocID="{359FC259-B7EF-41B7-83A9-426B298BF6B7}" presName="acctBkgd" presStyleLbl="alignAcc1" presStyleIdx="0" presStyleCnt="2"/>
      <dgm:spPr/>
    </dgm:pt>
    <dgm:pt modelId="{12B2414D-20D3-4019-8EFC-535859CC3083}" type="pres">
      <dgm:prSet presAssocID="{359FC259-B7EF-41B7-83A9-426B298BF6B7}" presName="acctTx" presStyleLbl="alignAcc1" presStyleIdx="0" presStyleCnt="2">
        <dgm:presLayoutVars>
          <dgm:bulletEnabled val="1"/>
        </dgm:presLayoutVars>
      </dgm:prSet>
      <dgm:spPr/>
    </dgm:pt>
    <dgm:pt modelId="{4C724433-E8E5-40C5-891D-F2D36608BB4A}" type="pres">
      <dgm:prSet presAssocID="{359FC259-B7EF-41B7-83A9-426B298BF6B7}" presName="level" presStyleLbl="node1" presStyleIdx="0" presStyleCnt="4" custAng="0" custScaleX="99804" custScaleY="71164">
        <dgm:presLayoutVars>
          <dgm:chMax val="1"/>
          <dgm:bulletEnabled val="1"/>
        </dgm:presLayoutVars>
      </dgm:prSet>
      <dgm:spPr/>
    </dgm:pt>
    <dgm:pt modelId="{D9339773-0335-4DDC-82FA-C1F383A30283}" type="pres">
      <dgm:prSet presAssocID="{359FC259-B7EF-41B7-83A9-426B298BF6B7}" presName="levelTx" presStyleLbl="revTx" presStyleIdx="0" presStyleCnt="0">
        <dgm:presLayoutVars>
          <dgm:chMax val="1"/>
          <dgm:bulletEnabled val="1"/>
        </dgm:presLayoutVars>
      </dgm:prSet>
      <dgm:spPr/>
    </dgm:pt>
    <dgm:pt modelId="{020A8E29-871C-40E5-B0EB-9306725F360C}" type="pres">
      <dgm:prSet presAssocID="{FBE139BD-E06A-49D6-9743-81F77FF15EC6}" presName="Name8" presStyleCnt="0"/>
      <dgm:spPr/>
    </dgm:pt>
    <dgm:pt modelId="{F6C18BB5-E90E-4B90-B873-F79F06D51487}" type="pres">
      <dgm:prSet presAssocID="{FBE139BD-E06A-49D6-9743-81F77FF15EC6}" presName="acctBkgd" presStyleLbl="alignAcc1" presStyleIdx="1" presStyleCnt="2"/>
      <dgm:spPr/>
    </dgm:pt>
    <dgm:pt modelId="{F526EA8D-138D-47BE-8A50-6952F5897D4E}" type="pres">
      <dgm:prSet presAssocID="{FBE139BD-E06A-49D6-9743-81F77FF15EC6}" presName="acctTx" presStyleLbl="alignAcc1" presStyleIdx="1" presStyleCnt="2">
        <dgm:presLayoutVars>
          <dgm:bulletEnabled val="1"/>
        </dgm:presLayoutVars>
      </dgm:prSet>
      <dgm:spPr/>
    </dgm:pt>
    <dgm:pt modelId="{9FCBEED0-3A8A-4ACA-A785-6750FF3BDEDF}" type="pres">
      <dgm:prSet presAssocID="{FBE139BD-E06A-49D6-9743-81F77FF15EC6}" presName="level" presStyleLbl="node1" presStyleIdx="1" presStyleCnt="4">
        <dgm:presLayoutVars>
          <dgm:chMax val="1"/>
          <dgm:bulletEnabled val="1"/>
        </dgm:presLayoutVars>
      </dgm:prSet>
      <dgm:spPr/>
    </dgm:pt>
    <dgm:pt modelId="{31660A63-1809-453B-878D-BABBD16CC0BC}" type="pres">
      <dgm:prSet presAssocID="{FBE139BD-E06A-49D6-9743-81F77FF15EC6}" presName="levelTx" presStyleLbl="revTx" presStyleIdx="0" presStyleCnt="0">
        <dgm:presLayoutVars>
          <dgm:chMax val="1"/>
          <dgm:bulletEnabled val="1"/>
        </dgm:presLayoutVars>
      </dgm:prSet>
      <dgm:spPr/>
    </dgm:pt>
    <dgm:pt modelId="{0E7E9FD9-B6BA-4199-B649-D60DD5C611A9}" type="pres">
      <dgm:prSet presAssocID="{D4B064C5-2BEB-4220-BF89-EFD2669E9FEA}" presName="Name8" presStyleCnt="0"/>
      <dgm:spPr/>
    </dgm:pt>
    <dgm:pt modelId="{388CE0DC-63E4-42F1-B5C0-41509DA9159E}" type="pres">
      <dgm:prSet presAssocID="{D4B064C5-2BEB-4220-BF89-EFD2669E9FEA}" presName="level" presStyleLbl="node1" presStyleIdx="2" presStyleCnt="4" custScaleY="78890">
        <dgm:presLayoutVars>
          <dgm:chMax val="1"/>
          <dgm:bulletEnabled val="1"/>
        </dgm:presLayoutVars>
      </dgm:prSet>
      <dgm:spPr/>
    </dgm:pt>
    <dgm:pt modelId="{5E18F83B-4B0C-4DB6-9CFA-6B9C69D280BD}" type="pres">
      <dgm:prSet presAssocID="{D4B064C5-2BEB-4220-BF89-EFD2669E9FEA}" presName="levelTx" presStyleLbl="revTx" presStyleIdx="0" presStyleCnt="0">
        <dgm:presLayoutVars>
          <dgm:chMax val="1"/>
          <dgm:bulletEnabled val="1"/>
        </dgm:presLayoutVars>
      </dgm:prSet>
      <dgm:spPr/>
    </dgm:pt>
    <dgm:pt modelId="{603735B1-7E82-4772-9838-77302E4E68B5}" type="pres">
      <dgm:prSet presAssocID="{DD7C6F6C-AF9E-445E-A6E9-1A60BAC4572B}" presName="Name8" presStyleCnt="0"/>
      <dgm:spPr/>
    </dgm:pt>
    <dgm:pt modelId="{DB4062FF-6A4A-4343-8500-29A8065C6442}" type="pres">
      <dgm:prSet presAssocID="{DD7C6F6C-AF9E-445E-A6E9-1A60BAC4572B}" presName="level" presStyleLbl="node1" presStyleIdx="3" presStyleCnt="4" custScaleY="76492">
        <dgm:presLayoutVars>
          <dgm:chMax val="1"/>
          <dgm:bulletEnabled val="1"/>
        </dgm:presLayoutVars>
      </dgm:prSet>
      <dgm:spPr/>
    </dgm:pt>
    <dgm:pt modelId="{60CBD92D-E951-4818-89D7-27A220665B4D}" type="pres">
      <dgm:prSet presAssocID="{DD7C6F6C-AF9E-445E-A6E9-1A60BAC4572B}" presName="levelTx" presStyleLbl="revTx" presStyleIdx="0" presStyleCnt="0">
        <dgm:presLayoutVars>
          <dgm:chMax val="1"/>
          <dgm:bulletEnabled val="1"/>
        </dgm:presLayoutVars>
      </dgm:prSet>
      <dgm:spPr/>
    </dgm:pt>
  </dgm:ptLst>
  <dgm:cxnLst>
    <dgm:cxn modelId="{9EAA6B0F-E7A3-43AD-B978-E432D3A31A24}" srcId="{359FC259-B7EF-41B7-83A9-426B298BF6B7}" destId="{3F2EC531-EC5A-45A9-B031-58ACAEE44F44}" srcOrd="0" destOrd="0" parTransId="{6C5383F6-B702-4772-B05F-A05F42B22E44}" sibTransId="{147223F6-5FE3-40B8-B46C-01971773FF8E}"/>
    <dgm:cxn modelId="{EB708E19-0B1E-4408-AD90-57CD82DEDDDE}" type="presOf" srcId="{D4B064C5-2BEB-4220-BF89-EFD2669E9FEA}" destId="{5E18F83B-4B0C-4DB6-9CFA-6B9C69D280BD}" srcOrd="1" destOrd="0" presId="urn:microsoft.com/office/officeart/2005/8/layout/pyramid1"/>
    <dgm:cxn modelId="{4FBDB31D-70D7-432B-8266-2B30E1BB703F}" srcId="{36D08E92-FA3C-4668-A079-604C065BAE60}" destId="{359FC259-B7EF-41B7-83A9-426B298BF6B7}" srcOrd="0" destOrd="0" parTransId="{C29E1182-F5D5-426D-A762-9D7002742CFE}" sibTransId="{7D434044-4C27-4059-A55D-CF77BA345DB6}"/>
    <dgm:cxn modelId="{F7CCD11D-38C7-465D-96BB-7789BFCFDB1D}" srcId="{359FC259-B7EF-41B7-83A9-426B298BF6B7}" destId="{3E0302FE-00B0-4848-8E31-4BF60FBD1FB1}" srcOrd="2" destOrd="0" parTransId="{D87DEAEB-00FD-4FFE-9F25-FD69B07AA2DC}" sibTransId="{C9D101AF-757E-4AD0-85D6-C7A429C6D153}"/>
    <dgm:cxn modelId="{6D38DC23-69B8-42E1-80D3-6545C924D54D}" srcId="{FBE139BD-E06A-49D6-9743-81F77FF15EC6}" destId="{8205C9E8-BA15-459E-B935-E7DF753C765D}" srcOrd="0" destOrd="0" parTransId="{F87CAC96-8AF9-4685-B4CC-21CE6C8A6488}" sibTransId="{2EF03883-8333-4F29-A3F5-576F16D604F3}"/>
    <dgm:cxn modelId="{AB2A302B-AAE8-4A1B-8695-3796A0290BC4}" type="presOf" srcId="{DD7C6F6C-AF9E-445E-A6E9-1A60BAC4572B}" destId="{60CBD92D-E951-4818-89D7-27A220665B4D}" srcOrd="1" destOrd="0" presId="urn:microsoft.com/office/officeart/2005/8/layout/pyramid1"/>
    <dgm:cxn modelId="{D9B5AF32-154C-42C5-882C-CF88273AC2B1}" type="presOf" srcId="{359FC259-B7EF-41B7-83A9-426B298BF6B7}" destId="{D9339773-0335-4DDC-82FA-C1F383A30283}" srcOrd="1" destOrd="0" presId="urn:microsoft.com/office/officeart/2005/8/layout/pyramid1"/>
    <dgm:cxn modelId="{D3CD3440-A6B4-46E1-8FDC-EFF1BF1EC450}" srcId="{36D08E92-FA3C-4668-A079-604C065BAE60}" destId="{DD7C6F6C-AF9E-445E-A6E9-1A60BAC4572B}" srcOrd="3" destOrd="0" parTransId="{DDDA80C5-0401-4B79-8D4C-63BB44FB707E}" sibTransId="{76C321E0-E7D5-4ABD-A9A3-8CC51F7A6F2B}"/>
    <dgm:cxn modelId="{F9EC7550-C8DB-4186-9F52-5F98DEF06D91}" type="presOf" srcId="{8205C9E8-BA15-459E-B935-E7DF753C765D}" destId="{F6C18BB5-E90E-4B90-B873-F79F06D51487}" srcOrd="0" destOrd="0" presId="urn:microsoft.com/office/officeart/2005/8/layout/pyramid1"/>
    <dgm:cxn modelId="{FF178181-09DA-4BC8-985C-E2DFA4CD5F33}" type="presOf" srcId="{FBE139BD-E06A-49D6-9743-81F77FF15EC6}" destId="{9FCBEED0-3A8A-4ACA-A785-6750FF3BDEDF}" srcOrd="0" destOrd="0" presId="urn:microsoft.com/office/officeart/2005/8/layout/pyramid1"/>
    <dgm:cxn modelId="{E0D89B82-A403-4EAB-8412-CF5B1058C231}" srcId="{36D08E92-FA3C-4668-A079-604C065BAE60}" destId="{D4B064C5-2BEB-4220-BF89-EFD2669E9FEA}" srcOrd="2" destOrd="0" parTransId="{03D229F5-D7BE-43CB-B32F-61D0BE23BFB2}" sibTransId="{5288779D-57A6-4D7A-BFB6-0F7678DA7117}"/>
    <dgm:cxn modelId="{C30F9C84-4319-4701-B151-8C71934DA9C9}" type="presOf" srcId="{3E0302FE-00B0-4848-8E31-4BF60FBD1FB1}" destId="{E5CD9AA3-E479-4EA1-A63D-4048FC0AC644}" srcOrd="0" destOrd="2" presId="urn:microsoft.com/office/officeart/2005/8/layout/pyramid1"/>
    <dgm:cxn modelId="{B1EF4493-54E7-4406-A0DA-041F0DD7710F}" type="presOf" srcId="{DD7C6F6C-AF9E-445E-A6E9-1A60BAC4572B}" destId="{DB4062FF-6A4A-4343-8500-29A8065C6442}" srcOrd="0" destOrd="0" presId="urn:microsoft.com/office/officeart/2005/8/layout/pyramid1"/>
    <dgm:cxn modelId="{67225893-8EB0-413E-9F35-456AFF48A7EA}" type="presOf" srcId="{FBE139BD-E06A-49D6-9743-81F77FF15EC6}" destId="{31660A63-1809-453B-878D-BABBD16CC0BC}" srcOrd="1" destOrd="0" presId="urn:microsoft.com/office/officeart/2005/8/layout/pyramid1"/>
    <dgm:cxn modelId="{85D3BDA0-F2DC-43BD-9C28-886AB5A5685B}" type="presOf" srcId="{3F2EC531-EC5A-45A9-B031-58ACAEE44F44}" destId="{E5CD9AA3-E479-4EA1-A63D-4048FC0AC644}" srcOrd="0" destOrd="0" presId="urn:microsoft.com/office/officeart/2005/8/layout/pyramid1"/>
    <dgm:cxn modelId="{4E9297A1-6DB3-429B-BC8C-8AAF29B5B0FF}" type="presOf" srcId="{5D5186FB-5CB5-4E8F-B470-0C4B075D6928}" destId="{12B2414D-20D3-4019-8EFC-535859CC3083}" srcOrd="1" destOrd="3" presId="urn:microsoft.com/office/officeart/2005/8/layout/pyramid1"/>
    <dgm:cxn modelId="{A755C4A6-A992-49CD-85AC-74DCFD373FAE}" srcId="{36D08E92-FA3C-4668-A079-604C065BAE60}" destId="{FBE139BD-E06A-49D6-9743-81F77FF15EC6}" srcOrd="1" destOrd="0" parTransId="{26A26E93-A715-4419-8ACF-6649823879E1}" sibTransId="{FE74BBB9-C32B-4D6F-AA07-94E2490DAA56}"/>
    <dgm:cxn modelId="{E7B6A4A7-CEEC-4994-BF6D-D18BB4CED503}" type="presOf" srcId="{5D5186FB-5CB5-4E8F-B470-0C4B075D6928}" destId="{E5CD9AA3-E479-4EA1-A63D-4048FC0AC644}" srcOrd="0" destOrd="3" presId="urn:microsoft.com/office/officeart/2005/8/layout/pyramid1"/>
    <dgm:cxn modelId="{AAD247AC-D5EB-4404-920E-9D0D7D9D78CF}" type="presOf" srcId="{36D08E92-FA3C-4668-A079-604C065BAE60}" destId="{A66F0AB8-0C63-492F-BE33-08621FA337A2}" srcOrd="0" destOrd="0" presId="urn:microsoft.com/office/officeart/2005/8/layout/pyramid1"/>
    <dgm:cxn modelId="{0D6BC3D8-EB77-49FD-94D6-3D004EF03C53}" type="presOf" srcId="{3E0302FE-00B0-4848-8E31-4BF60FBD1FB1}" destId="{12B2414D-20D3-4019-8EFC-535859CC3083}" srcOrd="1" destOrd="2" presId="urn:microsoft.com/office/officeart/2005/8/layout/pyramid1"/>
    <dgm:cxn modelId="{3E587ADC-EFD6-4E0C-ABFB-E7F02374873C}" type="presOf" srcId="{8205C9E8-BA15-459E-B935-E7DF753C765D}" destId="{F526EA8D-138D-47BE-8A50-6952F5897D4E}" srcOrd="1" destOrd="0" presId="urn:microsoft.com/office/officeart/2005/8/layout/pyramid1"/>
    <dgm:cxn modelId="{9BFB97E1-7D59-4D26-9E71-DE1F58CD9C62}" type="presOf" srcId="{359FC259-B7EF-41B7-83A9-426B298BF6B7}" destId="{4C724433-E8E5-40C5-891D-F2D36608BB4A}" srcOrd="0" destOrd="0" presId="urn:microsoft.com/office/officeart/2005/8/layout/pyramid1"/>
    <dgm:cxn modelId="{6AF85CE3-3FA4-4D8D-942D-F930B183BC3E}" type="presOf" srcId="{4C6F1E19-C0B0-42B6-BFE0-2F55B687371E}" destId="{E5CD9AA3-E479-4EA1-A63D-4048FC0AC644}" srcOrd="0" destOrd="1" presId="urn:microsoft.com/office/officeart/2005/8/layout/pyramid1"/>
    <dgm:cxn modelId="{F0D39DE5-5B74-4728-A137-5AEEE70086E6}" srcId="{359FC259-B7EF-41B7-83A9-426B298BF6B7}" destId="{5D5186FB-5CB5-4E8F-B470-0C4B075D6928}" srcOrd="3" destOrd="0" parTransId="{2B6D39C5-72A2-4D18-A35A-95160D5FEDE8}" sibTransId="{D6AE0EDE-CE40-4159-9DA0-341F87689A8E}"/>
    <dgm:cxn modelId="{7B1D24F1-18AB-423A-B19D-6253E1DB6AD5}" type="presOf" srcId="{D4B064C5-2BEB-4220-BF89-EFD2669E9FEA}" destId="{388CE0DC-63E4-42F1-B5C0-41509DA9159E}" srcOrd="0" destOrd="0" presId="urn:microsoft.com/office/officeart/2005/8/layout/pyramid1"/>
    <dgm:cxn modelId="{13BC49F5-FC05-4326-A7F8-49C79E0D7E8C}" type="presOf" srcId="{3F2EC531-EC5A-45A9-B031-58ACAEE44F44}" destId="{12B2414D-20D3-4019-8EFC-535859CC3083}" srcOrd="1" destOrd="0" presId="urn:microsoft.com/office/officeart/2005/8/layout/pyramid1"/>
    <dgm:cxn modelId="{FCDC11FB-D5A7-444D-95C9-275A8103B945}" type="presOf" srcId="{4C6F1E19-C0B0-42B6-BFE0-2F55B687371E}" destId="{12B2414D-20D3-4019-8EFC-535859CC3083}" srcOrd="1" destOrd="1" presId="urn:microsoft.com/office/officeart/2005/8/layout/pyramid1"/>
    <dgm:cxn modelId="{DD1229FB-C2D8-4B34-89D2-DBF3878B2640}" srcId="{359FC259-B7EF-41B7-83A9-426B298BF6B7}" destId="{4C6F1E19-C0B0-42B6-BFE0-2F55B687371E}" srcOrd="1" destOrd="0" parTransId="{6E38E99D-A5BF-47D6-9B86-1CFFDEC29E6D}" sibTransId="{F794792F-8CEC-44A7-A193-FBE56A5C5B70}"/>
    <dgm:cxn modelId="{F5393004-913F-4833-A10B-CFE4E6116966}" type="presParOf" srcId="{A66F0AB8-0C63-492F-BE33-08621FA337A2}" destId="{FE7944D0-CFE5-4C26-89D4-743388AEB47B}" srcOrd="0" destOrd="0" presId="urn:microsoft.com/office/officeart/2005/8/layout/pyramid1"/>
    <dgm:cxn modelId="{FECA6E15-D006-48D1-849D-9698AC3EB019}" type="presParOf" srcId="{FE7944D0-CFE5-4C26-89D4-743388AEB47B}" destId="{E5CD9AA3-E479-4EA1-A63D-4048FC0AC644}" srcOrd="0" destOrd="0" presId="urn:microsoft.com/office/officeart/2005/8/layout/pyramid1"/>
    <dgm:cxn modelId="{AE268C11-BC0E-4ABA-AC9E-6C363111BAF0}" type="presParOf" srcId="{FE7944D0-CFE5-4C26-89D4-743388AEB47B}" destId="{12B2414D-20D3-4019-8EFC-535859CC3083}" srcOrd="1" destOrd="0" presId="urn:microsoft.com/office/officeart/2005/8/layout/pyramid1"/>
    <dgm:cxn modelId="{0F3BCA1A-29EB-48FB-A491-35F0EF2BA5C6}" type="presParOf" srcId="{FE7944D0-CFE5-4C26-89D4-743388AEB47B}" destId="{4C724433-E8E5-40C5-891D-F2D36608BB4A}" srcOrd="2" destOrd="0" presId="urn:microsoft.com/office/officeart/2005/8/layout/pyramid1"/>
    <dgm:cxn modelId="{13FABE5C-26E2-430C-88F7-B9109EDAC221}" type="presParOf" srcId="{FE7944D0-CFE5-4C26-89D4-743388AEB47B}" destId="{D9339773-0335-4DDC-82FA-C1F383A30283}" srcOrd="3" destOrd="0" presId="urn:microsoft.com/office/officeart/2005/8/layout/pyramid1"/>
    <dgm:cxn modelId="{5BD59240-385D-4409-9A34-3AFAB3E9F62D}" type="presParOf" srcId="{A66F0AB8-0C63-492F-BE33-08621FA337A2}" destId="{020A8E29-871C-40E5-B0EB-9306725F360C}" srcOrd="1" destOrd="0" presId="urn:microsoft.com/office/officeart/2005/8/layout/pyramid1"/>
    <dgm:cxn modelId="{82E04D61-0E0E-4BFA-961A-AAA68BC095FD}" type="presParOf" srcId="{020A8E29-871C-40E5-B0EB-9306725F360C}" destId="{F6C18BB5-E90E-4B90-B873-F79F06D51487}" srcOrd="0" destOrd="0" presId="urn:microsoft.com/office/officeart/2005/8/layout/pyramid1"/>
    <dgm:cxn modelId="{69DB530C-E3B5-4883-8BC0-05E0D8B554D4}" type="presParOf" srcId="{020A8E29-871C-40E5-B0EB-9306725F360C}" destId="{F526EA8D-138D-47BE-8A50-6952F5897D4E}" srcOrd="1" destOrd="0" presId="urn:microsoft.com/office/officeart/2005/8/layout/pyramid1"/>
    <dgm:cxn modelId="{83F15A14-2C60-4230-B2A0-4A56807193BA}" type="presParOf" srcId="{020A8E29-871C-40E5-B0EB-9306725F360C}" destId="{9FCBEED0-3A8A-4ACA-A785-6750FF3BDEDF}" srcOrd="2" destOrd="0" presId="urn:microsoft.com/office/officeart/2005/8/layout/pyramid1"/>
    <dgm:cxn modelId="{DBB64755-4BBC-4B11-B618-78AC365DFDD4}" type="presParOf" srcId="{020A8E29-871C-40E5-B0EB-9306725F360C}" destId="{31660A63-1809-453B-878D-BABBD16CC0BC}" srcOrd="3" destOrd="0" presId="urn:microsoft.com/office/officeart/2005/8/layout/pyramid1"/>
    <dgm:cxn modelId="{56824039-F633-4148-93AA-B3DB1A7809F6}" type="presParOf" srcId="{A66F0AB8-0C63-492F-BE33-08621FA337A2}" destId="{0E7E9FD9-B6BA-4199-B649-D60DD5C611A9}" srcOrd="2" destOrd="0" presId="urn:microsoft.com/office/officeart/2005/8/layout/pyramid1"/>
    <dgm:cxn modelId="{2E1F1ED0-0141-4F1E-BBA7-F622D747E37C}" type="presParOf" srcId="{0E7E9FD9-B6BA-4199-B649-D60DD5C611A9}" destId="{388CE0DC-63E4-42F1-B5C0-41509DA9159E}" srcOrd="0" destOrd="0" presId="urn:microsoft.com/office/officeart/2005/8/layout/pyramid1"/>
    <dgm:cxn modelId="{EBC999B6-EC54-47AF-A3B5-A3758F7A364E}" type="presParOf" srcId="{0E7E9FD9-B6BA-4199-B649-D60DD5C611A9}" destId="{5E18F83B-4B0C-4DB6-9CFA-6B9C69D280BD}" srcOrd="1" destOrd="0" presId="urn:microsoft.com/office/officeart/2005/8/layout/pyramid1"/>
    <dgm:cxn modelId="{5DEABE51-297D-4146-AA86-3944B7195F34}" type="presParOf" srcId="{A66F0AB8-0C63-492F-BE33-08621FA337A2}" destId="{603735B1-7E82-4772-9838-77302E4E68B5}" srcOrd="3" destOrd="0" presId="urn:microsoft.com/office/officeart/2005/8/layout/pyramid1"/>
    <dgm:cxn modelId="{CA4BFCFF-C895-48BC-801A-C304D7EBA120}" type="presParOf" srcId="{603735B1-7E82-4772-9838-77302E4E68B5}" destId="{DB4062FF-6A4A-4343-8500-29A8065C6442}" srcOrd="0" destOrd="0" presId="urn:microsoft.com/office/officeart/2005/8/layout/pyramid1"/>
    <dgm:cxn modelId="{CF779B29-FB26-44A3-926A-AA854813EDA9}" type="presParOf" srcId="{603735B1-7E82-4772-9838-77302E4E68B5}" destId="{60CBD92D-E951-4818-89D7-27A220665B4D}" srcOrd="1" destOrd="0" presId="urn:microsoft.com/office/officeart/2005/8/layout/pyramid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3539BA-11A6-4E3C-BEBB-52A546FE1BE5}"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fr-FR"/>
        </a:p>
      </dgm:t>
    </dgm:pt>
    <dgm:pt modelId="{6A433D2A-8A8B-42A6-95B9-887C2989F3B5}">
      <dgm:prSet phldrT="[Texte]" custT="1"/>
      <dgm:spPr>
        <a:solidFill>
          <a:srgbClr val="00B050"/>
        </a:solidFill>
      </dgm:spPr>
      <dgm:t>
        <a:bodyPr lIns="0" tIns="0" rIns="0" bIns="0"/>
        <a:lstStyle/>
        <a:p>
          <a:r>
            <a:rPr lang="en-US" sz="1050" noProof="0" dirty="0"/>
            <a:t>Performance analysis</a:t>
          </a:r>
        </a:p>
      </dgm:t>
    </dgm:pt>
    <dgm:pt modelId="{3681B2A3-F482-4F7F-86C8-17B27F8C226A}" cxnId="{54890B0E-DEEF-4DEA-A4CB-43D0198E68CA}" type="parTrans">
      <dgm:prSet/>
      <dgm:spPr/>
      <dgm:t>
        <a:bodyPr/>
        <a:lstStyle/>
        <a:p>
          <a:endParaRPr lang="fr-FR" sz="1600"/>
        </a:p>
      </dgm:t>
    </dgm:pt>
    <dgm:pt modelId="{86E1A9A2-3AA3-416E-9FB7-C87FB31AFE78}" cxnId="{54890B0E-DEEF-4DEA-A4CB-43D0198E68CA}" type="sibTrans">
      <dgm:prSet/>
      <dgm:spPr/>
      <dgm:t>
        <a:bodyPr/>
        <a:lstStyle/>
        <a:p>
          <a:endParaRPr lang="fr-FR" sz="1600"/>
        </a:p>
      </dgm:t>
    </dgm:pt>
    <dgm:pt modelId="{3D1AE536-8A1B-4093-A83B-A12AE009A9B0}">
      <dgm:prSet phldrT="[Texte]" custT="1"/>
      <dgm:spPr>
        <a:solidFill>
          <a:srgbClr val="7030A0"/>
        </a:solidFill>
      </dgm:spPr>
      <dgm:t>
        <a:bodyPr lIns="0" tIns="0" rIns="0" bIns="0"/>
        <a:lstStyle/>
        <a:p>
          <a:r>
            <a:rPr lang="en-US" sz="1050" noProof="0" dirty="0"/>
            <a:t>Traceability, genealogy</a:t>
          </a:r>
        </a:p>
      </dgm:t>
    </dgm:pt>
    <dgm:pt modelId="{E4798B2A-9938-4DF2-9D27-B6299AE685AC}" cxnId="{998B14D5-E61D-4DA5-A5CF-A7184176A54D}" type="parTrans">
      <dgm:prSet/>
      <dgm:spPr/>
      <dgm:t>
        <a:bodyPr/>
        <a:lstStyle/>
        <a:p>
          <a:endParaRPr lang="fr-FR" sz="1600"/>
        </a:p>
      </dgm:t>
    </dgm:pt>
    <dgm:pt modelId="{3573E670-D958-48AB-B5DD-D23CFF29860A}" cxnId="{998B14D5-E61D-4DA5-A5CF-A7184176A54D}" type="sibTrans">
      <dgm:prSet/>
      <dgm:spPr/>
      <dgm:t>
        <a:bodyPr/>
        <a:lstStyle/>
        <a:p>
          <a:endParaRPr lang="fr-FR" sz="1600"/>
        </a:p>
      </dgm:t>
    </dgm:pt>
    <dgm:pt modelId="{C6178743-19C9-4FC0-83FA-2E8E12DEB3A8}">
      <dgm:prSet phldrT="[Texte]" custT="1"/>
      <dgm:spPr>
        <a:solidFill>
          <a:srgbClr val="00B0F0"/>
        </a:solidFill>
      </dgm:spPr>
      <dgm:t>
        <a:bodyPr lIns="0" tIns="0" rIns="0" bIns="0"/>
        <a:lstStyle/>
        <a:p>
          <a:r>
            <a:rPr lang="en-US" sz="1050" noProof="0" dirty="0"/>
            <a:t>Maintenance</a:t>
          </a:r>
        </a:p>
      </dgm:t>
    </dgm:pt>
    <dgm:pt modelId="{06FE383A-680E-41B1-823A-0E0EFDB430D3}" cxnId="{5CD938B5-254E-45CD-ACF9-954791DD3A00}" type="parTrans">
      <dgm:prSet/>
      <dgm:spPr/>
      <dgm:t>
        <a:bodyPr/>
        <a:lstStyle/>
        <a:p>
          <a:endParaRPr lang="fr-FR" sz="1600"/>
        </a:p>
      </dgm:t>
    </dgm:pt>
    <dgm:pt modelId="{876A69B1-3378-4A72-8E5B-7EBD3D9763EB}" cxnId="{5CD938B5-254E-45CD-ACF9-954791DD3A00}" type="sibTrans">
      <dgm:prSet/>
      <dgm:spPr/>
      <dgm:t>
        <a:bodyPr/>
        <a:lstStyle/>
        <a:p>
          <a:endParaRPr lang="fr-FR" sz="1600"/>
        </a:p>
      </dgm:t>
    </dgm:pt>
    <dgm:pt modelId="{EBCD033D-3C33-4AAB-8D0D-414080EDA511}">
      <dgm:prSet phldrT="[Texte]" custT="1"/>
      <dgm:spPr/>
      <dgm:t>
        <a:bodyPr lIns="0" tIns="0" rIns="0" bIns="0"/>
        <a:lstStyle/>
        <a:p>
          <a:r>
            <a:rPr lang="en-US" sz="1050" noProof="0" dirty="0"/>
            <a:t>(Re-) Assignment of product routing tasks, batches</a:t>
          </a:r>
        </a:p>
      </dgm:t>
    </dgm:pt>
    <dgm:pt modelId="{DBA0B7DE-D635-4401-8282-FDDDDFC9E15D}" cxnId="{215B1189-1D1A-4F1C-8FDE-D638EB8EC534}" type="parTrans">
      <dgm:prSet/>
      <dgm:spPr/>
      <dgm:t>
        <a:bodyPr/>
        <a:lstStyle/>
        <a:p>
          <a:endParaRPr lang="fr-FR" sz="1600"/>
        </a:p>
      </dgm:t>
    </dgm:pt>
    <dgm:pt modelId="{95DDBE17-817E-4CB3-867D-32A538294EEE}" cxnId="{215B1189-1D1A-4F1C-8FDE-D638EB8EC534}" type="sibTrans">
      <dgm:prSet/>
      <dgm:spPr/>
      <dgm:t>
        <a:bodyPr/>
        <a:lstStyle/>
        <a:p>
          <a:endParaRPr lang="fr-FR" sz="1600"/>
        </a:p>
      </dgm:t>
    </dgm:pt>
    <dgm:pt modelId="{F98A501C-96FF-48D9-BF4A-F16316E583DA}">
      <dgm:prSet phldrT="[Texte]" custT="1"/>
      <dgm:spPr>
        <a:solidFill>
          <a:srgbClr val="92D050"/>
        </a:solidFill>
      </dgm:spPr>
      <dgm:t>
        <a:bodyPr lIns="0" tIns="0" rIns="0" bIns="0"/>
        <a:lstStyle/>
        <a:p>
          <a:r>
            <a:rPr lang="en-US" sz="1050" noProof="0" dirty="0"/>
            <a:t>Staff management</a:t>
          </a:r>
        </a:p>
      </dgm:t>
    </dgm:pt>
    <dgm:pt modelId="{659990B6-9972-44D9-AF46-FC6731745CF9}" cxnId="{7BA4719E-130F-4EB6-B44B-DB603E3B7AA9}" type="parTrans">
      <dgm:prSet/>
      <dgm:spPr/>
      <dgm:t>
        <a:bodyPr/>
        <a:lstStyle/>
        <a:p>
          <a:endParaRPr lang="fr-FR" sz="1600"/>
        </a:p>
      </dgm:t>
    </dgm:pt>
    <dgm:pt modelId="{7F351385-2F61-4227-990F-1F7724D7F275}" cxnId="{7BA4719E-130F-4EB6-B44B-DB603E3B7AA9}" type="sibTrans">
      <dgm:prSet/>
      <dgm:spPr/>
      <dgm:t>
        <a:bodyPr/>
        <a:lstStyle/>
        <a:p>
          <a:endParaRPr lang="fr-FR" sz="1600"/>
        </a:p>
      </dgm:t>
    </dgm:pt>
    <dgm:pt modelId="{CACE325B-894E-4531-92C8-BB70D97F3D55}">
      <dgm:prSet phldrT="[Texte]" custT="1"/>
      <dgm:spPr>
        <a:solidFill>
          <a:schemeClr val="accent3"/>
        </a:solidFill>
      </dgm:spPr>
      <dgm:t>
        <a:bodyPr lIns="0" tIns="0" rIns="0" bIns="0"/>
        <a:lstStyle/>
        <a:p>
          <a:r>
            <a:rPr lang="en-US" sz="1050" noProof="0" dirty="0"/>
            <a:t>Resource management</a:t>
          </a:r>
        </a:p>
      </dgm:t>
    </dgm:pt>
    <dgm:pt modelId="{C4EEEB93-AC02-4C9F-833D-4154BB658AF7}" cxnId="{7CDB852A-B3A3-4437-8A72-BB7151B98710}" type="parTrans">
      <dgm:prSet/>
      <dgm:spPr/>
      <dgm:t>
        <a:bodyPr/>
        <a:lstStyle/>
        <a:p>
          <a:endParaRPr lang="fr-FR" sz="1600"/>
        </a:p>
      </dgm:t>
    </dgm:pt>
    <dgm:pt modelId="{B5A4AD7A-EFF0-4EDF-AF4D-4F45ED5C4A9F}" cxnId="{7CDB852A-B3A3-4437-8A72-BB7151B98710}" type="sibTrans">
      <dgm:prSet/>
      <dgm:spPr/>
      <dgm:t>
        <a:bodyPr/>
        <a:lstStyle/>
        <a:p>
          <a:endParaRPr lang="fr-FR" sz="1600"/>
        </a:p>
      </dgm:t>
    </dgm:pt>
    <dgm:pt modelId="{729E3888-F90B-4D05-91BF-2C8CB412BB84}">
      <dgm:prSet phldrT="[Texte]" custT="1"/>
      <dgm:spPr>
        <a:solidFill>
          <a:srgbClr val="6EC628"/>
        </a:solidFill>
      </dgm:spPr>
      <dgm:t>
        <a:bodyPr lIns="0" tIns="0" rIns="0" bIns="0"/>
        <a:lstStyle/>
        <a:p>
          <a:r>
            <a:rPr lang="en-US" sz="1050" noProof="0" dirty="0"/>
            <a:t>Process execution control</a:t>
          </a:r>
        </a:p>
      </dgm:t>
    </dgm:pt>
    <dgm:pt modelId="{C549E015-46D3-49C8-892B-D4F25ACDD5B9}" cxnId="{F646A80B-9860-451F-B5CF-5B6F393EF238}" type="parTrans">
      <dgm:prSet/>
      <dgm:spPr/>
      <dgm:t>
        <a:bodyPr/>
        <a:lstStyle/>
        <a:p>
          <a:endParaRPr lang="fr-FR" sz="1600"/>
        </a:p>
      </dgm:t>
    </dgm:pt>
    <dgm:pt modelId="{692FCE12-2DE9-4687-B61C-34E5D56A20B0}" cxnId="{F646A80B-9860-451F-B5CF-5B6F393EF238}" type="sibTrans">
      <dgm:prSet/>
      <dgm:spPr/>
      <dgm:t>
        <a:bodyPr/>
        <a:lstStyle/>
        <a:p>
          <a:endParaRPr lang="fr-FR" sz="1600"/>
        </a:p>
      </dgm:t>
    </dgm:pt>
    <dgm:pt modelId="{4EEAA119-938D-4A61-9D59-CA24F4886B80}">
      <dgm:prSet phldrT="[Texte]" custT="1"/>
      <dgm:spPr>
        <a:solidFill>
          <a:srgbClr val="7030A0"/>
        </a:solidFill>
      </dgm:spPr>
      <dgm:t>
        <a:bodyPr lIns="0" tIns="0" rIns="0" bIns="0"/>
        <a:lstStyle/>
        <a:p>
          <a:r>
            <a:rPr lang="en-US" sz="1050" noProof="0" dirty="0"/>
            <a:t>Quality</a:t>
          </a:r>
        </a:p>
      </dgm:t>
    </dgm:pt>
    <dgm:pt modelId="{20FED12E-4A19-4B10-9485-2D5664BEA34A}" cxnId="{AEEF4B7A-B926-4505-B008-ADB86E185E46}" type="sibTrans">
      <dgm:prSet/>
      <dgm:spPr/>
      <dgm:t>
        <a:bodyPr/>
        <a:lstStyle/>
        <a:p>
          <a:endParaRPr lang="fr-FR" sz="1600"/>
        </a:p>
      </dgm:t>
    </dgm:pt>
    <dgm:pt modelId="{77236C92-D0AC-40E4-B1CD-D4E7B7744068}" cxnId="{AEEF4B7A-B926-4505-B008-ADB86E185E46}" type="parTrans">
      <dgm:prSet/>
      <dgm:spPr/>
      <dgm:t>
        <a:bodyPr/>
        <a:lstStyle/>
        <a:p>
          <a:endParaRPr lang="fr-FR" sz="1600"/>
        </a:p>
      </dgm:t>
    </dgm:pt>
    <dgm:pt modelId="{E76D59C3-708A-4E59-92A9-83EE306FB2B1}">
      <dgm:prSet phldrT="[Texte]" custT="1"/>
      <dgm:spPr>
        <a:solidFill>
          <a:srgbClr val="0070C0"/>
        </a:solidFill>
      </dgm:spPr>
      <dgm:t>
        <a:bodyPr/>
        <a:lstStyle/>
        <a:p>
          <a:r>
            <a:rPr lang="fr-FR" sz="4800" dirty="0"/>
            <a:t>MES</a:t>
          </a:r>
        </a:p>
      </dgm:t>
    </dgm:pt>
    <dgm:pt modelId="{B2F8A5F0-5205-4819-ACAA-66536C4E6DBE}" cxnId="{56EECA3B-2FF4-4AD5-9E71-BBD420A1E229}" type="parTrans">
      <dgm:prSet/>
      <dgm:spPr/>
      <dgm:t>
        <a:bodyPr/>
        <a:lstStyle/>
        <a:p>
          <a:endParaRPr lang="fr-FR" sz="1600"/>
        </a:p>
      </dgm:t>
    </dgm:pt>
    <dgm:pt modelId="{F6D7DB6E-5CEF-4A60-B5D8-87E00EF227B1}" cxnId="{56EECA3B-2FF4-4AD5-9E71-BBD420A1E229}" type="sibTrans">
      <dgm:prSet/>
      <dgm:spPr/>
      <dgm:t>
        <a:bodyPr/>
        <a:lstStyle/>
        <a:p>
          <a:endParaRPr lang="fr-FR" sz="1600"/>
        </a:p>
      </dgm:t>
    </dgm:pt>
    <dgm:pt modelId="{ADB5A8F8-0B66-4942-A191-0E4014C6BA6F}">
      <dgm:prSet custT="1"/>
      <dgm:spPr/>
      <dgm:t>
        <a:bodyPr lIns="0" tIns="0" rIns="0" bIns="0"/>
        <a:lstStyle/>
        <a:p>
          <a:r>
            <a:rPr lang="en-US" sz="1050" noProof="0" dirty="0"/>
            <a:t>Scheduling</a:t>
          </a:r>
        </a:p>
      </dgm:t>
    </dgm:pt>
    <dgm:pt modelId="{D26CE4ED-BC7D-486B-8AA8-B2D3BE54D09C}" cxnId="{38E7C132-3C29-4AE3-83A1-CD25EDA4E9B5}" type="sibTrans">
      <dgm:prSet/>
      <dgm:spPr/>
      <dgm:t>
        <a:bodyPr/>
        <a:lstStyle/>
        <a:p>
          <a:endParaRPr lang="fr-FR" sz="1600"/>
        </a:p>
      </dgm:t>
    </dgm:pt>
    <dgm:pt modelId="{5614C379-3C75-4722-9161-5DFD7201E6EC}" cxnId="{38E7C132-3C29-4AE3-83A1-CD25EDA4E9B5}" type="parTrans">
      <dgm:prSet/>
      <dgm:spPr/>
      <dgm:t>
        <a:bodyPr/>
        <a:lstStyle/>
        <a:p>
          <a:endParaRPr lang="fr-FR" sz="1600"/>
        </a:p>
      </dgm:t>
    </dgm:pt>
    <dgm:pt modelId="{F5D7FCCF-F752-4BA5-BE23-F5E10424ADF6}">
      <dgm:prSet phldrT="[Texte]" custT="1"/>
      <dgm:spPr>
        <a:solidFill>
          <a:srgbClr val="00B0F0"/>
        </a:solidFill>
      </dgm:spPr>
      <dgm:t>
        <a:bodyPr lIns="0" tIns="0" rIns="0" bIns="0"/>
        <a:lstStyle/>
        <a:p>
          <a:r>
            <a:rPr lang="en-US" sz="1050" noProof="0" dirty="0"/>
            <a:t>Management of documents and technical data</a:t>
          </a:r>
        </a:p>
      </dgm:t>
    </dgm:pt>
    <dgm:pt modelId="{CC0914DA-96F5-4D0C-8E7D-D08287A39168}" cxnId="{F514D4A2-A9D5-41DE-9C46-D0814B288A73}" type="sibTrans">
      <dgm:prSet/>
      <dgm:spPr/>
      <dgm:t>
        <a:bodyPr/>
        <a:lstStyle/>
        <a:p>
          <a:endParaRPr lang="fr-FR" sz="1600"/>
        </a:p>
      </dgm:t>
    </dgm:pt>
    <dgm:pt modelId="{99CBB94C-6590-4FE6-B7E9-D5B0636D8D6D}" cxnId="{F514D4A2-A9D5-41DE-9C46-D0814B288A73}" type="parTrans">
      <dgm:prSet/>
      <dgm:spPr/>
      <dgm:t>
        <a:bodyPr/>
        <a:lstStyle/>
        <a:p>
          <a:endParaRPr lang="fr-FR" sz="1600"/>
        </a:p>
      </dgm:t>
    </dgm:pt>
    <dgm:pt modelId="{89D09738-5E03-4D68-8C86-F897B151A426}">
      <dgm:prSet custT="1"/>
      <dgm:spPr/>
      <dgm:t>
        <a:bodyPr lIns="0" tIns="0" rIns="0" bIns="0"/>
        <a:lstStyle/>
        <a:p>
          <a:r>
            <a:rPr lang="en-US" sz="1050" noProof="0" dirty="0"/>
            <a:t>Data acquisition</a:t>
          </a:r>
          <a:endParaRPr lang="en-US" sz="1600" noProof="0" dirty="0"/>
        </a:p>
      </dgm:t>
    </dgm:pt>
    <dgm:pt modelId="{8EBBC864-19C2-4515-9072-0500B9934BFE}" cxnId="{8744851B-3D5E-4546-A1AA-A40989AC9D18}" type="parTrans">
      <dgm:prSet/>
      <dgm:spPr/>
      <dgm:t>
        <a:bodyPr/>
        <a:lstStyle/>
        <a:p>
          <a:endParaRPr lang="fr-FR" sz="1600"/>
        </a:p>
      </dgm:t>
    </dgm:pt>
    <dgm:pt modelId="{3CC52B64-D6AF-4280-B771-CA34A64149B3}" cxnId="{8744851B-3D5E-4546-A1AA-A40989AC9D18}" type="sibTrans">
      <dgm:prSet/>
      <dgm:spPr/>
      <dgm:t>
        <a:bodyPr/>
        <a:lstStyle/>
        <a:p>
          <a:endParaRPr lang="fr-FR" sz="1600"/>
        </a:p>
      </dgm:t>
    </dgm:pt>
    <dgm:pt modelId="{E9AB7C35-00DD-4C2B-83E6-162106016005}" type="pres">
      <dgm:prSet presAssocID="{6F3539BA-11A6-4E3C-BEBB-52A546FE1BE5}" presName="Name0" presStyleCnt="0">
        <dgm:presLayoutVars>
          <dgm:chMax val="1"/>
          <dgm:dir/>
          <dgm:animLvl val="ctr"/>
          <dgm:resizeHandles val="exact"/>
        </dgm:presLayoutVars>
      </dgm:prSet>
      <dgm:spPr/>
    </dgm:pt>
    <dgm:pt modelId="{E6714CD8-79BB-4558-AA00-53516239C7FE}" type="pres">
      <dgm:prSet presAssocID="{E76D59C3-708A-4E59-92A9-83EE306FB2B1}" presName="centerShape" presStyleLbl="node0" presStyleIdx="0" presStyleCnt="1" custScaleX="218118" custScaleY="129332"/>
      <dgm:spPr/>
    </dgm:pt>
    <dgm:pt modelId="{62301219-9248-43EE-9523-D03386A2B15C}" type="pres">
      <dgm:prSet presAssocID="{6A433D2A-8A8B-42A6-95B9-887C2989F3B5}" presName="node" presStyleLbl="node1" presStyleIdx="0" presStyleCnt="11" custScaleX="153601" custScaleY="153601" custRadScaleRad="100000">
        <dgm:presLayoutVars>
          <dgm:bulletEnabled val="1"/>
        </dgm:presLayoutVars>
      </dgm:prSet>
      <dgm:spPr/>
    </dgm:pt>
    <dgm:pt modelId="{8E309E62-19AB-49CE-945F-DF123B358DFD}" type="pres">
      <dgm:prSet presAssocID="{6A433D2A-8A8B-42A6-95B9-887C2989F3B5}" presName="dummy" presStyleCnt="0"/>
      <dgm:spPr/>
    </dgm:pt>
    <dgm:pt modelId="{80727051-0416-41AD-9E7A-9D4059E6B6A6}" type="pres">
      <dgm:prSet presAssocID="{86E1A9A2-3AA3-416E-9FB7-C87FB31AFE78}" presName="sibTrans" presStyleLbl="sibTrans2D1" presStyleIdx="0" presStyleCnt="11"/>
      <dgm:spPr/>
    </dgm:pt>
    <dgm:pt modelId="{BE7E01EF-9B7A-4408-88AE-6FECF7A6309B}" type="pres">
      <dgm:prSet presAssocID="{3D1AE536-8A1B-4093-A83B-A12AE009A9B0}" presName="node" presStyleLbl="node1" presStyleIdx="1" presStyleCnt="11" custScaleX="153601" custScaleY="153601">
        <dgm:presLayoutVars>
          <dgm:bulletEnabled val="1"/>
        </dgm:presLayoutVars>
      </dgm:prSet>
      <dgm:spPr/>
    </dgm:pt>
    <dgm:pt modelId="{6D213DFD-2B45-4877-A650-F0E79889F04F}" type="pres">
      <dgm:prSet presAssocID="{3D1AE536-8A1B-4093-A83B-A12AE009A9B0}" presName="dummy" presStyleCnt="0"/>
      <dgm:spPr/>
    </dgm:pt>
    <dgm:pt modelId="{B5DEF266-293A-453F-B438-01B5F4BE41E2}" type="pres">
      <dgm:prSet presAssocID="{3573E670-D958-48AB-B5DD-D23CFF29860A}" presName="sibTrans" presStyleLbl="sibTrans2D1" presStyleIdx="1" presStyleCnt="11"/>
      <dgm:spPr/>
    </dgm:pt>
    <dgm:pt modelId="{81D24F88-D2CC-497B-B5C3-51C8B0454269}" type="pres">
      <dgm:prSet presAssocID="{ADB5A8F8-0B66-4942-A191-0E4014C6BA6F}" presName="node" presStyleLbl="node1" presStyleIdx="2" presStyleCnt="11" custScaleX="153601" custScaleY="153601">
        <dgm:presLayoutVars>
          <dgm:bulletEnabled val="1"/>
        </dgm:presLayoutVars>
      </dgm:prSet>
      <dgm:spPr/>
    </dgm:pt>
    <dgm:pt modelId="{A0AB6BD3-ECF7-497F-A501-0C3FFE45D5E9}" type="pres">
      <dgm:prSet presAssocID="{ADB5A8F8-0B66-4942-A191-0E4014C6BA6F}" presName="dummy" presStyleCnt="0"/>
      <dgm:spPr/>
    </dgm:pt>
    <dgm:pt modelId="{E6D334E8-7683-4B53-BAE1-B988034496D0}" type="pres">
      <dgm:prSet presAssocID="{D26CE4ED-BC7D-486B-8AA8-B2D3BE54D09C}" presName="sibTrans" presStyleLbl="sibTrans2D1" presStyleIdx="2" presStyleCnt="11"/>
      <dgm:spPr/>
    </dgm:pt>
    <dgm:pt modelId="{FE857C06-6A18-4C6A-BD4F-237B3BE385F3}" type="pres">
      <dgm:prSet presAssocID="{F5D7FCCF-F752-4BA5-BE23-F5E10424ADF6}" presName="node" presStyleLbl="node1" presStyleIdx="3" presStyleCnt="11" custScaleX="153601" custScaleY="153601">
        <dgm:presLayoutVars>
          <dgm:bulletEnabled val="1"/>
        </dgm:presLayoutVars>
      </dgm:prSet>
      <dgm:spPr/>
    </dgm:pt>
    <dgm:pt modelId="{6F1F7A8D-81E0-40F9-B267-7D8B562FF251}" type="pres">
      <dgm:prSet presAssocID="{F5D7FCCF-F752-4BA5-BE23-F5E10424ADF6}" presName="dummy" presStyleCnt="0"/>
      <dgm:spPr/>
    </dgm:pt>
    <dgm:pt modelId="{A64EAF33-7BFE-4BAA-93A9-D93F9EE1815F}" type="pres">
      <dgm:prSet presAssocID="{CC0914DA-96F5-4D0C-8E7D-D08287A39168}" presName="sibTrans" presStyleLbl="sibTrans2D1" presStyleIdx="3" presStyleCnt="11"/>
      <dgm:spPr/>
    </dgm:pt>
    <dgm:pt modelId="{4EDD4578-7E65-42F2-9240-486EE8E4568A}" type="pres">
      <dgm:prSet presAssocID="{EBCD033D-3C33-4AAB-8D0D-414080EDA511}" presName="node" presStyleLbl="node1" presStyleIdx="4" presStyleCnt="11" custScaleX="153601" custScaleY="153601">
        <dgm:presLayoutVars>
          <dgm:bulletEnabled val="1"/>
        </dgm:presLayoutVars>
      </dgm:prSet>
      <dgm:spPr/>
    </dgm:pt>
    <dgm:pt modelId="{FFC5F26A-DD1A-4A3E-AFBE-F5CFE60AEF4E}" type="pres">
      <dgm:prSet presAssocID="{EBCD033D-3C33-4AAB-8D0D-414080EDA511}" presName="dummy" presStyleCnt="0"/>
      <dgm:spPr/>
    </dgm:pt>
    <dgm:pt modelId="{85FD1624-DA9C-4049-8DCE-F429F8874BBA}" type="pres">
      <dgm:prSet presAssocID="{95DDBE17-817E-4CB3-867D-32A538294EEE}" presName="sibTrans" presStyleLbl="sibTrans2D1" presStyleIdx="4" presStyleCnt="11"/>
      <dgm:spPr/>
    </dgm:pt>
    <dgm:pt modelId="{7A8FDD31-F7B8-4E21-A9EE-B29C2C5AA6E9}" type="pres">
      <dgm:prSet presAssocID="{F98A501C-96FF-48D9-BF4A-F16316E583DA}" presName="node" presStyleLbl="node1" presStyleIdx="5" presStyleCnt="11" custScaleX="153601" custScaleY="153601">
        <dgm:presLayoutVars>
          <dgm:bulletEnabled val="1"/>
        </dgm:presLayoutVars>
      </dgm:prSet>
      <dgm:spPr/>
    </dgm:pt>
    <dgm:pt modelId="{3681A26E-5715-4B24-8A6B-79369A86546D}" type="pres">
      <dgm:prSet presAssocID="{F98A501C-96FF-48D9-BF4A-F16316E583DA}" presName="dummy" presStyleCnt="0"/>
      <dgm:spPr/>
    </dgm:pt>
    <dgm:pt modelId="{7E9708EE-E399-4653-BFCD-BC38CAEB9EE9}" type="pres">
      <dgm:prSet presAssocID="{7F351385-2F61-4227-990F-1F7724D7F275}" presName="sibTrans" presStyleLbl="sibTrans2D1" presStyleIdx="5" presStyleCnt="11"/>
      <dgm:spPr/>
    </dgm:pt>
    <dgm:pt modelId="{8E5C2BBF-4974-4D6B-B680-B84F0F51275E}" type="pres">
      <dgm:prSet presAssocID="{4EEAA119-938D-4A61-9D59-CA24F4886B80}" presName="node" presStyleLbl="node1" presStyleIdx="6" presStyleCnt="11" custScaleX="153601" custScaleY="153601">
        <dgm:presLayoutVars>
          <dgm:bulletEnabled val="1"/>
        </dgm:presLayoutVars>
      </dgm:prSet>
      <dgm:spPr/>
    </dgm:pt>
    <dgm:pt modelId="{0330A40A-4407-4C5E-A5FB-E8D1D05A5D96}" type="pres">
      <dgm:prSet presAssocID="{4EEAA119-938D-4A61-9D59-CA24F4886B80}" presName="dummy" presStyleCnt="0"/>
      <dgm:spPr/>
    </dgm:pt>
    <dgm:pt modelId="{CBBCF444-8381-4597-A848-7A8A23B41D72}" type="pres">
      <dgm:prSet presAssocID="{20FED12E-4A19-4B10-9485-2D5664BEA34A}" presName="sibTrans" presStyleLbl="sibTrans2D1" presStyleIdx="6" presStyleCnt="11"/>
      <dgm:spPr/>
    </dgm:pt>
    <dgm:pt modelId="{C8B8BDFA-0A54-4D47-96C7-3D1FA3586DA0}" type="pres">
      <dgm:prSet presAssocID="{C6178743-19C9-4FC0-83FA-2E8E12DEB3A8}" presName="node" presStyleLbl="node1" presStyleIdx="7" presStyleCnt="11" custScaleX="153601" custScaleY="153601">
        <dgm:presLayoutVars>
          <dgm:bulletEnabled val="1"/>
        </dgm:presLayoutVars>
      </dgm:prSet>
      <dgm:spPr/>
    </dgm:pt>
    <dgm:pt modelId="{D59C69C7-E90D-4A6D-BE77-C74816679876}" type="pres">
      <dgm:prSet presAssocID="{C6178743-19C9-4FC0-83FA-2E8E12DEB3A8}" presName="dummy" presStyleCnt="0"/>
      <dgm:spPr/>
    </dgm:pt>
    <dgm:pt modelId="{B3F559EE-0296-4E49-887C-64A1515EAFB9}" type="pres">
      <dgm:prSet presAssocID="{876A69B1-3378-4A72-8E5B-7EBD3D9763EB}" presName="sibTrans" presStyleLbl="sibTrans2D1" presStyleIdx="7" presStyleCnt="11"/>
      <dgm:spPr/>
    </dgm:pt>
    <dgm:pt modelId="{E6E6CE19-7ED8-4D54-91E2-2E6CA5B07677}" type="pres">
      <dgm:prSet presAssocID="{CACE325B-894E-4531-92C8-BB70D97F3D55}" presName="node" presStyleLbl="node1" presStyleIdx="8" presStyleCnt="11" custScaleX="153601" custScaleY="153601">
        <dgm:presLayoutVars>
          <dgm:bulletEnabled val="1"/>
        </dgm:presLayoutVars>
      </dgm:prSet>
      <dgm:spPr/>
    </dgm:pt>
    <dgm:pt modelId="{4F5DB78A-0576-4FFF-8F26-806FA3DBFB0A}" type="pres">
      <dgm:prSet presAssocID="{CACE325B-894E-4531-92C8-BB70D97F3D55}" presName="dummy" presStyleCnt="0"/>
      <dgm:spPr/>
    </dgm:pt>
    <dgm:pt modelId="{C9A9BB65-F715-4268-95AD-CD3ADDE5A2D8}" type="pres">
      <dgm:prSet presAssocID="{B5A4AD7A-EFF0-4EDF-AF4D-4F45ED5C4A9F}" presName="sibTrans" presStyleLbl="sibTrans2D1" presStyleIdx="8" presStyleCnt="11"/>
      <dgm:spPr/>
    </dgm:pt>
    <dgm:pt modelId="{EE8CBA18-7F51-427F-B256-51A2918DD4C2}" type="pres">
      <dgm:prSet presAssocID="{729E3888-F90B-4D05-91BF-2C8CB412BB84}" presName="node" presStyleLbl="node1" presStyleIdx="9" presStyleCnt="11" custScaleX="153601" custScaleY="153601">
        <dgm:presLayoutVars>
          <dgm:bulletEnabled val="1"/>
        </dgm:presLayoutVars>
      </dgm:prSet>
      <dgm:spPr/>
    </dgm:pt>
    <dgm:pt modelId="{6621D5FE-AAFA-4D8C-9E59-C21E31C74975}" type="pres">
      <dgm:prSet presAssocID="{729E3888-F90B-4D05-91BF-2C8CB412BB84}" presName="dummy" presStyleCnt="0"/>
      <dgm:spPr/>
    </dgm:pt>
    <dgm:pt modelId="{4A29B34B-DB40-4F74-9CC7-09FD91E96E41}" type="pres">
      <dgm:prSet presAssocID="{692FCE12-2DE9-4687-B61C-34E5D56A20B0}" presName="sibTrans" presStyleLbl="sibTrans2D1" presStyleIdx="9" presStyleCnt="11"/>
      <dgm:spPr/>
    </dgm:pt>
    <dgm:pt modelId="{32D56E95-4EF7-4B1C-8A32-F0A806736A25}" type="pres">
      <dgm:prSet presAssocID="{89D09738-5E03-4D68-8C86-F897B151A426}" presName="node" presStyleLbl="node1" presStyleIdx="10" presStyleCnt="11" custScaleX="153601" custScaleY="153601">
        <dgm:presLayoutVars>
          <dgm:bulletEnabled val="1"/>
        </dgm:presLayoutVars>
      </dgm:prSet>
      <dgm:spPr/>
    </dgm:pt>
    <dgm:pt modelId="{35AD5EF0-F7C2-4203-858E-72E2B2450554}" type="pres">
      <dgm:prSet presAssocID="{89D09738-5E03-4D68-8C86-F897B151A426}" presName="dummy" presStyleCnt="0"/>
      <dgm:spPr/>
    </dgm:pt>
    <dgm:pt modelId="{DCD6B6EC-EDE4-4D38-B323-FFA182BE2140}" type="pres">
      <dgm:prSet presAssocID="{3CC52B64-D6AF-4280-B771-CA34A64149B3}" presName="sibTrans" presStyleLbl="sibTrans2D1" presStyleIdx="10" presStyleCnt="11"/>
      <dgm:spPr/>
    </dgm:pt>
  </dgm:ptLst>
  <dgm:cxnLst>
    <dgm:cxn modelId="{AFBA6C00-3FCE-4BA4-B1F1-41008C6E3159}" type="presOf" srcId="{C6178743-19C9-4FC0-83FA-2E8E12DEB3A8}" destId="{C8B8BDFA-0A54-4D47-96C7-3D1FA3586DA0}" srcOrd="0" destOrd="0" presId="urn:microsoft.com/office/officeart/2005/8/layout/radial6"/>
    <dgm:cxn modelId="{F646A80B-9860-451F-B5CF-5B6F393EF238}" srcId="{E76D59C3-708A-4E59-92A9-83EE306FB2B1}" destId="{729E3888-F90B-4D05-91BF-2C8CB412BB84}" srcOrd="9" destOrd="0" parTransId="{C549E015-46D3-49C8-892B-D4F25ACDD5B9}" sibTransId="{692FCE12-2DE9-4687-B61C-34E5D56A20B0}"/>
    <dgm:cxn modelId="{F677930D-FFA5-4F57-93A4-053B23A3C9CF}" type="presOf" srcId="{6A433D2A-8A8B-42A6-95B9-887C2989F3B5}" destId="{62301219-9248-43EE-9523-D03386A2B15C}" srcOrd="0" destOrd="0" presId="urn:microsoft.com/office/officeart/2005/8/layout/radial6"/>
    <dgm:cxn modelId="{54890B0E-DEEF-4DEA-A4CB-43D0198E68CA}" srcId="{E76D59C3-708A-4E59-92A9-83EE306FB2B1}" destId="{6A433D2A-8A8B-42A6-95B9-887C2989F3B5}" srcOrd="0" destOrd="0" parTransId="{3681B2A3-F482-4F7F-86C8-17B27F8C226A}" sibTransId="{86E1A9A2-3AA3-416E-9FB7-C87FB31AFE78}"/>
    <dgm:cxn modelId="{E3518516-C321-45D3-B49C-957F39CFFDD8}" type="presOf" srcId="{729E3888-F90B-4D05-91BF-2C8CB412BB84}" destId="{EE8CBA18-7F51-427F-B256-51A2918DD4C2}" srcOrd="0" destOrd="0" presId="urn:microsoft.com/office/officeart/2005/8/layout/radial6"/>
    <dgm:cxn modelId="{8744851B-3D5E-4546-A1AA-A40989AC9D18}" srcId="{E76D59C3-708A-4E59-92A9-83EE306FB2B1}" destId="{89D09738-5E03-4D68-8C86-F897B151A426}" srcOrd="10" destOrd="0" parTransId="{8EBBC864-19C2-4515-9072-0500B9934BFE}" sibTransId="{3CC52B64-D6AF-4280-B771-CA34A64149B3}"/>
    <dgm:cxn modelId="{3391C925-B474-4EAE-8731-7B1A5914BBA2}" type="presOf" srcId="{3CC52B64-D6AF-4280-B771-CA34A64149B3}" destId="{DCD6B6EC-EDE4-4D38-B323-FFA182BE2140}" srcOrd="0" destOrd="0" presId="urn:microsoft.com/office/officeart/2005/8/layout/radial6"/>
    <dgm:cxn modelId="{D5694F2A-14A1-4CF0-B274-BB5F9AB50140}" type="presOf" srcId="{6F3539BA-11A6-4E3C-BEBB-52A546FE1BE5}" destId="{E9AB7C35-00DD-4C2B-83E6-162106016005}" srcOrd="0" destOrd="0" presId="urn:microsoft.com/office/officeart/2005/8/layout/radial6"/>
    <dgm:cxn modelId="{7CDB852A-B3A3-4437-8A72-BB7151B98710}" srcId="{E76D59C3-708A-4E59-92A9-83EE306FB2B1}" destId="{CACE325B-894E-4531-92C8-BB70D97F3D55}" srcOrd="8" destOrd="0" parTransId="{C4EEEB93-AC02-4C9F-833D-4154BB658AF7}" sibTransId="{B5A4AD7A-EFF0-4EDF-AF4D-4F45ED5C4A9F}"/>
    <dgm:cxn modelId="{38E7C132-3C29-4AE3-83A1-CD25EDA4E9B5}" srcId="{E76D59C3-708A-4E59-92A9-83EE306FB2B1}" destId="{ADB5A8F8-0B66-4942-A191-0E4014C6BA6F}" srcOrd="2" destOrd="0" parTransId="{5614C379-3C75-4722-9161-5DFD7201E6EC}" sibTransId="{D26CE4ED-BC7D-486B-8AA8-B2D3BE54D09C}"/>
    <dgm:cxn modelId="{56EECA3B-2FF4-4AD5-9E71-BBD420A1E229}" srcId="{6F3539BA-11A6-4E3C-BEBB-52A546FE1BE5}" destId="{E76D59C3-708A-4E59-92A9-83EE306FB2B1}" srcOrd="0" destOrd="0" parTransId="{B2F8A5F0-5205-4819-ACAA-66536C4E6DBE}" sibTransId="{F6D7DB6E-5CEF-4A60-B5D8-87E00EF227B1}"/>
    <dgm:cxn modelId="{90428D67-4025-414C-BFF0-74AFEA681BDC}" type="presOf" srcId="{3D1AE536-8A1B-4093-A83B-A12AE009A9B0}" destId="{BE7E01EF-9B7A-4408-88AE-6FECF7A6309B}" srcOrd="0" destOrd="0" presId="urn:microsoft.com/office/officeart/2005/8/layout/radial6"/>
    <dgm:cxn modelId="{1006B548-D3D8-4AA0-A6A0-D2361C17F4F8}" type="presOf" srcId="{3573E670-D958-48AB-B5DD-D23CFF29860A}" destId="{B5DEF266-293A-453F-B438-01B5F4BE41E2}" srcOrd="0" destOrd="0" presId="urn:microsoft.com/office/officeart/2005/8/layout/radial6"/>
    <dgm:cxn modelId="{54220E51-C818-44F1-9E4B-D8AE6A2175BD}" type="presOf" srcId="{ADB5A8F8-0B66-4942-A191-0E4014C6BA6F}" destId="{81D24F88-D2CC-497B-B5C3-51C8B0454269}" srcOrd="0" destOrd="0" presId="urn:microsoft.com/office/officeart/2005/8/layout/radial6"/>
    <dgm:cxn modelId="{DD0D7672-1597-4281-BFBE-08EC54FBD09A}" type="presOf" srcId="{86E1A9A2-3AA3-416E-9FB7-C87FB31AFE78}" destId="{80727051-0416-41AD-9E7A-9D4059E6B6A6}" srcOrd="0" destOrd="0" presId="urn:microsoft.com/office/officeart/2005/8/layout/radial6"/>
    <dgm:cxn modelId="{285BCE79-8DF8-4C39-ADA0-23BFCBFBE04E}" type="presOf" srcId="{B5A4AD7A-EFF0-4EDF-AF4D-4F45ED5C4A9F}" destId="{C9A9BB65-F715-4268-95AD-CD3ADDE5A2D8}" srcOrd="0" destOrd="0" presId="urn:microsoft.com/office/officeart/2005/8/layout/radial6"/>
    <dgm:cxn modelId="{AEEF4B7A-B926-4505-B008-ADB86E185E46}" srcId="{E76D59C3-708A-4E59-92A9-83EE306FB2B1}" destId="{4EEAA119-938D-4A61-9D59-CA24F4886B80}" srcOrd="6" destOrd="0" parTransId="{77236C92-D0AC-40E4-B1CD-D4E7B7744068}" sibTransId="{20FED12E-4A19-4B10-9485-2D5664BEA34A}"/>
    <dgm:cxn modelId="{2C93CC7C-8BB5-41DC-AA5A-7C39964C04EA}" type="presOf" srcId="{F98A501C-96FF-48D9-BF4A-F16316E583DA}" destId="{7A8FDD31-F7B8-4E21-A9EE-B29C2C5AA6E9}" srcOrd="0" destOrd="0" presId="urn:microsoft.com/office/officeart/2005/8/layout/radial6"/>
    <dgm:cxn modelId="{215B1189-1D1A-4F1C-8FDE-D638EB8EC534}" srcId="{E76D59C3-708A-4E59-92A9-83EE306FB2B1}" destId="{EBCD033D-3C33-4AAB-8D0D-414080EDA511}" srcOrd="4" destOrd="0" parTransId="{DBA0B7DE-D635-4401-8282-FDDDDFC9E15D}" sibTransId="{95DDBE17-817E-4CB3-867D-32A538294EEE}"/>
    <dgm:cxn modelId="{B9CF218C-C573-4617-89A1-D59359FC3858}" type="presOf" srcId="{F5D7FCCF-F752-4BA5-BE23-F5E10424ADF6}" destId="{FE857C06-6A18-4C6A-BD4F-237B3BE385F3}" srcOrd="0" destOrd="0" presId="urn:microsoft.com/office/officeart/2005/8/layout/radial6"/>
    <dgm:cxn modelId="{52559C8C-53A7-4D68-8BE5-0FEC02FF65B0}" type="presOf" srcId="{95DDBE17-817E-4CB3-867D-32A538294EEE}" destId="{85FD1624-DA9C-4049-8DCE-F429F8874BBA}" srcOrd="0" destOrd="0" presId="urn:microsoft.com/office/officeart/2005/8/layout/radial6"/>
    <dgm:cxn modelId="{7BA4719E-130F-4EB6-B44B-DB603E3B7AA9}" srcId="{E76D59C3-708A-4E59-92A9-83EE306FB2B1}" destId="{F98A501C-96FF-48D9-BF4A-F16316E583DA}" srcOrd="5" destOrd="0" parTransId="{659990B6-9972-44D9-AF46-FC6731745CF9}" sibTransId="{7F351385-2F61-4227-990F-1F7724D7F275}"/>
    <dgm:cxn modelId="{F514D4A2-A9D5-41DE-9C46-D0814B288A73}" srcId="{E76D59C3-708A-4E59-92A9-83EE306FB2B1}" destId="{F5D7FCCF-F752-4BA5-BE23-F5E10424ADF6}" srcOrd="3" destOrd="0" parTransId="{99CBB94C-6590-4FE6-B7E9-D5B0636D8D6D}" sibTransId="{CC0914DA-96F5-4D0C-8E7D-D08287A39168}"/>
    <dgm:cxn modelId="{837000A3-A527-4532-BFC6-1C8F62B984B9}" type="presOf" srcId="{7F351385-2F61-4227-990F-1F7724D7F275}" destId="{7E9708EE-E399-4653-BFCD-BC38CAEB9EE9}" srcOrd="0" destOrd="0" presId="urn:microsoft.com/office/officeart/2005/8/layout/radial6"/>
    <dgm:cxn modelId="{5C64CAA4-D5FA-44FB-9195-6E45625F5090}" type="presOf" srcId="{D26CE4ED-BC7D-486B-8AA8-B2D3BE54D09C}" destId="{E6D334E8-7683-4B53-BAE1-B988034496D0}" srcOrd="0" destOrd="0" presId="urn:microsoft.com/office/officeart/2005/8/layout/radial6"/>
    <dgm:cxn modelId="{5CD938B5-254E-45CD-ACF9-954791DD3A00}" srcId="{E76D59C3-708A-4E59-92A9-83EE306FB2B1}" destId="{C6178743-19C9-4FC0-83FA-2E8E12DEB3A8}" srcOrd="7" destOrd="0" parTransId="{06FE383A-680E-41B1-823A-0E0EFDB430D3}" sibTransId="{876A69B1-3378-4A72-8E5B-7EBD3D9763EB}"/>
    <dgm:cxn modelId="{0AAD0EBE-44CB-4108-9774-E84B1537BB44}" type="presOf" srcId="{876A69B1-3378-4A72-8E5B-7EBD3D9763EB}" destId="{B3F559EE-0296-4E49-887C-64A1515EAFB9}" srcOrd="0" destOrd="0" presId="urn:microsoft.com/office/officeart/2005/8/layout/radial6"/>
    <dgm:cxn modelId="{BD1352BE-2583-4467-B5B8-2C7D03534D12}" type="presOf" srcId="{89D09738-5E03-4D68-8C86-F897B151A426}" destId="{32D56E95-4EF7-4B1C-8A32-F0A806736A25}" srcOrd="0" destOrd="0" presId="urn:microsoft.com/office/officeart/2005/8/layout/radial6"/>
    <dgm:cxn modelId="{3301D1C0-9E31-45ED-84FD-FE4F8A4EEEB1}" type="presOf" srcId="{692FCE12-2DE9-4687-B61C-34E5D56A20B0}" destId="{4A29B34B-DB40-4F74-9CC7-09FD91E96E41}" srcOrd="0" destOrd="0" presId="urn:microsoft.com/office/officeart/2005/8/layout/radial6"/>
    <dgm:cxn modelId="{F0C485D0-2715-4D20-9089-4B0B8CA35326}" type="presOf" srcId="{4EEAA119-938D-4A61-9D59-CA24F4886B80}" destId="{8E5C2BBF-4974-4D6B-B680-B84F0F51275E}" srcOrd="0" destOrd="0" presId="urn:microsoft.com/office/officeart/2005/8/layout/radial6"/>
    <dgm:cxn modelId="{998B14D5-E61D-4DA5-A5CF-A7184176A54D}" srcId="{E76D59C3-708A-4E59-92A9-83EE306FB2B1}" destId="{3D1AE536-8A1B-4093-A83B-A12AE009A9B0}" srcOrd="1" destOrd="0" parTransId="{E4798B2A-9938-4DF2-9D27-B6299AE685AC}" sibTransId="{3573E670-D958-48AB-B5DD-D23CFF29860A}"/>
    <dgm:cxn modelId="{3294D5DB-DC72-4D0F-9058-8250E76D720A}" type="presOf" srcId="{CACE325B-894E-4531-92C8-BB70D97F3D55}" destId="{E6E6CE19-7ED8-4D54-91E2-2E6CA5B07677}" srcOrd="0" destOrd="0" presId="urn:microsoft.com/office/officeart/2005/8/layout/radial6"/>
    <dgm:cxn modelId="{E87C4DDD-0FB6-4C62-89F2-4066B5947782}" type="presOf" srcId="{E76D59C3-708A-4E59-92A9-83EE306FB2B1}" destId="{E6714CD8-79BB-4558-AA00-53516239C7FE}" srcOrd="0" destOrd="0" presId="urn:microsoft.com/office/officeart/2005/8/layout/radial6"/>
    <dgm:cxn modelId="{1D5694DE-204E-4CC2-9895-046841923292}" type="presOf" srcId="{EBCD033D-3C33-4AAB-8D0D-414080EDA511}" destId="{4EDD4578-7E65-42F2-9240-486EE8E4568A}" srcOrd="0" destOrd="0" presId="urn:microsoft.com/office/officeart/2005/8/layout/radial6"/>
    <dgm:cxn modelId="{5A5C59E7-34B0-4F3C-BD54-FA904D40F572}" type="presOf" srcId="{20FED12E-4A19-4B10-9485-2D5664BEA34A}" destId="{CBBCF444-8381-4597-A848-7A8A23B41D72}" srcOrd="0" destOrd="0" presId="urn:microsoft.com/office/officeart/2005/8/layout/radial6"/>
    <dgm:cxn modelId="{74B57FEA-F679-4430-A058-BDB47881E992}" type="presOf" srcId="{CC0914DA-96F5-4D0C-8E7D-D08287A39168}" destId="{A64EAF33-7BFE-4BAA-93A9-D93F9EE1815F}" srcOrd="0" destOrd="0" presId="urn:microsoft.com/office/officeart/2005/8/layout/radial6"/>
    <dgm:cxn modelId="{3BA59330-0FA1-4512-A517-5CEE44F3026D}" type="presParOf" srcId="{E9AB7C35-00DD-4C2B-83E6-162106016005}" destId="{E6714CD8-79BB-4558-AA00-53516239C7FE}" srcOrd="0" destOrd="0" presId="urn:microsoft.com/office/officeart/2005/8/layout/radial6"/>
    <dgm:cxn modelId="{EC3BA383-FDD6-4EA4-A534-EE3B100D069A}" type="presParOf" srcId="{E9AB7C35-00DD-4C2B-83E6-162106016005}" destId="{62301219-9248-43EE-9523-D03386A2B15C}" srcOrd="1" destOrd="0" presId="urn:microsoft.com/office/officeart/2005/8/layout/radial6"/>
    <dgm:cxn modelId="{BBA56DE2-B780-458A-BDFB-7F2F2D8799D7}" type="presParOf" srcId="{E9AB7C35-00DD-4C2B-83E6-162106016005}" destId="{8E309E62-19AB-49CE-945F-DF123B358DFD}" srcOrd="2" destOrd="0" presId="urn:microsoft.com/office/officeart/2005/8/layout/radial6"/>
    <dgm:cxn modelId="{E1D1621E-FA71-45D7-8F8F-D67CBC9AFB9C}" type="presParOf" srcId="{E9AB7C35-00DD-4C2B-83E6-162106016005}" destId="{80727051-0416-41AD-9E7A-9D4059E6B6A6}" srcOrd="3" destOrd="0" presId="urn:microsoft.com/office/officeart/2005/8/layout/radial6"/>
    <dgm:cxn modelId="{1C67DACC-219F-446C-A455-2EE7F285E66E}" type="presParOf" srcId="{E9AB7C35-00DD-4C2B-83E6-162106016005}" destId="{BE7E01EF-9B7A-4408-88AE-6FECF7A6309B}" srcOrd="4" destOrd="0" presId="urn:microsoft.com/office/officeart/2005/8/layout/radial6"/>
    <dgm:cxn modelId="{09C484AC-EDFB-4ED9-907F-D53DFCDBE2C6}" type="presParOf" srcId="{E9AB7C35-00DD-4C2B-83E6-162106016005}" destId="{6D213DFD-2B45-4877-A650-F0E79889F04F}" srcOrd="5" destOrd="0" presId="urn:microsoft.com/office/officeart/2005/8/layout/radial6"/>
    <dgm:cxn modelId="{108AB183-0870-4C2D-B033-F16FDA186FDD}" type="presParOf" srcId="{E9AB7C35-00DD-4C2B-83E6-162106016005}" destId="{B5DEF266-293A-453F-B438-01B5F4BE41E2}" srcOrd="6" destOrd="0" presId="urn:microsoft.com/office/officeart/2005/8/layout/radial6"/>
    <dgm:cxn modelId="{CA71107F-2CF2-4B2F-86F0-51DC9C5DA752}" type="presParOf" srcId="{E9AB7C35-00DD-4C2B-83E6-162106016005}" destId="{81D24F88-D2CC-497B-B5C3-51C8B0454269}" srcOrd="7" destOrd="0" presId="urn:microsoft.com/office/officeart/2005/8/layout/radial6"/>
    <dgm:cxn modelId="{6F8C66C7-FD2A-4C18-9600-6564C3F75A28}" type="presParOf" srcId="{E9AB7C35-00DD-4C2B-83E6-162106016005}" destId="{A0AB6BD3-ECF7-497F-A501-0C3FFE45D5E9}" srcOrd="8" destOrd="0" presId="urn:microsoft.com/office/officeart/2005/8/layout/radial6"/>
    <dgm:cxn modelId="{0388E813-F808-44BF-878E-9A09B6C5B793}" type="presParOf" srcId="{E9AB7C35-00DD-4C2B-83E6-162106016005}" destId="{E6D334E8-7683-4B53-BAE1-B988034496D0}" srcOrd="9" destOrd="0" presId="urn:microsoft.com/office/officeart/2005/8/layout/radial6"/>
    <dgm:cxn modelId="{6A648D81-5966-443F-8B44-8FE014E104ED}" type="presParOf" srcId="{E9AB7C35-00DD-4C2B-83E6-162106016005}" destId="{FE857C06-6A18-4C6A-BD4F-237B3BE385F3}" srcOrd="10" destOrd="0" presId="urn:microsoft.com/office/officeart/2005/8/layout/radial6"/>
    <dgm:cxn modelId="{B4AA30CA-7B4B-4D87-AC84-CAE34C148F80}" type="presParOf" srcId="{E9AB7C35-00DD-4C2B-83E6-162106016005}" destId="{6F1F7A8D-81E0-40F9-B267-7D8B562FF251}" srcOrd="11" destOrd="0" presId="urn:microsoft.com/office/officeart/2005/8/layout/radial6"/>
    <dgm:cxn modelId="{45473684-4731-483D-B4AC-AE2DF8EAB04D}" type="presParOf" srcId="{E9AB7C35-00DD-4C2B-83E6-162106016005}" destId="{A64EAF33-7BFE-4BAA-93A9-D93F9EE1815F}" srcOrd="12" destOrd="0" presId="urn:microsoft.com/office/officeart/2005/8/layout/radial6"/>
    <dgm:cxn modelId="{2BB3BBC0-7662-4D0F-B150-612059FB889D}" type="presParOf" srcId="{E9AB7C35-00DD-4C2B-83E6-162106016005}" destId="{4EDD4578-7E65-42F2-9240-486EE8E4568A}" srcOrd="13" destOrd="0" presId="urn:microsoft.com/office/officeart/2005/8/layout/radial6"/>
    <dgm:cxn modelId="{F82D452A-6591-41D1-9392-3458CDC62098}" type="presParOf" srcId="{E9AB7C35-00DD-4C2B-83E6-162106016005}" destId="{FFC5F26A-DD1A-4A3E-AFBE-F5CFE60AEF4E}" srcOrd="14" destOrd="0" presId="urn:microsoft.com/office/officeart/2005/8/layout/radial6"/>
    <dgm:cxn modelId="{34411D0A-4B0A-404F-A201-7AA2DDBB53E7}" type="presParOf" srcId="{E9AB7C35-00DD-4C2B-83E6-162106016005}" destId="{85FD1624-DA9C-4049-8DCE-F429F8874BBA}" srcOrd="15" destOrd="0" presId="urn:microsoft.com/office/officeart/2005/8/layout/radial6"/>
    <dgm:cxn modelId="{4C082138-9AC0-4E6E-AA52-0444A9DDCBF7}" type="presParOf" srcId="{E9AB7C35-00DD-4C2B-83E6-162106016005}" destId="{7A8FDD31-F7B8-4E21-A9EE-B29C2C5AA6E9}" srcOrd="16" destOrd="0" presId="urn:microsoft.com/office/officeart/2005/8/layout/radial6"/>
    <dgm:cxn modelId="{22BCD9E7-9B09-41C6-8895-578C72BF0EF6}" type="presParOf" srcId="{E9AB7C35-00DD-4C2B-83E6-162106016005}" destId="{3681A26E-5715-4B24-8A6B-79369A86546D}" srcOrd="17" destOrd="0" presId="urn:microsoft.com/office/officeart/2005/8/layout/radial6"/>
    <dgm:cxn modelId="{69B8502E-43FD-448B-B9F0-E9F6082FD831}" type="presParOf" srcId="{E9AB7C35-00DD-4C2B-83E6-162106016005}" destId="{7E9708EE-E399-4653-BFCD-BC38CAEB9EE9}" srcOrd="18" destOrd="0" presId="urn:microsoft.com/office/officeart/2005/8/layout/radial6"/>
    <dgm:cxn modelId="{70716929-92FE-49E7-811E-9355BB5907D6}" type="presParOf" srcId="{E9AB7C35-00DD-4C2B-83E6-162106016005}" destId="{8E5C2BBF-4974-4D6B-B680-B84F0F51275E}" srcOrd="19" destOrd="0" presId="urn:microsoft.com/office/officeart/2005/8/layout/radial6"/>
    <dgm:cxn modelId="{DE706BCB-AC9E-4135-8FBF-63D84B2D56B3}" type="presParOf" srcId="{E9AB7C35-00DD-4C2B-83E6-162106016005}" destId="{0330A40A-4407-4C5E-A5FB-E8D1D05A5D96}" srcOrd="20" destOrd="0" presId="urn:microsoft.com/office/officeart/2005/8/layout/radial6"/>
    <dgm:cxn modelId="{0A9DC998-1449-4D35-9C6D-02B788C35207}" type="presParOf" srcId="{E9AB7C35-00DD-4C2B-83E6-162106016005}" destId="{CBBCF444-8381-4597-A848-7A8A23B41D72}" srcOrd="21" destOrd="0" presId="urn:microsoft.com/office/officeart/2005/8/layout/radial6"/>
    <dgm:cxn modelId="{2438A306-E474-4DF4-8D09-169B90593724}" type="presParOf" srcId="{E9AB7C35-00DD-4C2B-83E6-162106016005}" destId="{C8B8BDFA-0A54-4D47-96C7-3D1FA3586DA0}" srcOrd="22" destOrd="0" presId="urn:microsoft.com/office/officeart/2005/8/layout/radial6"/>
    <dgm:cxn modelId="{7DCED8A1-42C0-46E3-A7F2-A6BCAF34C417}" type="presParOf" srcId="{E9AB7C35-00DD-4C2B-83E6-162106016005}" destId="{D59C69C7-E90D-4A6D-BE77-C74816679876}" srcOrd="23" destOrd="0" presId="urn:microsoft.com/office/officeart/2005/8/layout/radial6"/>
    <dgm:cxn modelId="{34E9A304-EF8B-482D-9AAC-81562D16E0ED}" type="presParOf" srcId="{E9AB7C35-00DD-4C2B-83E6-162106016005}" destId="{B3F559EE-0296-4E49-887C-64A1515EAFB9}" srcOrd="24" destOrd="0" presId="urn:microsoft.com/office/officeart/2005/8/layout/radial6"/>
    <dgm:cxn modelId="{04E0CD29-1AC4-43B1-8638-5A1625C4F937}" type="presParOf" srcId="{E9AB7C35-00DD-4C2B-83E6-162106016005}" destId="{E6E6CE19-7ED8-4D54-91E2-2E6CA5B07677}" srcOrd="25" destOrd="0" presId="urn:microsoft.com/office/officeart/2005/8/layout/radial6"/>
    <dgm:cxn modelId="{782FFAAD-9108-47CE-923D-4E615EB75537}" type="presParOf" srcId="{E9AB7C35-00DD-4C2B-83E6-162106016005}" destId="{4F5DB78A-0576-4FFF-8F26-806FA3DBFB0A}" srcOrd="26" destOrd="0" presId="urn:microsoft.com/office/officeart/2005/8/layout/radial6"/>
    <dgm:cxn modelId="{9D01FB09-EED4-4C16-BD54-CAA23FB8A1A3}" type="presParOf" srcId="{E9AB7C35-00DD-4C2B-83E6-162106016005}" destId="{C9A9BB65-F715-4268-95AD-CD3ADDE5A2D8}" srcOrd="27" destOrd="0" presId="urn:microsoft.com/office/officeart/2005/8/layout/radial6"/>
    <dgm:cxn modelId="{0A715B92-CD21-4402-9D23-F373636AC602}" type="presParOf" srcId="{E9AB7C35-00DD-4C2B-83E6-162106016005}" destId="{EE8CBA18-7F51-427F-B256-51A2918DD4C2}" srcOrd="28" destOrd="0" presId="urn:microsoft.com/office/officeart/2005/8/layout/radial6"/>
    <dgm:cxn modelId="{200DEDAE-7347-4859-AE1B-BB6125F939BB}" type="presParOf" srcId="{E9AB7C35-00DD-4C2B-83E6-162106016005}" destId="{6621D5FE-AAFA-4D8C-9E59-C21E31C74975}" srcOrd="29" destOrd="0" presId="urn:microsoft.com/office/officeart/2005/8/layout/radial6"/>
    <dgm:cxn modelId="{C9212B3B-1B2B-4A03-84BC-9887C4BDCE19}" type="presParOf" srcId="{E9AB7C35-00DD-4C2B-83E6-162106016005}" destId="{4A29B34B-DB40-4F74-9CC7-09FD91E96E41}" srcOrd="30" destOrd="0" presId="urn:microsoft.com/office/officeart/2005/8/layout/radial6"/>
    <dgm:cxn modelId="{2F0676F6-2861-4B02-9A22-6763330600F9}" type="presParOf" srcId="{E9AB7C35-00DD-4C2B-83E6-162106016005}" destId="{32D56E95-4EF7-4B1C-8A32-F0A806736A25}" srcOrd="31" destOrd="0" presId="urn:microsoft.com/office/officeart/2005/8/layout/radial6"/>
    <dgm:cxn modelId="{94EB2992-AA74-4518-B81C-E749A4C09090}" type="presParOf" srcId="{E9AB7C35-00DD-4C2B-83E6-162106016005}" destId="{35AD5EF0-F7C2-4203-858E-72E2B2450554}" srcOrd="32" destOrd="0" presId="urn:microsoft.com/office/officeart/2005/8/layout/radial6"/>
    <dgm:cxn modelId="{8DA49302-D559-4C24-AD15-2862B64E8671}" type="presParOf" srcId="{E9AB7C35-00DD-4C2B-83E6-162106016005}" destId="{DCD6B6EC-EDE4-4D38-B323-FFA182BE2140}" srcOrd="33"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D08E92-FA3C-4668-A079-604C065BAE60}" type="doc">
      <dgm:prSet loTypeId="urn:microsoft.com/office/officeart/2005/8/layout/pyramid1" loCatId="pyramid" qsTypeId="urn:microsoft.com/office/officeart/2005/8/quickstyle/simple1#1" qsCatId="simple" csTypeId="urn:microsoft.com/office/officeart/2005/8/colors/colorful5" csCatId="colorful" phldr="1"/>
      <dgm:spPr/>
      <dgm:t>
        <a:bodyPr/>
        <a:lstStyle/>
        <a:p>
          <a:endParaRPr lang="fr-FR"/>
        </a:p>
      </dgm:t>
    </dgm:pt>
    <dgm:pt modelId="{359FC259-B7EF-41B7-83A9-426B298BF6B7}">
      <dgm:prSet phldrT="[Texte]" custT="1"/>
      <dgm:spPr>
        <a:solidFill>
          <a:schemeClr val="accent1">
            <a:lumMod val="20000"/>
            <a:lumOff val="80000"/>
          </a:schemeClr>
        </a:solidFill>
      </dgm:spPr>
      <dgm:t>
        <a:bodyPr/>
        <a:lstStyle/>
        <a:p>
          <a:endParaRPr lang="fr-FR" sz="1200" b="0" dirty="0">
            <a:solidFill>
              <a:srgbClr val="000000"/>
            </a:solidFill>
          </a:endParaRPr>
        </a:p>
        <a:p>
          <a:r>
            <a:rPr lang="en-US" sz="1200" b="0" noProof="0" dirty="0">
              <a:solidFill>
                <a:srgbClr val="000000"/>
              </a:solidFill>
              <a:latin typeface="Calibri" panose="020F0502020204030204" pitchFamily="34" charset="0"/>
              <a:cs typeface="Calibri" panose="020F0502020204030204" pitchFamily="34" charset="0"/>
            </a:rPr>
            <a:t>Niv 4 </a:t>
          </a:r>
        </a:p>
        <a:p>
          <a:r>
            <a:rPr lang="en-US" sz="1200" b="0" noProof="0" dirty="0">
              <a:solidFill>
                <a:srgbClr val="000000"/>
              </a:solidFill>
              <a:latin typeface="Calibri" panose="020F0502020204030204" pitchFamily="34" charset="0"/>
              <a:cs typeface="Calibri" panose="020F0502020204030204" pitchFamily="34" charset="0"/>
            </a:rPr>
            <a:t>Company Management</a:t>
          </a:r>
        </a:p>
      </dgm:t>
    </dgm:pt>
    <dgm:pt modelId="{C29E1182-F5D5-426D-A762-9D7002742CFE}" cxnId="{4FBDB31D-70D7-432B-8266-2B30E1BB703F}" type="parTrans">
      <dgm:prSet/>
      <dgm:spPr/>
      <dgm:t>
        <a:bodyPr/>
        <a:lstStyle/>
        <a:p>
          <a:endParaRPr lang="fr-FR" sz="800" b="0">
            <a:solidFill>
              <a:srgbClr val="000000"/>
            </a:solidFill>
          </a:endParaRPr>
        </a:p>
      </dgm:t>
    </dgm:pt>
    <dgm:pt modelId="{7D434044-4C27-4059-A55D-CF77BA345DB6}" cxnId="{4FBDB31D-70D7-432B-8266-2B30E1BB703F}" type="sibTrans">
      <dgm:prSet/>
      <dgm:spPr/>
      <dgm:t>
        <a:bodyPr/>
        <a:lstStyle/>
        <a:p>
          <a:endParaRPr lang="fr-FR" sz="800" b="0">
            <a:solidFill>
              <a:srgbClr val="000000"/>
            </a:solidFill>
          </a:endParaRPr>
        </a:p>
      </dgm:t>
    </dgm:pt>
    <dgm:pt modelId="{D4B064C5-2BEB-4220-BF89-EFD2669E9FEA}">
      <dgm:prSet phldrT="[Texte]" custT="1"/>
      <dgm:spPr>
        <a:solidFill>
          <a:schemeClr val="accent1">
            <a:lumMod val="75000"/>
          </a:schemeClr>
        </a:solidFill>
      </dgm:spPr>
      <dgm:t>
        <a:bodyPr/>
        <a:lstStyle/>
        <a:p>
          <a:r>
            <a:rPr lang="en-US" sz="1400" b="0" noProof="0" dirty="0" err="1">
              <a:solidFill>
                <a:srgbClr val="000000"/>
              </a:solidFill>
              <a:latin typeface="Calibri" panose="020F0502020204030204" pitchFamily="34" charset="0"/>
              <a:cs typeface="Calibri" panose="020F0502020204030204" pitchFamily="34" charset="0"/>
            </a:rPr>
            <a:t>Niveau</a:t>
          </a:r>
          <a:r>
            <a:rPr lang="en-US" sz="1400" b="0" noProof="0" dirty="0">
              <a:solidFill>
                <a:srgbClr val="000000"/>
              </a:solidFill>
              <a:latin typeface="Calibri" panose="020F0502020204030204" pitchFamily="34" charset="0"/>
              <a:cs typeface="Calibri" panose="020F0502020204030204" pitchFamily="34" charset="0"/>
            </a:rPr>
            <a:t> 2 </a:t>
          </a:r>
        </a:p>
        <a:p>
          <a:r>
            <a:rPr lang="en-US" sz="1400" b="0" noProof="0" dirty="0">
              <a:solidFill>
                <a:srgbClr val="000000"/>
              </a:solidFill>
              <a:latin typeface="Calibri" panose="020F0502020204030204" pitchFamily="34" charset="0"/>
              <a:cs typeface="Calibri" panose="020F0502020204030204" pitchFamily="34" charset="0"/>
            </a:rPr>
            <a:t>Supervision</a:t>
          </a:r>
        </a:p>
      </dgm:t>
    </dgm:pt>
    <dgm:pt modelId="{03D229F5-D7BE-43CB-B32F-61D0BE23BFB2}" cxnId="{E0D89B82-A403-4EAB-8412-CF5B1058C231}" type="parTrans">
      <dgm:prSet/>
      <dgm:spPr/>
      <dgm:t>
        <a:bodyPr/>
        <a:lstStyle/>
        <a:p>
          <a:endParaRPr lang="fr-FR" sz="800" b="0">
            <a:solidFill>
              <a:srgbClr val="000000"/>
            </a:solidFill>
          </a:endParaRPr>
        </a:p>
      </dgm:t>
    </dgm:pt>
    <dgm:pt modelId="{5288779D-57A6-4D7A-BFB6-0F7678DA7117}" cxnId="{E0D89B82-A403-4EAB-8412-CF5B1058C231}" type="sibTrans">
      <dgm:prSet/>
      <dgm:spPr/>
      <dgm:t>
        <a:bodyPr/>
        <a:lstStyle/>
        <a:p>
          <a:endParaRPr lang="fr-FR" sz="800" b="0">
            <a:solidFill>
              <a:srgbClr val="000000"/>
            </a:solidFill>
          </a:endParaRPr>
        </a:p>
      </dgm:t>
    </dgm:pt>
    <dgm:pt modelId="{DD7C6F6C-AF9E-445E-A6E9-1A60BAC4572B}">
      <dgm:prSet phldrT="[Texte]" custT="1"/>
      <dgm:spPr>
        <a:solidFill>
          <a:schemeClr val="accent1">
            <a:lumMod val="50000"/>
          </a:schemeClr>
        </a:solidFill>
      </dgm:spPr>
      <dgm:t>
        <a:bodyPr/>
        <a:lstStyle/>
        <a:p>
          <a:r>
            <a:rPr lang="en-US" sz="1200" b="0" noProof="0" dirty="0" err="1">
              <a:solidFill>
                <a:schemeClr val="bg1"/>
              </a:solidFill>
              <a:latin typeface="Calibri" panose="020F0502020204030204" pitchFamily="34" charset="0"/>
              <a:cs typeface="Calibri" panose="020F0502020204030204" pitchFamily="34" charset="0"/>
            </a:rPr>
            <a:t>Niveau</a:t>
          </a:r>
          <a:r>
            <a:rPr lang="en-US" sz="1200" b="0" noProof="0" dirty="0">
              <a:solidFill>
                <a:schemeClr val="bg1"/>
              </a:solidFill>
              <a:latin typeface="Calibri" panose="020F0502020204030204" pitchFamily="34" charset="0"/>
              <a:cs typeface="Calibri" panose="020F0502020204030204" pitchFamily="34" charset="0"/>
            </a:rPr>
            <a:t> 0 - 1</a:t>
          </a:r>
        </a:p>
        <a:p>
          <a:r>
            <a:rPr lang="fr-FR" sz="1200" b="0" noProof="0" dirty="0">
              <a:solidFill>
                <a:schemeClr val="bg1"/>
              </a:solidFill>
              <a:latin typeface="Calibri" panose="020F0502020204030204" pitchFamily="34" charset="0"/>
              <a:cs typeface="Calibri" panose="020F0502020204030204" pitchFamily="34" charset="0"/>
            </a:rPr>
            <a:t>Capteurs, Actionneurs et Automates</a:t>
          </a:r>
        </a:p>
      </dgm:t>
    </dgm:pt>
    <dgm:pt modelId="{DDDA80C5-0401-4B79-8D4C-63BB44FB707E}" cxnId="{D3CD3440-A6B4-46E1-8FDC-EFF1BF1EC450}" type="parTrans">
      <dgm:prSet/>
      <dgm:spPr/>
      <dgm:t>
        <a:bodyPr/>
        <a:lstStyle/>
        <a:p>
          <a:endParaRPr lang="fr-FR" sz="800" b="0">
            <a:solidFill>
              <a:srgbClr val="000000"/>
            </a:solidFill>
          </a:endParaRPr>
        </a:p>
      </dgm:t>
    </dgm:pt>
    <dgm:pt modelId="{76C321E0-E7D5-4ABD-A9A3-8CC51F7A6F2B}" cxnId="{D3CD3440-A6B4-46E1-8FDC-EFF1BF1EC450}" type="sibTrans">
      <dgm:prSet/>
      <dgm:spPr/>
      <dgm:t>
        <a:bodyPr/>
        <a:lstStyle/>
        <a:p>
          <a:endParaRPr lang="fr-FR" sz="800" b="0">
            <a:solidFill>
              <a:srgbClr val="000000"/>
            </a:solidFill>
          </a:endParaRPr>
        </a:p>
      </dgm:t>
    </dgm:pt>
    <dgm:pt modelId="{FBE139BD-E06A-49D6-9743-81F77FF15EC6}">
      <dgm:prSet phldrT="[Texte]" custT="1"/>
      <dgm:spPr>
        <a:solidFill>
          <a:schemeClr val="accent1">
            <a:lumMod val="60000"/>
            <a:lumOff val="40000"/>
          </a:schemeClr>
        </a:solidFill>
      </dgm:spPr>
      <dgm:t>
        <a:bodyPr/>
        <a:lstStyle/>
        <a:p>
          <a:r>
            <a:rPr lang="en-US" sz="2000" b="0" noProof="0" dirty="0" err="1">
              <a:solidFill>
                <a:srgbClr val="000000"/>
              </a:solidFill>
              <a:latin typeface="Calibri" panose="020F0502020204030204" pitchFamily="34" charset="0"/>
              <a:cs typeface="Calibri" panose="020F0502020204030204" pitchFamily="34" charset="0"/>
            </a:rPr>
            <a:t>Niveau</a:t>
          </a:r>
          <a:r>
            <a:rPr lang="en-US" sz="2000" b="0" noProof="0" dirty="0">
              <a:solidFill>
                <a:srgbClr val="000000"/>
              </a:solidFill>
              <a:latin typeface="Calibri" panose="020F0502020204030204" pitchFamily="34" charset="0"/>
              <a:cs typeface="Calibri" panose="020F0502020204030204" pitchFamily="34" charset="0"/>
            </a:rPr>
            <a:t> 3 </a:t>
          </a:r>
        </a:p>
        <a:p>
          <a:r>
            <a:rPr lang="fr-FR" sz="2000" b="0" noProof="0" dirty="0">
              <a:solidFill>
                <a:srgbClr val="000000"/>
              </a:solidFill>
              <a:latin typeface="Calibri" panose="020F0502020204030204" pitchFamily="34" charset="0"/>
              <a:cs typeface="Calibri" panose="020F0502020204030204" pitchFamily="34" charset="0"/>
            </a:rPr>
            <a:t>Système d’Exécution</a:t>
          </a:r>
        </a:p>
      </dgm:t>
    </dgm:pt>
    <dgm:pt modelId="{26A26E93-A715-4419-8ACF-6649823879E1}" cxnId="{A755C4A6-A992-49CD-85AC-74DCFD373FAE}" type="parTrans">
      <dgm:prSet/>
      <dgm:spPr/>
      <dgm:t>
        <a:bodyPr/>
        <a:lstStyle/>
        <a:p>
          <a:endParaRPr lang="fr-FR" sz="800" b="0">
            <a:solidFill>
              <a:srgbClr val="000000"/>
            </a:solidFill>
          </a:endParaRPr>
        </a:p>
      </dgm:t>
    </dgm:pt>
    <dgm:pt modelId="{FE74BBB9-C32B-4D6F-AA07-94E2490DAA56}" cxnId="{A755C4A6-A992-49CD-85AC-74DCFD373FAE}" type="sibTrans">
      <dgm:prSet/>
      <dgm:spPr/>
      <dgm:t>
        <a:bodyPr/>
        <a:lstStyle/>
        <a:p>
          <a:endParaRPr lang="fr-FR" sz="800" b="0">
            <a:solidFill>
              <a:srgbClr val="000000"/>
            </a:solidFill>
          </a:endParaRPr>
        </a:p>
      </dgm:t>
    </dgm:pt>
    <dgm:pt modelId="{3F2EC531-EC5A-45A9-B031-58ACAEE44F44}">
      <dgm:prSet phldrT="[Texte]" custT="1"/>
      <dgm:spPr>
        <a:ln>
          <a:solidFill>
            <a:srgbClr val="00FF00"/>
          </a:solidFill>
        </a:ln>
      </dgm:spPr>
      <dgm:t>
        <a:bodyPr/>
        <a:lstStyle/>
        <a:p>
          <a:pPr marL="180975" indent="-180975"/>
          <a:r>
            <a:rPr lang="en-US" sz="1200" b="1" noProof="0" dirty="0">
              <a:solidFill>
                <a:srgbClr val="000000"/>
              </a:solidFill>
              <a:latin typeface="Calibri" panose="020F0502020204030204" pitchFamily="34" charset="0"/>
              <a:cs typeface="Calibri" panose="020F0502020204030204" pitchFamily="34" charset="0"/>
            </a:rPr>
            <a:t>ERP </a:t>
          </a:r>
          <a:r>
            <a:rPr lang="en-US" sz="1200" b="0" noProof="0" dirty="0">
              <a:solidFill>
                <a:srgbClr val="000000"/>
              </a:solidFill>
              <a:latin typeface="Calibri" panose="020F0502020204030204" pitchFamily="34" charset="0"/>
              <a:cs typeface="Calibri" panose="020F0502020204030204" pitchFamily="34" charset="0"/>
            </a:rPr>
            <a:t>(Enterprise Resource Planning) / </a:t>
          </a:r>
          <a:r>
            <a:rPr lang="en-US" sz="1200" b="1" noProof="0" dirty="0">
              <a:solidFill>
                <a:srgbClr val="000000"/>
              </a:solidFill>
              <a:latin typeface="Calibri" panose="020F0502020204030204" pitchFamily="34" charset="0"/>
              <a:cs typeface="Calibri" panose="020F0502020204030204" pitchFamily="34" charset="0"/>
            </a:rPr>
            <a:t>SCM</a:t>
          </a:r>
          <a:r>
            <a:rPr lang="en-US" sz="1200" b="0" noProof="0" dirty="0">
              <a:solidFill>
                <a:srgbClr val="000000"/>
              </a:solidFill>
              <a:latin typeface="Calibri" panose="020F0502020204030204" pitchFamily="34" charset="0"/>
              <a:cs typeface="Calibri" panose="020F0502020204030204" pitchFamily="34" charset="0"/>
            </a:rPr>
            <a:t> (Supply Chain Management)</a:t>
          </a:r>
        </a:p>
      </dgm:t>
    </dgm:pt>
    <dgm:pt modelId="{6C5383F6-B702-4772-B05F-A05F42B22E44}" cxnId="{9EAA6B0F-E7A3-43AD-B978-E432D3A31A24}" type="parTrans">
      <dgm:prSet/>
      <dgm:spPr/>
      <dgm:t>
        <a:bodyPr/>
        <a:lstStyle/>
        <a:p>
          <a:endParaRPr lang="fr-FR" sz="800">
            <a:solidFill>
              <a:srgbClr val="000000"/>
            </a:solidFill>
          </a:endParaRPr>
        </a:p>
      </dgm:t>
    </dgm:pt>
    <dgm:pt modelId="{147223F6-5FE3-40B8-B46C-01971773FF8E}" cxnId="{9EAA6B0F-E7A3-43AD-B978-E432D3A31A24}" type="sibTrans">
      <dgm:prSet/>
      <dgm:spPr/>
      <dgm:t>
        <a:bodyPr/>
        <a:lstStyle/>
        <a:p>
          <a:endParaRPr lang="fr-FR" sz="800">
            <a:solidFill>
              <a:srgbClr val="000000"/>
            </a:solidFill>
          </a:endParaRPr>
        </a:p>
      </dgm:t>
    </dgm:pt>
    <dgm:pt modelId="{3E0302FE-00B0-4848-8E31-4BF60FBD1FB1}">
      <dgm:prSet phldrT="[Texte]" custT="1"/>
      <dgm:spPr>
        <a:ln>
          <a:solidFill>
            <a:srgbClr val="00FF00"/>
          </a:solidFill>
        </a:ln>
      </dgm:spPr>
      <dgm:t>
        <a:bodyPr/>
        <a:lstStyle/>
        <a:p>
          <a:pPr marL="180975" indent="-180975"/>
          <a:r>
            <a:rPr lang="en-US" sz="1200" b="1" noProof="0" dirty="0">
              <a:solidFill>
                <a:srgbClr val="000000"/>
              </a:solidFill>
              <a:latin typeface="Calibri" panose="020F0502020204030204" pitchFamily="34" charset="0"/>
              <a:cs typeface="Calibri" panose="020F0502020204030204" pitchFamily="34" charset="0"/>
            </a:rPr>
            <a:t>APS </a:t>
          </a:r>
          <a:r>
            <a:rPr lang="en-US" sz="1200" b="0" noProof="0" dirty="0">
              <a:solidFill>
                <a:srgbClr val="000000"/>
              </a:solidFill>
              <a:latin typeface="Calibri" panose="020F0502020204030204" pitchFamily="34" charset="0"/>
              <a:cs typeface="Calibri" panose="020F0502020204030204" pitchFamily="34" charset="0"/>
            </a:rPr>
            <a:t>(Advance Planning and Scheduling), </a:t>
          </a:r>
          <a:r>
            <a:rPr lang="fr-FR" sz="1200" b="1" noProof="0" dirty="0">
              <a:solidFill>
                <a:srgbClr val="000000"/>
              </a:solidFill>
              <a:latin typeface="Calibri" panose="020F0502020204030204" pitchFamily="34" charset="0"/>
              <a:cs typeface="Calibri" panose="020F0502020204030204" pitchFamily="34" charset="0"/>
            </a:rPr>
            <a:t>partie Planification</a:t>
          </a:r>
          <a:endParaRPr lang="en-US" sz="1200" b="0" noProof="0" dirty="0">
            <a:solidFill>
              <a:srgbClr val="000000"/>
            </a:solidFill>
            <a:latin typeface="Calibri" panose="020F0502020204030204" pitchFamily="34" charset="0"/>
            <a:cs typeface="Calibri" panose="020F0502020204030204" pitchFamily="34" charset="0"/>
          </a:endParaRPr>
        </a:p>
      </dgm:t>
    </dgm:pt>
    <dgm:pt modelId="{D87DEAEB-00FD-4FFE-9F25-FD69B07AA2DC}" cxnId="{F7CCD11D-38C7-465D-96BB-7789BFCFDB1D}" type="parTrans">
      <dgm:prSet/>
      <dgm:spPr/>
      <dgm:t>
        <a:bodyPr/>
        <a:lstStyle/>
        <a:p>
          <a:endParaRPr lang="fr-FR" sz="800">
            <a:solidFill>
              <a:srgbClr val="000000"/>
            </a:solidFill>
          </a:endParaRPr>
        </a:p>
      </dgm:t>
    </dgm:pt>
    <dgm:pt modelId="{C9D101AF-757E-4AD0-85D6-C7A429C6D153}" cxnId="{F7CCD11D-38C7-465D-96BB-7789BFCFDB1D}" type="sibTrans">
      <dgm:prSet/>
      <dgm:spPr/>
      <dgm:t>
        <a:bodyPr/>
        <a:lstStyle/>
        <a:p>
          <a:endParaRPr lang="fr-FR" sz="800">
            <a:solidFill>
              <a:srgbClr val="000000"/>
            </a:solidFill>
          </a:endParaRPr>
        </a:p>
      </dgm:t>
    </dgm:pt>
    <dgm:pt modelId="{4C6F1E19-C0B0-42B6-BFE0-2F55B687371E}">
      <dgm:prSet phldrT="[Texte]" custT="1"/>
      <dgm:spPr>
        <a:ln>
          <a:solidFill>
            <a:srgbClr val="00FF00"/>
          </a:solidFill>
        </a:ln>
      </dgm:spPr>
      <dgm:t>
        <a:bodyPr/>
        <a:lstStyle/>
        <a:p>
          <a:pPr marL="180975" indent="-180975"/>
          <a:r>
            <a:rPr lang="en-US" sz="1200" b="1" noProof="0" dirty="0">
              <a:solidFill>
                <a:srgbClr val="000000"/>
              </a:solidFill>
              <a:latin typeface="Calibri" panose="020F0502020204030204" pitchFamily="34" charset="0"/>
              <a:cs typeface="Calibri" panose="020F0502020204030204" pitchFamily="34" charset="0"/>
            </a:rPr>
            <a:t>PLM</a:t>
          </a:r>
          <a:r>
            <a:rPr lang="en-US" sz="1200" b="0" noProof="0" dirty="0">
              <a:solidFill>
                <a:srgbClr val="000000"/>
              </a:solidFill>
              <a:latin typeface="Calibri" panose="020F0502020204030204" pitchFamily="34" charset="0"/>
              <a:cs typeface="Calibri" panose="020F0502020204030204" pitchFamily="34" charset="0"/>
            </a:rPr>
            <a:t> (Product Lifecycle Management)</a:t>
          </a:r>
        </a:p>
      </dgm:t>
    </dgm:pt>
    <dgm:pt modelId="{6E38E99D-A5BF-47D6-9B86-1CFFDEC29E6D}" cxnId="{DD1229FB-C2D8-4B34-89D2-DBF3878B2640}" type="parTrans">
      <dgm:prSet/>
      <dgm:spPr/>
      <dgm:t>
        <a:bodyPr/>
        <a:lstStyle/>
        <a:p>
          <a:endParaRPr lang="fr-FR">
            <a:solidFill>
              <a:srgbClr val="000000"/>
            </a:solidFill>
          </a:endParaRPr>
        </a:p>
      </dgm:t>
    </dgm:pt>
    <dgm:pt modelId="{F794792F-8CEC-44A7-A193-FBE56A5C5B70}" cxnId="{DD1229FB-C2D8-4B34-89D2-DBF3878B2640}" type="sibTrans">
      <dgm:prSet/>
      <dgm:spPr/>
      <dgm:t>
        <a:bodyPr/>
        <a:lstStyle/>
        <a:p>
          <a:endParaRPr lang="fr-FR">
            <a:solidFill>
              <a:srgbClr val="000000"/>
            </a:solidFill>
          </a:endParaRPr>
        </a:p>
      </dgm:t>
    </dgm:pt>
    <dgm:pt modelId="{8205C9E8-BA15-459E-B935-E7DF753C765D}">
      <dgm:prSet phldrT="[Texte]" custT="1"/>
      <dgm:spPr/>
      <dgm:t>
        <a:bodyPr/>
        <a:lstStyle/>
        <a:p>
          <a:endParaRPr lang="en-US" sz="1100" b="0" noProof="0" dirty="0">
            <a:solidFill>
              <a:srgbClr val="000000"/>
            </a:solidFill>
          </a:endParaRPr>
        </a:p>
      </dgm:t>
    </dgm:pt>
    <dgm:pt modelId="{F87CAC96-8AF9-4685-B4CC-21CE6C8A6488}" cxnId="{6D38DC23-69B8-42E1-80D3-6545C924D54D}" type="parTrans">
      <dgm:prSet/>
      <dgm:spPr/>
      <dgm:t>
        <a:bodyPr/>
        <a:lstStyle/>
        <a:p>
          <a:endParaRPr lang="fr-FR">
            <a:solidFill>
              <a:srgbClr val="000000"/>
            </a:solidFill>
          </a:endParaRPr>
        </a:p>
      </dgm:t>
    </dgm:pt>
    <dgm:pt modelId="{2EF03883-8333-4F29-A3F5-576F16D604F3}" cxnId="{6D38DC23-69B8-42E1-80D3-6545C924D54D}" type="sibTrans">
      <dgm:prSet/>
      <dgm:spPr/>
      <dgm:t>
        <a:bodyPr/>
        <a:lstStyle/>
        <a:p>
          <a:endParaRPr lang="fr-FR">
            <a:solidFill>
              <a:srgbClr val="000000"/>
            </a:solidFill>
          </a:endParaRPr>
        </a:p>
      </dgm:t>
    </dgm:pt>
    <dgm:pt modelId="{5D5186FB-5CB5-4E8F-B470-0C4B075D6928}">
      <dgm:prSet phldrT="[Texte]" custT="1"/>
      <dgm:spPr>
        <a:ln>
          <a:solidFill>
            <a:srgbClr val="00FF00"/>
          </a:solidFill>
        </a:ln>
      </dgm:spPr>
      <dgm:t>
        <a:bodyPr/>
        <a:lstStyle/>
        <a:p>
          <a:pPr marL="180975" indent="-180975"/>
          <a:r>
            <a:rPr lang="en-US" sz="1200" b="1" noProof="0" dirty="0">
              <a:solidFill>
                <a:srgbClr val="000000"/>
              </a:solidFill>
              <a:latin typeface="Calibri" panose="020F0502020204030204" pitchFamily="34" charset="0"/>
              <a:cs typeface="Calibri" panose="020F0502020204030204" pitchFamily="34" charset="0"/>
            </a:rPr>
            <a:t>CMM</a:t>
          </a:r>
          <a:r>
            <a:rPr lang="en-US" sz="1200" noProof="0" dirty="0">
              <a:solidFill>
                <a:srgbClr val="000000"/>
              </a:solidFill>
              <a:latin typeface="Calibri" panose="020F0502020204030204" pitchFamily="34" charset="0"/>
              <a:cs typeface="Calibri" panose="020F0502020204030204" pitchFamily="34" charset="0"/>
            </a:rPr>
            <a:t> (</a:t>
          </a:r>
          <a:r>
            <a:rPr lang="en-US" sz="1200" noProof="0" dirty="0">
              <a:solidFill>
                <a:schemeClr val="accent6">
                  <a:lumMod val="50000"/>
                </a:schemeClr>
              </a:solidFill>
              <a:latin typeface="Calibri" panose="020F0502020204030204" pitchFamily="34" charset="0"/>
              <a:cs typeface="Calibri" panose="020F0502020204030204" pitchFamily="34" charset="0"/>
            </a:rPr>
            <a:t>Computer-assisted Maintenance Management),</a:t>
          </a:r>
          <a:endParaRPr lang="en-US" sz="1200" b="0" noProof="0" dirty="0">
            <a:solidFill>
              <a:schemeClr val="accent6">
                <a:lumMod val="50000"/>
              </a:schemeClr>
            </a:solidFill>
            <a:latin typeface="Calibri" panose="020F0502020204030204" pitchFamily="34" charset="0"/>
            <a:cs typeface="Calibri" panose="020F0502020204030204" pitchFamily="34" charset="0"/>
          </a:endParaRPr>
        </a:p>
      </dgm:t>
    </dgm:pt>
    <dgm:pt modelId="{2B6D39C5-72A2-4D18-A35A-95160D5FEDE8}" cxnId="{F0D39DE5-5B74-4728-A137-5AEEE70086E6}" type="parTrans">
      <dgm:prSet/>
      <dgm:spPr/>
      <dgm:t>
        <a:bodyPr/>
        <a:lstStyle/>
        <a:p>
          <a:endParaRPr lang="fr-FR">
            <a:solidFill>
              <a:srgbClr val="000000"/>
            </a:solidFill>
          </a:endParaRPr>
        </a:p>
      </dgm:t>
    </dgm:pt>
    <dgm:pt modelId="{D6AE0EDE-CE40-4159-9DA0-341F87689A8E}" cxnId="{F0D39DE5-5B74-4728-A137-5AEEE70086E6}" type="sibTrans">
      <dgm:prSet/>
      <dgm:spPr/>
      <dgm:t>
        <a:bodyPr/>
        <a:lstStyle/>
        <a:p>
          <a:endParaRPr lang="fr-FR">
            <a:solidFill>
              <a:srgbClr val="000000"/>
            </a:solidFill>
          </a:endParaRPr>
        </a:p>
      </dgm:t>
    </dgm:pt>
    <dgm:pt modelId="{A66F0AB8-0C63-492F-BE33-08621FA337A2}" type="pres">
      <dgm:prSet presAssocID="{36D08E92-FA3C-4668-A079-604C065BAE60}" presName="Name0" presStyleCnt="0">
        <dgm:presLayoutVars>
          <dgm:dir/>
          <dgm:animLvl val="lvl"/>
          <dgm:resizeHandles val="exact"/>
        </dgm:presLayoutVars>
      </dgm:prSet>
      <dgm:spPr/>
    </dgm:pt>
    <dgm:pt modelId="{FE7944D0-CFE5-4C26-89D4-743388AEB47B}" type="pres">
      <dgm:prSet presAssocID="{359FC259-B7EF-41B7-83A9-426B298BF6B7}" presName="Name8" presStyleCnt="0"/>
      <dgm:spPr/>
    </dgm:pt>
    <dgm:pt modelId="{E5CD9AA3-E479-4EA1-A63D-4048FC0AC644}" type="pres">
      <dgm:prSet presAssocID="{359FC259-B7EF-41B7-83A9-426B298BF6B7}" presName="acctBkgd" presStyleLbl="alignAcc1" presStyleIdx="0" presStyleCnt="2"/>
      <dgm:spPr/>
    </dgm:pt>
    <dgm:pt modelId="{12B2414D-20D3-4019-8EFC-535859CC3083}" type="pres">
      <dgm:prSet presAssocID="{359FC259-B7EF-41B7-83A9-426B298BF6B7}" presName="acctTx" presStyleLbl="alignAcc1" presStyleIdx="0" presStyleCnt="2">
        <dgm:presLayoutVars>
          <dgm:bulletEnabled val="1"/>
        </dgm:presLayoutVars>
      </dgm:prSet>
      <dgm:spPr/>
    </dgm:pt>
    <dgm:pt modelId="{4C724433-E8E5-40C5-891D-F2D36608BB4A}" type="pres">
      <dgm:prSet presAssocID="{359FC259-B7EF-41B7-83A9-426B298BF6B7}" presName="level" presStyleLbl="node1" presStyleIdx="0" presStyleCnt="4" custAng="0" custScaleX="99804" custScaleY="71164">
        <dgm:presLayoutVars>
          <dgm:chMax val="1"/>
          <dgm:bulletEnabled val="1"/>
        </dgm:presLayoutVars>
      </dgm:prSet>
      <dgm:spPr/>
    </dgm:pt>
    <dgm:pt modelId="{D9339773-0335-4DDC-82FA-C1F383A30283}" type="pres">
      <dgm:prSet presAssocID="{359FC259-B7EF-41B7-83A9-426B298BF6B7}" presName="levelTx" presStyleLbl="revTx" presStyleIdx="0" presStyleCnt="0">
        <dgm:presLayoutVars>
          <dgm:chMax val="1"/>
          <dgm:bulletEnabled val="1"/>
        </dgm:presLayoutVars>
      </dgm:prSet>
      <dgm:spPr/>
    </dgm:pt>
    <dgm:pt modelId="{020A8E29-871C-40E5-B0EB-9306725F360C}" type="pres">
      <dgm:prSet presAssocID="{FBE139BD-E06A-49D6-9743-81F77FF15EC6}" presName="Name8" presStyleCnt="0"/>
      <dgm:spPr/>
    </dgm:pt>
    <dgm:pt modelId="{F6C18BB5-E90E-4B90-B873-F79F06D51487}" type="pres">
      <dgm:prSet presAssocID="{FBE139BD-E06A-49D6-9743-81F77FF15EC6}" presName="acctBkgd" presStyleLbl="alignAcc1" presStyleIdx="1" presStyleCnt="2"/>
      <dgm:spPr/>
    </dgm:pt>
    <dgm:pt modelId="{F526EA8D-138D-47BE-8A50-6952F5897D4E}" type="pres">
      <dgm:prSet presAssocID="{FBE139BD-E06A-49D6-9743-81F77FF15EC6}" presName="acctTx" presStyleLbl="alignAcc1" presStyleIdx="1" presStyleCnt="2">
        <dgm:presLayoutVars>
          <dgm:bulletEnabled val="1"/>
        </dgm:presLayoutVars>
      </dgm:prSet>
      <dgm:spPr/>
    </dgm:pt>
    <dgm:pt modelId="{9FCBEED0-3A8A-4ACA-A785-6750FF3BDEDF}" type="pres">
      <dgm:prSet presAssocID="{FBE139BD-E06A-49D6-9743-81F77FF15EC6}" presName="level" presStyleLbl="node1" presStyleIdx="1" presStyleCnt="4">
        <dgm:presLayoutVars>
          <dgm:chMax val="1"/>
          <dgm:bulletEnabled val="1"/>
        </dgm:presLayoutVars>
      </dgm:prSet>
      <dgm:spPr/>
    </dgm:pt>
    <dgm:pt modelId="{31660A63-1809-453B-878D-BABBD16CC0BC}" type="pres">
      <dgm:prSet presAssocID="{FBE139BD-E06A-49D6-9743-81F77FF15EC6}" presName="levelTx" presStyleLbl="revTx" presStyleIdx="0" presStyleCnt="0">
        <dgm:presLayoutVars>
          <dgm:chMax val="1"/>
          <dgm:bulletEnabled val="1"/>
        </dgm:presLayoutVars>
      </dgm:prSet>
      <dgm:spPr/>
    </dgm:pt>
    <dgm:pt modelId="{0E7E9FD9-B6BA-4199-B649-D60DD5C611A9}" type="pres">
      <dgm:prSet presAssocID="{D4B064C5-2BEB-4220-BF89-EFD2669E9FEA}" presName="Name8" presStyleCnt="0"/>
      <dgm:spPr/>
    </dgm:pt>
    <dgm:pt modelId="{388CE0DC-63E4-42F1-B5C0-41509DA9159E}" type="pres">
      <dgm:prSet presAssocID="{D4B064C5-2BEB-4220-BF89-EFD2669E9FEA}" presName="level" presStyleLbl="node1" presStyleIdx="2" presStyleCnt="4" custScaleY="78890">
        <dgm:presLayoutVars>
          <dgm:chMax val="1"/>
          <dgm:bulletEnabled val="1"/>
        </dgm:presLayoutVars>
      </dgm:prSet>
      <dgm:spPr/>
    </dgm:pt>
    <dgm:pt modelId="{5E18F83B-4B0C-4DB6-9CFA-6B9C69D280BD}" type="pres">
      <dgm:prSet presAssocID="{D4B064C5-2BEB-4220-BF89-EFD2669E9FEA}" presName="levelTx" presStyleLbl="revTx" presStyleIdx="0" presStyleCnt="0">
        <dgm:presLayoutVars>
          <dgm:chMax val="1"/>
          <dgm:bulletEnabled val="1"/>
        </dgm:presLayoutVars>
      </dgm:prSet>
      <dgm:spPr/>
    </dgm:pt>
    <dgm:pt modelId="{603735B1-7E82-4772-9838-77302E4E68B5}" type="pres">
      <dgm:prSet presAssocID="{DD7C6F6C-AF9E-445E-A6E9-1A60BAC4572B}" presName="Name8" presStyleCnt="0"/>
      <dgm:spPr/>
    </dgm:pt>
    <dgm:pt modelId="{DB4062FF-6A4A-4343-8500-29A8065C6442}" type="pres">
      <dgm:prSet presAssocID="{DD7C6F6C-AF9E-445E-A6E9-1A60BAC4572B}" presName="level" presStyleLbl="node1" presStyleIdx="3" presStyleCnt="4" custScaleY="76492">
        <dgm:presLayoutVars>
          <dgm:chMax val="1"/>
          <dgm:bulletEnabled val="1"/>
        </dgm:presLayoutVars>
      </dgm:prSet>
      <dgm:spPr/>
    </dgm:pt>
    <dgm:pt modelId="{60CBD92D-E951-4818-89D7-27A220665B4D}" type="pres">
      <dgm:prSet presAssocID="{DD7C6F6C-AF9E-445E-A6E9-1A60BAC4572B}" presName="levelTx" presStyleLbl="revTx" presStyleIdx="0" presStyleCnt="0">
        <dgm:presLayoutVars>
          <dgm:chMax val="1"/>
          <dgm:bulletEnabled val="1"/>
        </dgm:presLayoutVars>
      </dgm:prSet>
      <dgm:spPr/>
    </dgm:pt>
  </dgm:ptLst>
  <dgm:cxnLst>
    <dgm:cxn modelId="{9EAA6B0F-E7A3-43AD-B978-E432D3A31A24}" srcId="{359FC259-B7EF-41B7-83A9-426B298BF6B7}" destId="{3F2EC531-EC5A-45A9-B031-58ACAEE44F44}" srcOrd="0" destOrd="0" parTransId="{6C5383F6-B702-4772-B05F-A05F42B22E44}" sibTransId="{147223F6-5FE3-40B8-B46C-01971773FF8E}"/>
    <dgm:cxn modelId="{EB708E19-0B1E-4408-AD90-57CD82DEDDDE}" type="presOf" srcId="{D4B064C5-2BEB-4220-BF89-EFD2669E9FEA}" destId="{5E18F83B-4B0C-4DB6-9CFA-6B9C69D280BD}" srcOrd="1" destOrd="0" presId="urn:microsoft.com/office/officeart/2005/8/layout/pyramid1"/>
    <dgm:cxn modelId="{4FBDB31D-70D7-432B-8266-2B30E1BB703F}" srcId="{36D08E92-FA3C-4668-A079-604C065BAE60}" destId="{359FC259-B7EF-41B7-83A9-426B298BF6B7}" srcOrd="0" destOrd="0" parTransId="{C29E1182-F5D5-426D-A762-9D7002742CFE}" sibTransId="{7D434044-4C27-4059-A55D-CF77BA345DB6}"/>
    <dgm:cxn modelId="{F7CCD11D-38C7-465D-96BB-7789BFCFDB1D}" srcId="{359FC259-B7EF-41B7-83A9-426B298BF6B7}" destId="{3E0302FE-00B0-4848-8E31-4BF60FBD1FB1}" srcOrd="2" destOrd="0" parTransId="{D87DEAEB-00FD-4FFE-9F25-FD69B07AA2DC}" sibTransId="{C9D101AF-757E-4AD0-85D6-C7A429C6D153}"/>
    <dgm:cxn modelId="{6D38DC23-69B8-42E1-80D3-6545C924D54D}" srcId="{FBE139BD-E06A-49D6-9743-81F77FF15EC6}" destId="{8205C9E8-BA15-459E-B935-E7DF753C765D}" srcOrd="0" destOrd="0" parTransId="{F87CAC96-8AF9-4685-B4CC-21CE6C8A6488}" sibTransId="{2EF03883-8333-4F29-A3F5-576F16D604F3}"/>
    <dgm:cxn modelId="{AB2A302B-AAE8-4A1B-8695-3796A0290BC4}" type="presOf" srcId="{DD7C6F6C-AF9E-445E-A6E9-1A60BAC4572B}" destId="{60CBD92D-E951-4818-89D7-27A220665B4D}" srcOrd="1" destOrd="0" presId="urn:microsoft.com/office/officeart/2005/8/layout/pyramid1"/>
    <dgm:cxn modelId="{D9B5AF32-154C-42C5-882C-CF88273AC2B1}" type="presOf" srcId="{359FC259-B7EF-41B7-83A9-426B298BF6B7}" destId="{D9339773-0335-4DDC-82FA-C1F383A30283}" srcOrd="1" destOrd="0" presId="urn:microsoft.com/office/officeart/2005/8/layout/pyramid1"/>
    <dgm:cxn modelId="{D3CD3440-A6B4-46E1-8FDC-EFF1BF1EC450}" srcId="{36D08E92-FA3C-4668-A079-604C065BAE60}" destId="{DD7C6F6C-AF9E-445E-A6E9-1A60BAC4572B}" srcOrd="3" destOrd="0" parTransId="{DDDA80C5-0401-4B79-8D4C-63BB44FB707E}" sibTransId="{76C321E0-E7D5-4ABD-A9A3-8CC51F7A6F2B}"/>
    <dgm:cxn modelId="{F9EC7550-C8DB-4186-9F52-5F98DEF06D91}" type="presOf" srcId="{8205C9E8-BA15-459E-B935-E7DF753C765D}" destId="{F6C18BB5-E90E-4B90-B873-F79F06D51487}" srcOrd="0" destOrd="0" presId="urn:microsoft.com/office/officeart/2005/8/layout/pyramid1"/>
    <dgm:cxn modelId="{FF178181-09DA-4BC8-985C-E2DFA4CD5F33}" type="presOf" srcId="{FBE139BD-E06A-49D6-9743-81F77FF15EC6}" destId="{9FCBEED0-3A8A-4ACA-A785-6750FF3BDEDF}" srcOrd="0" destOrd="0" presId="urn:microsoft.com/office/officeart/2005/8/layout/pyramid1"/>
    <dgm:cxn modelId="{E0D89B82-A403-4EAB-8412-CF5B1058C231}" srcId="{36D08E92-FA3C-4668-A079-604C065BAE60}" destId="{D4B064C5-2BEB-4220-BF89-EFD2669E9FEA}" srcOrd="2" destOrd="0" parTransId="{03D229F5-D7BE-43CB-B32F-61D0BE23BFB2}" sibTransId="{5288779D-57A6-4D7A-BFB6-0F7678DA7117}"/>
    <dgm:cxn modelId="{C30F9C84-4319-4701-B151-8C71934DA9C9}" type="presOf" srcId="{3E0302FE-00B0-4848-8E31-4BF60FBD1FB1}" destId="{E5CD9AA3-E479-4EA1-A63D-4048FC0AC644}" srcOrd="0" destOrd="2" presId="urn:microsoft.com/office/officeart/2005/8/layout/pyramid1"/>
    <dgm:cxn modelId="{B1EF4493-54E7-4406-A0DA-041F0DD7710F}" type="presOf" srcId="{DD7C6F6C-AF9E-445E-A6E9-1A60BAC4572B}" destId="{DB4062FF-6A4A-4343-8500-29A8065C6442}" srcOrd="0" destOrd="0" presId="urn:microsoft.com/office/officeart/2005/8/layout/pyramid1"/>
    <dgm:cxn modelId="{67225893-8EB0-413E-9F35-456AFF48A7EA}" type="presOf" srcId="{FBE139BD-E06A-49D6-9743-81F77FF15EC6}" destId="{31660A63-1809-453B-878D-BABBD16CC0BC}" srcOrd="1" destOrd="0" presId="urn:microsoft.com/office/officeart/2005/8/layout/pyramid1"/>
    <dgm:cxn modelId="{85D3BDA0-F2DC-43BD-9C28-886AB5A5685B}" type="presOf" srcId="{3F2EC531-EC5A-45A9-B031-58ACAEE44F44}" destId="{E5CD9AA3-E479-4EA1-A63D-4048FC0AC644}" srcOrd="0" destOrd="0" presId="urn:microsoft.com/office/officeart/2005/8/layout/pyramid1"/>
    <dgm:cxn modelId="{4E9297A1-6DB3-429B-BC8C-8AAF29B5B0FF}" type="presOf" srcId="{5D5186FB-5CB5-4E8F-B470-0C4B075D6928}" destId="{12B2414D-20D3-4019-8EFC-535859CC3083}" srcOrd="1" destOrd="3" presId="urn:microsoft.com/office/officeart/2005/8/layout/pyramid1"/>
    <dgm:cxn modelId="{A755C4A6-A992-49CD-85AC-74DCFD373FAE}" srcId="{36D08E92-FA3C-4668-A079-604C065BAE60}" destId="{FBE139BD-E06A-49D6-9743-81F77FF15EC6}" srcOrd="1" destOrd="0" parTransId="{26A26E93-A715-4419-8ACF-6649823879E1}" sibTransId="{FE74BBB9-C32B-4D6F-AA07-94E2490DAA56}"/>
    <dgm:cxn modelId="{E7B6A4A7-CEEC-4994-BF6D-D18BB4CED503}" type="presOf" srcId="{5D5186FB-5CB5-4E8F-B470-0C4B075D6928}" destId="{E5CD9AA3-E479-4EA1-A63D-4048FC0AC644}" srcOrd="0" destOrd="3" presId="urn:microsoft.com/office/officeart/2005/8/layout/pyramid1"/>
    <dgm:cxn modelId="{AAD247AC-D5EB-4404-920E-9D0D7D9D78CF}" type="presOf" srcId="{36D08E92-FA3C-4668-A079-604C065BAE60}" destId="{A66F0AB8-0C63-492F-BE33-08621FA337A2}" srcOrd="0" destOrd="0" presId="urn:microsoft.com/office/officeart/2005/8/layout/pyramid1"/>
    <dgm:cxn modelId="{0D6BC3D8-EB77-49FD-94D6-3D004EF03C53}" type="presOf" srcId="{3E0302FE-00B0-4848-8E31-4BF60FBD1FB1}" destId="{12B2414D-20D3-4019-8EFC-535859CC3083}" srcOrd="1" destOrd="2" presId="urn:microsoft.com/office/officeart/2005/8/layout/pyramid1"/>
    <dgm:cxn modelId="{3E587ADC-EFD6-4E0C-ABFB-E7F02374873C}" type="presOf" srcId="{8205C9E8-BA15-459E-B935-E7DF753C765D}" destId="{F526EA8D-138D-47BE-8A50-6952F5897D4E}" srcOrd="1" destOrd="0" presId="urn:microsoft.com/office/officeart/2005/8/layout/pyramid1"/>
    <dgm:cxn modelId="{9BFB97E1-7D59-4D26-9E71-DE1F58CD9C62}" type="presOf" srcId="{359FC259-B7EF-41B7-83A9-426B298BF6B7}" destId="{4C724433-E8E5-40C5-891D-F2D36608BB4A}" srcOrd="0" destOrd="0" presId="urn:microsoft.com/office/officeart/2005/8/layout/pyramid1"/>
    <dgm:cxn modelId="{6AF85CE3-3FA4-4D8D-942D-F930B183BC3E}" type="presOf" srcId="{4C6F1E19-C0B0-42B6-BFE0-2F55B687371E}" destId="{E5CD9AA3-E479-4EA1-A63D-4048FC0AC644}" srcOrd="0" destOrd="1" presId="urn:microsoft.com/office/officeart/2005/8/layout/pyramid1"/>
    <dgm:cxn modelId="{F0D39DE5-5B74-4728-A137-5AEEE70086E6}" srcId="{359FC259-B7EF-41B7-83A9-426B298BF6B7}" destId="{5D5186FB-5CB5-4E8F-B470-0C4B075D6928}" srcOrd="3" destOrd="0" parTransId="{2B6D39C5-72A2-4D18-A35A-95160D5FEDE8}" sibTransId="{D6AE0EDE-CE40-4159-9DA0-341F87689A8E}"/>
    <dgm:cxn modelId="{7B1D24F1-18AB-423A-B19D-6253E1DB6AD5}" type="presOf" srcId="{D4B064C5-2BEB-4220-BF89-EFD2669E9FEA}" destId="{388CE0DC-63E4-42F1-B5C0-41509DA9159E}" srcOrd="0" destOrd="0" presId="urn:microsoft.com/office/officeart/2005/8/layout/pyramid1"/>
    <dgm:cxn modelId="{13BC49F5-FC05-4326-A7F8-49C79E0D7E8C}" type="presOf" srcId="{3F2EC531-EC5A-45A9-B031-58ACAEE44F44}" destId="{12B2414D-20D3-4019-8EFC-535859CC3083}" srcOrd="1" destOrd="0" presId="urn:microsoft.com/office/officeart/2005/8/layout/pyramid1"/>
    <dgm:cxn modelId="{FCDC11FB-D5A7-444D-95C9-275A8103B945}" type="presOf" srcId="{4C6F1E19-C0B0-42B6-BFE0-2F55B687371E}" destId="{12B2414D-20D3-4019-8EFC-535859CC3083}" srcOrd="1" destOrd="1" presId="urn:microsoft.com/office/officeart/2005/8/layout/pyramid1"/>
    <dgm:cxn modelId="{DD1229FB-C2D8-4B34-89D2-DBF3878B2640}" srcId="{359FC259-B7EF-41B7-83A9-426B298BF6B7}" destId="{4C6F1E19-C0B0-42B6-BFE0-2F55B687371E}" srcOrd="1" destOrd="0" parTransId="{6E38E99D-A5BF-47D6-9B86-1CFFDEC29E6D}" sibTransId="{F794792F-8CEC-44A7-A193-FBE56A5C5B70}"/>
    <dgm:cxn modelId="{F5393004-913F-4833-A10B-CFE4E6116966}" type="presParOf" srcId="{A66F0AB8-0C63-492F-BE33-08621FA337A2}" destId="{FE7944D0-CFE5-4C26-89D4-743388AEB47B}" srcOrd="0" destOrd="0" presId="urn:microsoft.com/office/officeart/2005/8/layout/pyramid1"/>
    <dgm:cxn modelId="{FECA6E15-D006-48D1-849D-9698AC3EB019}" type="presParOf" srcId="{FE7944D0-CFE5-4C26-89D4-743388AEB47B}" destId="{E5CD9AA3-E479-4EA1-A63D-4048FC0AC644}" srcOrd="0" destOrd="0" presId="urn:microsoft.com/office/officeart/2005/8/layout/pyramid1"/>
    <dgm:cxn modelId="{AE268C11-BC0E-4ABA-AC9E-6C363111BAF0}" type="presParOf" srcId="{FE7944D0-CFE5-4C26-89D4-743388AEB47B}" destId="{12B2414D-20D3-4019-8EFC-535859CC3083}" srcOrd="1" destOrd="0" presId="urn:microsoft.com/office/officeart/2005/8/layout/pyramid1"/>
    <dgm:cxn modelId="{0F3BCA1A-29EB-48FB-A491-35F0EF2BA5C6}" type="presParOf" srcId="{FE7944D0-CFE5-4C26-89D4-743388AEB47B}" destId="{4C724433-E8E5-40C5-891D-F2D36608BB4A}" srcOrd="2" destOrd="0" presId="urn:microsoft.com/office/officeart/2005/8/layout/pyramid1"/>
    <dgm:cxn modelId="{13FABE5C-26E2-430C-88F7-B9109EDAC221}" type="presParOf" srcId="{FE7944D0-CFE5-4C26-89D4-743388AEB47B}" destId="{D9339773-0335-4DDC-82FA-C1F383A30283}" srcOrd="3" destOrd="0" presId="urn:microsoft.com/office/officeart/2005/8/layout/pyramid1"/>
    <dgm:cxn modelId="{5BD59240-385D-4409-9A34-3AFAB3E9F62D}" type="presParOf" srcId="{A66F0AB8-0C63-492F-BE33-08621FA337A2}" destId="{020A8E29-871C-40E5-B0EB-9306725F360C}" srcOrd="1" destOrd="0" presId="urn:microsoft.com/office/officeart/2005/8/layout/pyramid1"/>
    <dgm:cxn modelId="{82E04D61-0E0E-4BFA-961A-AAA68BC095FD}" type="presParOf" srcId="{020A8E29-871C-40E5-B0EB-9306725F360C}" destId="{F6C18BB5-E90E-4B90-B873-F79F06D51487}" srcOrd="0" destOrd="0" presId="urn:microsoft.com/office/officeart/2005/8/layout/pyramid1"/>
    <dgm:cxn modelId="{69DB530C-E3B5-4883-8BC0-05E0D8B554D4}" type="presParOf" srcId="{020A8E29-871C-40E5-B0EB-9306725F360C}" destId="{F526EA8D-138D-47BE-8A50-6952F5897D4E}" srcOrd="1" destOrd="0" presId="urn:microsoft.com/office/officeart/2005/8/layout/pyramid1"/>
    <dgm:cxn modelId="{83F15A14-2C60-4230-B2A0-4A56807193BA}" type="presParOf" srcId="{020A8E29-871C-40E5-B0EB-9306725F360C}" destId="{9FCBEED0-3A8A-4ACA-A785-6750FF3BDEDF}" srcOrd="2" destOrd="0" presId="urn:microsoft.com/office/officeart/2005/8/layout/pyramid1"/>
    <dgm:cxn modelId="{DBB64755-4BBC-4B11-B618-78AC365DFDD4}" type="presParOf" srcId="{020A8E29-871C-40E5-B0EB-9306725F360C}" destId="{31660A63-1809-453B-878D-BABBD16CC0BC}" srcOrd="3" destOrd="0" presId="urn:microsoft.com/office/officeart/2005/8/layout/pyramid1"/>
    <dgm:cxn modelId="{56824039-F633-4148-93AA-B3DB1A7809F6}" type="presParOf" srcId="{A66F0AB8-0C63-492F-BE33-08621FA337A2}" destId="{0E7E9FD9-B6BA-4199-B649-D60DD5C611A9}" srcOrd="2" destOrd="0" presId="urn:microsoft.com/office/officeart/2005/8/layout/pyramid1"/>
    <dgm:cxn modelId="{2E1F1ED0-0141-4F1E-BBA7-F622D747E37C}" type="presParOf" srcId="{0E7E9FD9-B6BA-4199-B649-D60DD5C611A9}" destId="{388CE0DC-63E4-42F1-B5C0-41509DA9159E}" srcOrd="0" destOrd="0" presId="urn:microsoft.com/office/officeart/2005/8/layout/pyramid1"/>
    <dgm:cxn modelId="{EBC999B6-EC54-47AF-A3B5-A3758F7A364E}" type="presParOf" srcId="{0E7E9FD9-B6BA-4199-B649-D60DD5C611A9}" destId="{5E18F83B-4B0C-4DB6-9CFA-6B9C69D280BD}" srcOrd="1" destOrd="0" presId="urn:microsoft.com/office/officeart/2005/8/layout/pyramid1"/>
    <dgm:cxn modelId="{5DEABE51-297D-4146-AA86-3944B7195F34}" type="presParOf" srcId="{A66F0AB8-0C63-492F-BE33-08621FA337A2}" destId="{603735B1-7E82-4772-9838-77302E4E68B5}" srcOrd="3" destOrd="0" presId="urn:microsoft.com/office/officeart/2005/8/layout/pyramid1"/>
    <dgm:cxn modelId="{CA4BFCFF-C895-48BC-801A-C304D7EBA120}" type="presParOf" srcId="{603735B1-7E82-4772-9838-77302E4E68B5}" destId="{DB4062FF-6A4A-4343-8500-29A8065C6442}" srcOrd="0" destOrd="0" presId="urn:microsoft.com/office/officeart/2005/8/layout/pyramid1"/>
    <dgm:cxn modelId="{CF779B29-FB26-44A3-926A-AA854813EDA9}" type="presParOf" srcId="{603735B1-7E82-4772-9838-77302E4E68B5}" destId="{60CBD92D-E951-4818-89D7-27A220665B4D}" srcOrd="1" destOrd="0" presId="urn:microsoft.com/office/officeart/2005/8/layout/pyramid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3539BA-11A6-4E3C-BEBB-52A546FE1BE5}"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fr-FR"/>
        </a:p>
      </dgm:t>
    </dgm:pt>
    <dgm:pt modelId="{6A433D2A-8A8B-42A6-95B9-887C2989F3B5}">
      <dgm:prSet phldrT="[Texte]" custT="1"/>
      <dgm:spPr>
        <a:solidFill>
          <a:srgbClr val="00B050"/>
        </a:solidFill>
      </dgm:spPr>
      <dgm:t>
        <a:bodyPr lIns="0" rIns="0"/>
        <a:lstStyle/>
        <a:p>
          <a:r>
            <a:rPr lang="fr-FR" sz="1100" dirty="0"/>
            <a:t>Analyse de performance</a:t>
          </a:r>
        </a:p>
      </dgm:t>
    </dgm:pt>
    <dgm:pt modelId="{3681B2A3-F482-4F7F-86C8-17B27F8C226A}" cxnId="{54890B0E-DEEF-4DEA-A4CB-43D0198E68CA}" type="parTrans">
      <dgm:prSet/>
      <dgm:spPr/>
      <dgm:t>
        <a:bodyPr/>
        <a:lstStyle/>
        <a:p>
          <a:endParaRPr lang="fr-FR"/>
        </a:p>
      </dgm:t>
    </dgm:pt>
    <dgm:pt modelId="{86E1A9A2-3AA3-416E-9FB7-C87FB31AFE78}" cxnId="{54890B0E-DEEF-4DEA-A4CB-43D0198E68CA}" type="sibTrans">
      <dgm:prSet/>
      <dgm:spPr/>
      <dgm:t>
        <a:bodyPr/>
        <a:lstStyle/>
        <a:p>
          <a:endParaRPr lang="fr-FR"/>
        </a:p>
      </dgm:t>
    </dgm:pt>
    <dgm:pt modelId="{3D1AE536-8A1B-4093-A83B-A12AE009A9B0}">
      <dgm:prSet phldrT="[Texte]" custT="1"/>
      <dgm:spPr>
        <a:solidFill>
          <a:srgbClr val="7030A0"/>
        </a:solidFill>
      </dgm:spPr>
      <dgm:t>
        <a:bodyPr/>
        <a:lstStyle/>
        <a:p>
          <a:r>
            <a:rPr lang="fr-FR" sz="1100" dirty="0"/>
            <a:t>Traçabilité, généalogie</a:t>
          </a:r>
        </a:p>
      </dgm:t>
    </dgm:pt>
    <dgm:pt modelId="{E4798B2A-9938-4DF2-9D27-B6299AE685AC}" cxnId="{998B14D5-E61D-4DA5-A5CF-A7184176A54D}" type="parTrans">
      <dgm:prSet/>
      <dgm:spPr/>
      <dgm:t>
        <a:bodyPr/>
        <a:lstStyle/>
        <a:p>
          <a:endParaRPr lang="fr-FR"/>
        </a:p>
      </dgm:t>
    </dgm:pt>
    <dgm:pt modelId="{3573E670-D958-48AB-B5DD-D23CFF29860A}" cxnId="{998B14D5-E61D-4DA5-A5CF-A7184176A54D}" type="sibTrans">
      <dgm:prSet/>
      <dgm:spPr/>
      <dgm:t>
        <a:bodyPr/>
        <a:lstStyle/>
        <a:p>
          <a:endParaRPr lang="fr-FR"/>
        </a:p>
      </dgm:t>
    </dgm:pt>
    <dgm:pt modelId="{F5D7FCCF-F752-4BA5-BE23-F5E10424ADF6}">
      <dgm:prSet phldrT="[Texte]" custT="1"/>
      <dgm:spPr>
        <a:solidFill>
          <a:srgbClr val="00B0F0"/>
        </a:solidFill>
      </dgm:spPr>
      <dgm:t>
        <a:bodyPr/>
        <a:lstStyle/>
        <a:p>
          <a:r>
            <a:rPr lang="fr-FR" sz="1100" dirty="0"/>
            <a:t>Ordonnance-ment</a:t>
          </a:r>
        </a:p>
      </dgm:t>
    </dgm:pt>
    <dgm:pt modelId="{99CBB94C-6590-4FE6-B7E9-D5B0636D8D6D}" cxnId="{F514D4A2-A9D5-41DE-9C46-D0814B288A73}" type="parTrans">
      <dgm:prSet/>
      <dgm:spPr/>
      <dgm:t>
        <a:bodyPr/>
        <a:lstStyle/>
        <a:p>
          <a:endParaRPr lang="fr-FR"/>
        </a:p>
      </dgm:t>
    </dgm:pt>
    <dgm:pt modelId="{CC0914DA-96F5-4D0C-8E7D-D08287A39168}" cxnId="{F514D4A2-A9D5-41DE-9C46-D0814B288A73}" type="sibTrans">
      <dgm:prSet/>
      <dgm:spPr/>
      <dgm:t>
        <a:bodyPr/>
        <a:lstStyle/>
        <a:p>
          <a:endParaRPr lang="fr-FR"/>
        </a:p>
      </dgm:t>
    </dgm:pt>
    <dgm:pt modelId="{19DA378A-BC00-44CB-8E94-197CA261E4FA}">
      <dgm:prSet phldrT="[Texte]" custT="1"/>
      <dgm:spPr>
        <a:solidFill>
          <a:schemeClr val="accent3"/>
        </a:solidFill>
      </dgm:spPr>
      <dgm:t>
        <a:bodyPr/>
        <a:lstStyle/>
        <a:p>
          <a:r>
            <a:rPr lang="fr-FR" sz="1100" dirty="0"/>
            <a:t>Gestion des documents et des données techniques</a:t>
          </a:r>
        </a:p>
      </dgm:t>
    </dgm:pt>
    <dgm:pt modelId="{87A99ACD-77CE-4CDB-B946-98065F651CCE}" cxnId="{A41CA5A0-1429-4926-B7D9-188437A1B742}" type="parTrans">
      <dgm:prSet/>
      <dgm:spPr/>
      <dgm:t>
        <a:bodyPr/>
        <a:lstStyle/>
        <a:p>
          <a:endParaRPr lang="fr-FR"/>
        </a:p>
      </dgm:t>
    </dgm:pt>
    <dgm:pt modelId="{52026C9D-7BC9-49E9-8CDC-AC26D9E397FD}" cxnId="{A41CA5A0-1429-4926-B7D9-188437A1B742}" type="sibTrans">
      <dgm:prSet/>
      <dgm:spPr/>
      <dgm:t>
        <a:bodyPr/>
        <a:lstStyle/>
        <a:p>
          <a:endParaRPr lang="fr-FR"/>
        </a:p>
      </dgm:t>
    </dgm:pt>
    <dgm:pt modelId="{C6178743-19C9-4FC0-83FA-2E8E12DEB3A8}">
      <dgm:prSet phldrT="[Texte]" custT="1"/>
      <dgm:spPr>
        <a:solidFill>
          <a:srgbClr val="00B0F0"/>
        </a:solidFill>
      </dgm:spPr>
      <dgm:t>
        <a:bodyPr lIns="0" tIns="0" rIns="0" bIns="0"/>
        <a:lstStyle/>
        <a:p>
          <a:r>
            <a:rPr lang="fr-FR" sz="1100" dirty="0"/>
            <a:t>Maintenance</a:t>
          </a:r>
        </a:p>
      </dgm:t>
    </dgm:pt>
    <dgm:pt modelId="{06FE383A-680E-41B1-823A-0E0EFDB430D3}" cxnId="{5CD938B5-254E-45CD-ACF9-954791DD3A00}" type="parTrans">
      <dgm:prSet/>
      <dgm:spPr/>
      <dgm:t>
        <a:bodyPr/>
        <a:lstStyle/>
        <a:p>
          <a:endParaRPr lang="fr-FR"/>
        </a:p>
      </dgm:t>
    </dgm:pt>
    <dgm:pt modelId="{876A69B1-3378-4A72-8E5B-7EBD3D9763EB}" cxnId="{5CD938B5-254E-45CD-ACF9-954791DD3A00}" type="sibTrans">
      <dgm:prSet/>
      <dgm:spPr/>
      <dgm:t>
        <a:bodyPr/>
        <a:lstStyle/>
        <a:p>
          <a:endParaRPr lang="fr-FR"/>
        </a:p>
      </dgm:t>
    </dgm:pt>
    <dgm:pt modelId="{EBCD033D-3C33-4AAB-8D0D-414080EDA511}">
      <dgm:prSet phldrT="[Texte]" custT="1"/>
      <dgm:spPr/>
      <dgm:t>
        <a:bodyPr/>
        <a:lstStyle/>
        <a:p>
          <a:r>
            <a:rPr lang="fr-FR" sz="1100" dirty="0"/>
            <a:t>(Ré-) Affectation des tâches routage produits, lots</a:t>
          </a:r>
        </a:p>
      </dgm:t>
    </dgm:pt>
    <dgm:pt modelId="{DBA0B7DE-D635-4401-8282-FDDDDFC9E15D}" cxnId="{215B1189-1D1A-4F1C-8FDE-D638EB8EC534}" type="parTrans">
      <dgm:prSet/>
      <dgm:spPr/>
      <dgm:t>
        <a:bodyPr/>
        <a:lstStyle/>
        <a:p>
          <a:endParaRPr lang="fr-FR"/>
        </a:p>
      </dgm:t>
    </dgm:pt>
    <dgm:pt modelId="{95DDBE17-817E-4CB3-867D-32A538294EEE}" cxnId="{215B1189-1D1A-4F1C-8FDE-D638EB8EC534}" type="sibTrans">
      <dgm:prSet/>
      <dgm:spPr/>
      <dgm:t>
        <a:bodyPr/>
        <a:lstStyle/>
        <a:p>
          <a:endParaRPr lang="fr-FR"/>
        </a:p>
      </dgm:t>
    </dgm:pt>
    <dgm:pt modelId="{F98A501C-96FF-48D9-BF4A-F16316E583DA}">
      <dgm:prSet phldrT="[Texte]" custT="1"/>
      <dgm:spPr>
        <a:solidFill>
          <a:srgbClr val="92D050"/>
        </a:solidFill>
      </dgm:spPr>
      <dgm:t>
        <a:bodyPr/>
        <a:lstStyle/>
        <a:p>
          <a:r>
            <a:rPr lang="fr-FR" sz="1100" dirty="0"/>
            <a:t>Gestion du personnel</a:t>
          </a:r>
        </a:p>
      </dgm:t>
    </dgm:pt>
    <dgm:pt modelId="{659990B6-9972-44D9-AF46-FC6731745CF9}" cxnId="{7BA4719E-130F-4EB6-B44B-DB603E3B7AA9}" type="parTrans">
      <dgm:prSet/>
      <dgm:spPr/>
      <dgm:t>
        <a:bodyPr/>
        <a:lstStyle/>
        <a:p>
          <a:endParaRPr lang="fr-FR"/>
        </a:p>
      </dgm:t>
    </dgm:pt>
    <dgm:pt modelId="{7F351385-2F61-4227-990F-1F7724D7F275}" cxnId="{7BA4719E-130F-4EB6-B44B-DB603E3B7AA9}" type="sibTrans">
      <dgm:prSet/>
      <dgm:spPr/>
      <dgm:t>
        <a:bodyPr/>
        <a:lstStyle/>
        <a:p>
          <a:endParaRPr lang="fr-FR"/>
        </a:p>
      </dgm:t>
    </dgm:pt>
    <dgm:pt modelId="{E0B291C4-DC50-4936-BA23-C3A0C04D1C08}">
      <dgm:prSet phldrT="[Texte]" custT="1"/>
      <dgm:spPr/>
      <dgm:t>
        <a:bodyPr/>
        <a:lstStyle/>
        <a:p>
          <a:r>
            <a:rPr lang="fr-FR" sz="1100" dirty="0"/>
            <a:t>Acquisition de données</a:t>
          </a:r>
        </a:p>
      </dgm:t>
    </dgm:pt>
    <dgm:pt modelId="{A415C9A5-8785-42BF-A216-CCE212845D22}" cxnId="{2F7C71BF-8094-4757-9A89-78984A99394D}" type="parTrans">
      <dgm:prSet/>
      <dgm:spPr/>
      <dgm:t>
        <a:bodyPr/>
        <a:lstStyle/>
        <a:p>
          <a:endParaRPr lang="fr-FR"/>
        </a:p>
      </dgm:t>
    </dgm:pt>
    <dgm:pt modelId="{5A34C09B-CC26-498A-A73D-80096A6A87DF}" cxnId="{2F7C71BF-8094-4757-9A89-78984A99394D}" type="sibTrans">
      <dgm:prSet/>
      <dgm:spPr/>
      <dgm:t>
        <a:bodyPr/>
        <a:lstStyle/>
        <a:p>
          <a:endParaRPr lang="fr-FR"/>
        </a:p>
      </dgm:t>
    </dgm:pt>
    <dgm:pt modelId="{CACE325B-894E-4531-92C8-BB70D97F3D55}">
      <dgm:prSet phldrT="[Texte]" custT="1"/>
      <dgm:spPr>
        <a:solidFill>
          <a:schemeClr val="accent3"/>
        </a:solidFill>
      </dgm:spPr>
      <dgm:t>
        <a:bodyPr/>
        <a:lstStyle/>
        <a:p>
          <a:r>
            <a:rPr lang="fr-FR" sz="1100" dirty="0"/>
            <a:t>Gestion des ressources</a:t>
          </a:r>
        </a:p>
      </dgm:t>
    </dgm:pt>
    <dgm:pt modelId="{C4EEEB93-AC02-4C9F-833D-4154BB658AF7}" cxnId="{7CDB852A-B3A3-4437-8A72-BB7151B98710}" type="parTrans">
      <dgm:prSet/>
      <dgm:spPr/>
      <dgm:t>
        <a:bodyPr/>
        <a:lstStyle/>
        <a:p>
          <a:endParaRPr lang="fr-FR"/>
        </a:p>
      </dgm:t>
    </dgm:pt>
    <dgm:pt modelId="{B5A4AD7A-EFF0-4EDF-AF4D-4F45ED5C4A9F}" cxnId="{7CDB852A-B3A3-4437-8A72-BB7151B98710}" type="sibTrans">
      <dgm:prSet/>
      <dgm:spPr/>
      <dgm:t>
        <a:bodyPr/>
        <a:lstStyle/>
        <a:p>
          <a:endParaRPr lang="fr-FR"/>
        </a:p>
      </dgm:t>
    </dgm:pt>
    <dgm:pt modelId="{729E3888-F90B-4D05-91BF-2C8CB412BB84}">
      <dgm:prSet phldrT="[Texte]" custT="1"/>
      <dgm:spPr>
        <a:solidFill>
          <a:srgbClr val="6EC628"/>
        </a:solidFill>
      </dgm:spPr>
      <dgm:t>
        <a:bodyPr/>
        <a:lstStyle/>
        <a:p>
          <a:r>
            <a:rPr lang="fr-FR" sz="1100" dirty="0"/>
            <a:t>Contrôle d’exécution du procédé</a:t>
          </a:r>
        </a:p>
      </dgm:t>
    </dgm:pt>
    <dgm:pt modelId="{C549E015-46D3-49C8-892B-D4F25ACDD5B9}" cxnId="{F646A80B-9860-451F-B5CF-5B6F393EF238}" type="parTrans">
      <dgm:prSet/>
      <dgm:spPr/>
      <dgm:t>
        <a:bodyPr/>
        <a:lstStyle/>
        <a:p>
          <a:endParaRPr lang="fr-FR"/>
        </a:p>
      </dgm:t>
    </dgm:pt>
    <dgm:pt modelId="{692FCE12-2DE9-4687-B61C-34E5D56A20B0}" cxnId="{F646A80B-9860-451F-B5CF-5B6F393EF238}" type="sibTrans">
      <dgm:prSet/>
      <dgm:spPr/>
      <dgm:t>
        <a:bodyPr/>
        <a:lstStyle/>
        <a:p>
          <a:endParaRPr lang="fr-FR"/>
        </a:p>
      </dgm:t>
    </dgm:pt>
    <dgm:pt modelId="{4EEAA119-938D-4A61-9D59-CA24F4886B80}">
      <dgm:prSet phldrT="[Texte]" custT="1"/>
      <dgm:spPr>
        <a:solidFill>
          <a:srgbClr val="7030A0"/>
        </a:solidFill>
      </dgm:spPr>
      <dgm:t>
        <a:bodyPr/>
        <a:lstStyle/>
        <a:p>
          <a:r>
            <a:rPr lang="fr-FR" sz="1100" dirty="0"/>
            <a:t>Qualité</a:t>
          </a:r>
        </a:p>
      </dgm:t>
    </dgm:pt>
    <dgm:pt modelId="{20FED12E-4A19-4B10-9485-2D5664BEA34A}" cxnId="{AEEF4B7A-B926-4505-B008-ADB86E185E46}" type="sibTrans">
      <dgm:prSet/>
      <dgm:spPr/>
      <dgm:t>
        <a:bodyPr/>
        <a:lstStyle/>
        <a:p>
          <a:endParaRPr lang="fr-FR"/>
        </a:p>
      </dgm:t>
    </dgm:pt>
    <dgm:pt modelId="{77236C92-D0AC-40E4-B1CD-D4E7B7744068}" cxnId="{AEEF4B7A-B926-4505-B008-ADB86E185E46}" type="parTrans">
      <dgm:prSet/>
      <dgm:spPr/>
      <dgm:t>
        <a:bodyPr/>
        <a:lstStyle/>
        <a:p>
          <a:endParaRPr lang="fr-FR"/>
        </a:p>
      </dgm:t>
    </dgm:pt>
    <dgm:pt modelId="{E76D59C3-708A-4E59-92A9-83EE306FB2B1}">
      <dgm:prSet phldrT="[Texte]"/>
      <dgm:spPr>
        <a:solidFill>
          <a:srgbClr val="0070C0"/>
        </a:solidFill>
      </dgm:spPr>
      <dgm:t>
        <a:bodyPr/>
        <a:lstStyle/>
        <a:p>
          <a:r>
            <a:rPr lang="fr-FR" dirty="0"/>
            <a:t>MES</a:t>
          </a:r>
        </a:p>
      </dgm:t>
    </dgm:pt>
    <dgm:pt modelId="{B2F8A5F0-5205-4819-ACAA-66536C4E6DBE}" cxnId="{56EECA3B-2FF4-4AD5-9E71-BBD420A1E229}" type="parTrans">
      <dgm:prSet/>
      <dgm:spPr/>
      <dgm:t>
        <a:bodyPr/>
        <a:lstStyle/>
        <a:p>
          <a:endParaRPr lang="fr-FR"/>
        </a:p>
      </dgm:t>
    </dgm:pt>
    <dgm:pt modelId="{F6D7DB6E-5CEF-4A60-B5D8-87E00EF227B1}" cxnId="{56EECA3B-2FF4-4AD5-9E71-BBD420A1E229}" type="sibTrans">
      <dgm:prSet/>
      <dgm:spPr/>
      <dgm:t>
        <a:bodyPr/>
        <a:lstStyle/>
        <a:p>
          <a:endParaRPr lang="fr-FR"/>
        </a:p>
      </dgm:t>
    </dgm:pt>
    <dgm:pt modelId="{E9AB7C35-00DD-4C2B-83E6-162106016005}" type="pres">
      <dgm:prSet presAssocID="{6F3539BA-11A6-4E3C-BEBB-52A546FE1BE5}" presName="Name0" presStyleCnt="0">
        <dgm:presLayoutVars>
          <dgm:chMax val="1"/>
          <dgm:dir/>
          <dgm:animLvl val="ctr"/>
          <dgm:resizeHandles val="exact"/>
        </dgm:presLayoutVars>
      </dgm:prSet>
      <dgm:spPr/>
    </dgm:pt>
    <dgm:pt modelId="{E6714CD8-79BB-4558-AA00-53516239C7FE}" type="pres">
      <dgm:prSet presAssocID="{E76D59C3-708A-4E59-92A9-83EE306FB2B1}" presName="centerShape" presStyleLbl="node0" presStyleIdx="0" presStyleCnt="1"/>
      <dgm:spPr/>
    </dgm:pt>
    <dgm:pt modelId="{62301219-9248-43EE-9523-D03386A2B15C}" type="pres">
      <dgm:prSet presAssocID="{6A433D2A-8A8B-42A6-95B9-887C2989F3B5}" presName="node" presStyleLbl="node1" presStyleIdx="0" presStyleCnt="11" custScaleX="155872" custScaleY="156355" custRadScaleRad="100000">
        <dgm:presLayoutVars>
          <dgm:bulletEnabled val="1"/>
        </dgm:presLayoutVars>
      </dgm:prSet>
      <dgm:spPr/>
    </dgm:pt>
    <dgm:pt modelId="{8E309E62-19AB-49CE-945F-DF123B358DFD}" type="pres">
      <dgm:prSet presAssocID="{6A433D2A-8A8B-42A6-95B9-887C2989F3B5}" presName="dummy" presStyleCnt="0"/>
      <dgm:spPr/>
    </dgm:pt>
    <dgm:pt modelId="{80727051-0416-41AD-9E7A-9D4059E6B6A6}" type="pres">
      <dgm:prSet presAssocID="{86E1A9A2-3AA3-416E-9FB7-C87FB31AFE78}" presName="sibTrans" presStyleLbl="sibTrans2D1" presStyleIdx="0" presStyleCnt="11"/>
      <dgm:spPr/>
    </dgm:pt>
    <dgm:pt modelId="{BE7E01EF-9B7A-4408-88AE-6FECF7A6309B}" type="pres">
      <dgm:prSet presAssocID="{3D1AE536-8A1B-4093-A83B-A12AE009A9B0}" presName="node" presStyleLbl="node1" presStyleIdx="1" presStyleCnt="11" custScaleX="155872" custScaleY="156355">
        <dgm:presLayoutVars>
          <dgm:bulletEnabled val="1"/>
        </dgm:presLayoutVars>
      </dgm:prSet>
      <dgm:spPr/>
    </dgm:pt>
    <dgm:pt modelId="{6D213DFD-2B45-4877-A650-F0E79889F04F}" type="pres">
      <dgm:prSet presAssocID="{3D1AE536-8A1B-4093-A83B-A12AE009A9B0}" presName="dummy" presStyleCnt="0"/>
      <dgm:spPr/>
    </dgm:pt>
    <dgm:pt modelId="{B5DEF266-293A-453F-B438-01B5F4BE41E2}" type="pres">
      <dgm:prSet presAssocID="{3573E670-D958-48AB-B5DD-D23CFF29860A}" presName="sibTrans" presStyleLbl="sibTrans2D1" presStyleIdx="1" presStyleCnt="11"/>
      <dgm:spPr/>
    </dgm:pt>
    <dgm:pt modelId="{FE857C06-6A18-4C6A-BD4F-237B3BE385F3}" type="pres">
      <dgm:prSet presAssocID="{F5D7FCCF-F752-4BA5-BE23-F5E10424ADF6}" presName="node" presStyleLbl="node1" presStyleIdx="2" presStyleCnt="11" custScaleX="155872" custScaleY="156355">
        <dgm:presLayoutVars>
          <dgm:bulletEnabled val="1"/>
        </dgm:presLayoutVars>
      </dgm:prSet>
      <dgm:spPr/>
    </dgm:pt>
    <dgm:pt modelId="{6F1F7A8D-81E0-40F9-B267-7D8B562FF251}" type="pres">
      <dgm:prSet presAssocID="{F5D7FCCF-F752-4BA5-BE23-F5E10424ADF6}" presName="dummy" presStyleCnt="0"/>
      <dgm:spPr/>
    </dgm:pt>
    <dgm:pt modelId="{A64EAF33-7BFE-4BAA-93A9-D93F9EE1815F}" type="pres">
      <dgm:prSet presAssocID="{CC0914DA-96F5-4D0C-8E7D-D08287A39168}" presName="sibTrans" presStyleLbl="sibTrans2D1" presStyleIdx="2" presStyleCnt="11"/>
      <dgm:spPr/>
    </dgm:pt>
    <dgm:pt modelId="{B2C10F3B-32E4-44E6-A39D-7DCDA5E58110}" type="pres">
      <dgm:prSet presAssocID="{19DA378A-BC00-44CB-8E94-197CA261E4FA}" presName="node" presStyleLbl="node1" presStyleIdx="3" presStyleCnt="11" custScaleX="155872" custScaleY="156355">
        <dgm:presLayoutVars>
          <dgm:bulletEnabled val="1"/>
        </dgm:presLayoutVars>
      </dgm:prSet>
      <dgm:spPr/>
    </dgm:pt>
    <dgm:pt modelId="{5526A78C-8B52-4D41-AD0A-28A80CAE2084}" type="pres">
      <dgm:prSet presAssocID="{19DA378A-BC00-44CB-8E94-197CA261E4FA}" presName="dummy" presStyleCnt="0"/>
      <dgm:spPr/>
    </dgm:pt>
    <dgm:pt modelId="{1A108AEA-D736-4DBC-9A2D-8EA1C7F4D29C}" type="pres">
      <dgm:prSet presAssocID="{52026C9D-7BC9-49E9-8CDC-AC26D9E397FD}" presName="sibTrans" presStyleLbl="sibTrans2D1" presStyleIdx="3" presStyleCnt="11"/>
      <dgm:spPr/>
    </dgm:pt>
    <dgm:pt modelId="{4EDD4578-7E65-42F2-9240-486EE8E4568A}" type="pres">
      <dgm:prSet presAssocID="{EBCD033D-3C33-4AAB-8D0D-414080EDA511}" presName="node" presStyleLbl="node1" presStyleIdx="4" presStyleCnt="11" custScaleX="155872" custScaleY="156355">
        <dgm:presLayoutVars>
          <dgm:bulletEnabled val="1"/>
        </dgm:presLayoutVars>
      </dgm:prSet>
      <dgm:spPr/>
    </dgm:pt>
    <dgm:pt modelId="{FFC5F26A-DD1A-4A3E-AFBE-F5CFE60AEF4E}" type="pres">
      <dgm:prSet presAssocID="{EBCD033D-3C33-4AAB-8D0D-414080EDA511}" presName="dummy" presStyleCnt="0"/>
      <dgm:spPr/>
    </dgm:pt>
    <dgm:pt modelId="{85FD1624-DA9C-4049-8DCE-F429F8874BBA}" type="pres">
      <dgm:prSet presAssocID="{95DDBE17-817E-4CB3-867D-32A538294EEE}" presName="sibTrans" presStyleLbl="sibTrans2D1" presStyleIdx="4" presStyleCnt="11"/>
      <dgm:spPr/>
    </dgm:pt>
    <dgm:pt modelId="{7A8FDD31-F7B8-4E21-A9EE-B29C2C5AA6E9}" type="pres">
      <dgm:prSet presAssocID="{F98A501C-96FF-48D9-BF4A-F16316E583DA}" presName="node" presStyleLbl="node1" presStyleIdx="5" presStyleCnt="11" custScaleX="155872" custScaleY="156355">
        <dgm:presLayoutVars>
          <dgm:bulletEnabled val="1"/>
        </dgm:presLayoutVars>
      </dgm:prSet>
      <dgm:spPr/>
    </dgm:pt>
    <dgm:pt modelId="{3681A26E-5715-4B24-8A6B-79369A86546D}" type="pres">
      <dgm:prSet presAssocID="{F98A501C-96FF-48D9-BF4A-F16316E583DA}" presName="dummy" presStyleCnt="0"/>
      <dgm:spPr/>
    </dgm:pt>
    <dgm:pt modelId="{7E9708EE-E399-4653-BFCD-BC38CAEB9EE9}" type="pres">
      <dgm:prSet presAssocID="{7F351385-2F61-4227-990F-1F7724D7F275}" presName="sibTrans" presStyleLbl="sibTrans2D1" presStyleIdx="5" presStyleCnt="11"/>
      <dgm:spPr/>
    </dgm:pt>
    <dgm:pt modelId="{8E5C2BBF-4974-4D6B-B680-B84F0F51275E}" type="pres">
      <dgm:prSet presAssocID="{4EEAA119-938D-4A61-9D59-CA24F4886B80}" presName="node" presStyleLbl="node1" presStyleIdx="6" presStyleCnt="11" custScaleX="155872" custScaleY="156355">
        <dgm:presLayoutVars>
          <dgm:bulletEnabled val="1"/>
        </dgm:presLayoutVars>
      </dgm:prSet>
      <dgm:spPr/>
    </dgm:pt>
    <dgm:pt modelId="{0330A40A-4407-4C5E-A5FB-E8D1D05A5D96}" type="pres">
      <dgm:prSet presAssocID="{4EEAA119-938D-4A61-9D59-CA24F4886B80}" presName="dummy" presStyleCnt="0"/>
      <dgm:spPr/>
    </dgm:pt>
    <dgm:pt modelId="{CBBCF444-8381-4597-A848-7A8A23B41D72}" type="pres">
      <dgm:prSet presAssocID="{20FED12E-4A19-4B10-9485-2D5664BEA34A}" presName="sibTrans" presStyleLbl="sibTrans2D1" presStyleIdx="6" presStyleCnt="11"/>
      <dgm:spPr/>
    </dgm:pt>
    <dgm:pt modelId="{C8B8BDFA-0A54-4D47-96C7-3D1FA3586DA0}" type="pres">
      <dgm:prSet presAssocID="{C6178743-19C9-4FC0-83FA-2E8E12DEB3A8}" presName="node" presStyleLbl="node1" presStyleIdx="7" presStyleCnt="11" custScaleX="155872" custScaleY="156355">
        <dgm:presLayoutVars>
          <dgm:bulletEnabled val="1"/>
        </dgm:presLayoutVars>
      </dgm:prSet>
      <dgm:spPr/>
    </dgm:pt>
    <dgm:pt modelId="{D59C69C7-E90D-4A6D-BE77-C74816679876}" type="pres">
      <dgm:prSet presAssocID="{C6178743-19C9-4FC0-83FA-2E8E12DEB3A8}" presName="dummy" presStyleCnt="0"/>
      <dgm:spPr/>
    </dgm:pt>
    <dgm:pt modelId="{B3F559EE-0296-4E49-887C-64A1515EAFB9}" type="pres">
      <dgm:prSet presAssocID="{876A69B1-3378-4A72-8E5B-7EBD3D9763EB}" presName="sibTrans" presStyleLbl="sibTrans2D1" presStyleIdx="7" presStyleCnt="11"/>
      <dgm:spPr/>
    </dgm:pt>
    <dgm:pt modelId="{E6E6CE19-7ED8-4D54-91E2-2E6CA5B07677}" type="pres">
      <dgm:prSet presAssocID="{CACE325B-894E-4531-92C8-BB70D97F3D55}" presName="node" presStyleLbl="node1" presStyleIdx="8" presStyleCnt="11" custScaleX="155872" custScaleY="156355">
        <dgm:presLayoutVars>
          <dgm:bulletEnabled val="1"/>
        </dgm:presLayoutVars>
      </dgm:prSet>
      <dgm:spPr/>
    </dgm:pt>
    <dgm:pt modelId="{4F5DB78A-0576-4FFF-8F26-806FA3DBFB0A}" type="pres">
      <dgm:prSet presAssocID="{CACE325B-894E-4531-92C8-BB70D97F3D55}" presName="dummy" presStyleCnt="0"/>
      <dgm:spPr/>
    </dgm:pt>
    <dgm:pt modelId="{C9A9BB65-F715-4268-95AD-CD3ADDE5A2D8}" type="pres">
      <dgm:prSet presAssocID="{B5A4AD7A-EFF0-4EDF-AF4D-4F45ED5C4A9F}" presName="sibTrans" presStyleLbl="sibTrans2D1" presStyleIdx="8" presStyleCnt="11"/>
      <dgm:spPr/>
    </dgm:pt>
    <dgm:pt modelId="{EE8CBA18-7F51-427F-B256-51A2918DD4C2}" type="pres">
      <dgm:prSet presAssocID="{729E3888-F90B-4D05-91BF-2C8CB412BB84}" presName="node" presStyleLbl="node1" presStyleIdx="9" presStyleCnt="11" custScaleX="155872" custScaleY="156355">
        <dgm:presLayoutVars>
          <dgm:bulletEnabled val="1"/>
        </dgm:presLayoutVars>
      </dgm:prSet>
      <dgm:spPr/>
    </dgm:pt>
    <dgm:pt modelId="{6621D5FE-AAFA-4D8C-9E59-C21E31C74975}" type="pres">
      <dgm:prSet presAssocID="{729E3888-F90B-4D05-91BF-2C8CB412BB84}" presName="dummy" presStyleCnt="0"/>
      <dgm:spPr/>
    </dgm:pt>
    <dgm:pt modelId="{4A29B34B-DB40-4F74-9CC7-09FD91E96E41}" type="pres">
      <dgm:prSet presAssocID="{692FCE12-2DE9-4687-B61C-34E5D56A20B0}" presName="sibTrans" presStyleLbl="sibTrans2D1" presStyleIdx="9" presStyleCnt="11"/>
      <dgm:spPr/>
    </dgm:pt>
    <dgm:pt modelId="{860C8AB8-6445-470B-9E64-D724CA18E9A7}" type="pres">
      <dgm:prSet presAssocID="{E0B291C4-DC50-4936-BA23-C3A0C04D1C08}" presName="node" presStyleLbl="node1" presStyleIdx="10" presStyleCnt="11" custScaleX="155872" custScaleY="156355">
        <dgm:presLayoutVars>
          <dgm:bulletEnabled val="1"/>
        </dgm:presLayoutVars>
      </dgm:prSet>
      <dgm:spPr/>
    </dgm:pt>
    <dgm:pt modelId="{390A977B-9AC7-4CBE-8787-252ED643B6B0}" type="pres">
      <dgm:prSet presAssocID="{E0B291C4-DC50-4936-BA23-C3A0C04D1C08}" presName="dummy" presStyleCnt="0"/>
      <dgm:spPr/>
    </dgm:pt>
    <dgm:pt modelId="{39E4D99B-4532-407A-B53D-1AE9F3FEB5AA}" type="pres">
      <dgm:prSet presAssocID="{5A34C09B-CC26-498A-A73D-80096A6A87DF}" presName="sibTrans" presStyleLbl="sibTrans2D1" presStyleIdx="10" presStyleCnt="11"/>
      <dgm:spPr/>
    </dgm:pt>
  </dgm:ptLst>
  <dgm:cxnLst>
    <dgm:cxn modelId="{AFBA6C00-3FCE-4BA4-B1F1-41008C6E3159}" type="presOf" srcId="{C6178743-19C9-4FC0-83FA-2E8E12DEB3A8}" destId="{C8B8BDFA-0A54-4D47-96C7-3D1FA3586DA0}" srcOrd="0" destOrd="0" presId="urn:microsoft.com/office/officeart/2005/8/layout/radial6"/>
    <dgm:cxn modelId="{F646A80B-9860-451F-B5CF-5B6F393EF238}" srcId="{E76D59C3-708A-4E59-92A9-83EE306FB2B1}" destId="{729E3888-F90B-4D05-91BF-2C8CB412BB84}" srcOrd="9" destOrd="0" parTransId="{C549E015-46D3-49C8-892B-D4F25ACDD5B9}" sibTransId="{692FCE12-2DE9-4687-B61C-34E5D56A20B0}"/>
    <dgm:cxn modelId="{F677930D-FFA5-4F57-93A4-053B23A3C9CF}" type="presOf" srcId="{6A433D2A-8A8B-42A6-95B9-887C2989F3B5}" destId="{62301219-9248-43EE-9523-D03386A2B15C}" srcOrd="0" destOrd="0" presId="urn:microsoft.com/office/officeart/2005/8/layout/radial6"/>
    <dgm:cxn modelId="{54890B0E-DEEF-4DEA-A4CB-43D0198E68CA}" srcId="{E76D59C3-708A-4E59-92A9-83EE306FB2B1}" destId="{6A433D2A-8A8B-42A6-95B9-887C2989F3B5}" srcOrd="0" destOrd="0" parTransId="{3681B2A3-F482-4F7F-86C8-17B27F8C226A}" sibTransId="{86E1A9A2-3AA3-416E-9FB7-C87FB31AFE78}"/>
    <dgm:cxn modelId="{E3518516-C321-45D3-B49C-957F39CFFDD8}" type="presOf" srcId="{729E3888-F90B-4D05-91BF-2C8CB412BB84}" destId="{EE8CBA18-7F51-427F-B256-51A2918DD4C2}" srcOrd="0" destOrd="0" presId="urn:microsoft.com/office/officeart/2005/8/layout/radial6"/>
    <dgm:cxn modelId="{D5694F2A-14A1-4CF0-B274-BB5F9AB50140}" type="presOf" srcId="{6F3539BA-11A6-4E3C-BEBB-52A546FE1BE5}" destId="{E9AB7C35-00DD-4C2B-83E6-162106016005}" srcOrd="0" destOrd="0" presId="urn:microsoft.com/office/officeart/2005/8/layout/radial6"/>
    <dgm:cxn modelId="{7CDB852A-B3A3-4437-8A72-BB7151B98710}" srcId="{E76D59C3-708A-4E59-92A9-83EE306FB2B1}" destId="{CACE325B-894E-4531-92C8-BB70D97F3D55}" srcOrd="8" destOrd="0" parTransId="{C4EEEB93-AC02-4C9F-833D-4154BB658AF7}" sibTransId="{B5A4AD7A-EFF0-4EDF-AF4D-4F45ED5C4A9F}"/>
    <dgm:cxn modelId="{A39B7F2F-8C8F-4CC6-AD0F-92D4B69509A1}" type="presOf" srcId="{E0B291C4-DC50-4936-BA23-C3A0C04D1C08}" destId="{860C8AB8-6445-470B-9E64-D724CA18E9A7}" srcOrd="0" destOrd="0" presId="urn:microsoft.com/office/officeart/2005/8/layout/radial6"/>
    <dgm:cxn modelId="{320C3D33-3DA9-40C7-8E6D-F5B3EF42BEB8}" type="presOf" srcId="{52026C9D-7BC9-49E9-8CDC-AC26D9E397FD}" destId="{1A108AEA-D736-4DBC-9A2D-8EA1C7F4D29C}" srcOrd="0" destOrd="0" presId="urn:microsoft.com/office/officeart/2005/8/layout/radial6"/>
    <dgm:cxn modelId="{56EECA3B-2FF4-4AD5-9E71-BBD420A1E229}" srcId="{6F3539BA-11A6-4E3C-BEBB-52A546FE1BE5}" destId="{E76D59C3-708A-4E59-92A9-83EE306FB2B1}" srcOrd="0" destOrd="0" parTransId="{B2F8A5F0-5205-4819-ACAA-66536C4E6DBE}" sibTransId="{F6D7DB6E-5CEF-4A60-B5D8-87E00EF227B1}"/>
    <dgm:cxn modelId="{90428D67-4025-414C-BFF0-74AFEA681BDC}" type="presOf" srcId="{3D1AE536-8A1B-4093-A83B-A12AE009A9B0}" destId="{BE7E01EF-9B7A-4408-88AE-6FECF7A6309B}" srcOrd="0" destOrd="0" presId="urn:microsoft.com/office/officeart/2005/8/layout/radial6"/>
    <dgm:cxn modelId="{1006B548-D3D8-4AA0-A6A0-D2361C17F4F8}" type="presOf" srcId="{3573E670-D958-48AB-B5DD-D23CFF29860A}" destId="{B5DEF266-293A-453F-B438-01B5F4BE41E2}" srcOrd="0" destOrd="0" presId="urn:microsoft.com/office/officeart/2005/8/layout/radial6"/>
    <dgm:cxn modelId="{96D3A64A-728D-45C2-8950-E2952493D1D1}" type="presOf" srcId="{5A34C09B-CC26-498A-A73D-80096A6A87DF}" destId="{39E4D99B-4532-407A-B53D-1AE9F3FEB5AA}" srcOrd="0" destOrd="0" presId="urn:microsoft.com/office/officeart/2005/8/layout/radial6"/>
    <dgm:cxn modelId="{99E5C770-332D-4F3F-B423-824BA04A866C}" type="presOf" srcId="{19DA378A-BC00-44CB-8E94-197CA261E4FA}" destId="{B2C10F3B-32E4-44E6-A39D-7DCDA5E58110}" srcOrd="0" destOrd="0" presId="urn:microsoft.com/office/officeart/2005/8/layout/radial6"/>
    <dgm:cxn modelId="{DD0D7672-1597-4281-BFBE-08EC54FBD09A}" type="presOf" srcId="{86E1A9A2-3AA3-416E-9FB7-C87FB31AFE78}" destId="{80727051-0416-41AD-9E7A-9D4059E6B6A6}" srcOrd="0" destOrd="0" presId="urn:microsoft.com/office/officeart/2005/8/layout/radial6"/>
    <dgm:cxn modelId="{285BCE79-8DF8-4C39-ADA0-23BFCBFBE04E}" type="presOf" srcId="{B5A4AD7A-EFF0-4EDF-AF4D-4F45ED5C4A9F}" destId="{C9A9BB65-F715-4268-95AD-CD3ADDE5A2D8}" srcOrd="0" destOrd="0" presId="urn:microsoft.com/office/officeart/2005/8/layout/radial6"/>
    <dgm:cxn modelId="{AEEF4B7A-B926-4505-B008-ADB86E185E46}" srcId="{E76D59C3-708A-4E59-92A9-83EE306FB2B1}" destId="{4EEAA119-938D-4A61-9D59-CA24F4886B80}" srcOrd="6" destOrd="0" parTransId="{77236C92-D0AC-40E4-B1CD-D4E7B7744068}" sibTransId="{20FED12E-4A19-4B10-9485-2D5664BEA34A}"/>
    <dgm:cxn modelId="{2C93CC7C-8BB5-41DC-AA5A-7C39964C04EA}" type="presOf" srcId="{F98A501C-96FF-48D9-BF4A-F16316E583DA}" destId="{7A8FDD31-F7B8-4E21-A9EE-B29C2C5AA6E9}" srcOrd="0" destOrd="0" presId="urn:microsoft.com/office/officeart/2005/8/layout/radial6"/>
    <dgm:cxn modelId="{215B1189-1D1A-4F1C-8FDE-D638EB8EC534}" srcId="{E76D59C3-708A-4E59-92A9-83EE306FB2B1}" destId="{EBCD033D-3C33-4AAB-8D0D-414080EDA511}" srcOrd="4" destOrd="0" parTransId="{DBA0B7DE-D635-4401-8282-FDDDDFC9E15D}" sibTransId="{95DDBE17-817E-4CB3-867D-32A538294EEE}"/>
    <dgm:cxn modelId="{B9CF218C-C573-4617-89A1-D59359FC3858}" type="presOf" srcId="{F5D7FCCF-F752-4BA5-BE23-F5E10424ADF6}" destId="{FE857C06-6A18-4C6A-BD4F-237B3BE385F3}" srcOrd="0" destOrd="0" presId="urn:microsoft.com/office/officeart/2005/8/layout/radial6"/>
    <dgm:cxn modelId="{52559C8C-53A7-4D68-8BE5-0FEC02FF65B0}" type="presOf" srcId="{95DDBE17-817E-4CB3-867D-32A538294EEE}" destId="{85FD1624-DA9C-4049-8DCE-F429F8874BBA}" srcOrd="0" destOrd="0" presId="urn:microsoft.com/office/officeart/2005/8/layout/radial6"/>
    <dgm:cxn modelId="{7BA4719E-130F-4EB6-B44B-DB603E3B7AA9}" srcId="{E76D59C3-708A-4E59-92A9-83EE306FB2B1}" destId="{F98A501C-96FF-48D9-BF4A-F16316E583DA}" srcOrd="5" destOrd="0" parTransId="{659990B6-9972-44D9-AF46-FC6731745CF9}" sibTransId="{7F351385-2F61-4227-990F-1F7724D7F275}"/>
    <dgm:cxn modelId="{A41CA5A0-1429-4926-B7D9-188437A1B742}" srcId="{E76D59C3-708A-4E59-92A9-83EE306FB2B1}" destId="{19DA378A-BC00-44CB-8E94-197CA261E4FA}" srcOrd="3" destOrd="0" parTransId="{87A99ACD-77CE-4CDB-B946-98065F651CCE}" sibTransId="{52026C9D-7BC9-49E9-8CDC-AC26D9E397FD}"/>
    <dgm:cxn modelId="{F514D4A2-A9D5-41DE-9C46-D0814B288A73}" srcId="{E76D59C3-708A-4E59-92A9-83EE306FB2B1}" destId="{F5D7FCCF-F752-4BA5-BE23-F5E10424ADF6}" srcOrd="2" destOrd="0" parTransId="{99CBB94C-6590-4FE6-B7E9-D5B0636D8D6D}" sibTransId="{CC0914DA-96F5-4D0C-8E7D-D08287A39168}"/>
    <dgm:cxn modelId="{837000A3-A527-4532-BFC6-1C8F62B984B9}" type="presOf" srcId="{7F351385-2F61-4227-990F-1F7724D7F275}" destId="{7E9708EE-E399-4653-BFCD-BC38CAEB9EE9}" srcOrd="0" destOrd="0" presId="urn:microsoft.com/office/officeart/2005/8/layout/radial6"/>
    <dgm:cxn modelId="{5CD938B5-254E-45CD-ACF9-954791DD3A00}" srcId="{E76D59C3-708A-4E59-92A9-83EE306FB2B1}" destId="{C6178743-19C9-4FC0-83FA-2E8E12DEB3A8}" srcOrd="7" destOrd="0" parTransId="{06FE383A-680E-41B1-823A-0E0EFDB430D3}" sibTransId="{876A69B1-3378-4A72-8E5B-7EBD3D9763EB}"/>
    <dgm:cxn modelId="{0AAD0EBE-44CB-4108-9774-E84B1537BB44}" type="presOf" srcId="{876A69B1-3378-4A72-8E5B-7EBD3D9763EB}" destId="{B3F559EE-0296-4E49-887C-64A1515EAFB9}" srcOrd="0" destOrd="0" presId="urn:microsoft.com/office/officeart/2005/8/layout/radial6"/>
    <dgm:cxn modelId="{2F7C71BF-8094-4757-9A89-78984A99394D}" srcId="{E76D59C3-708A-4E59-92A9-83EE306FB2B1}" destId="{E0B291C4-DC50-4936-BA23-C3A0C04D1C08}" srcOrd="10" destOrd="0" parTransId="{A415C9A5-8785-42BF-A216-CCE212845D22}" sibTransId="{5A34C09B-CC26-498A-A73D-80096A6A87DF}"/>
    <dgm:cxn modelId="{3301D1C0-9E31-45ED-84FD-FE4F8A4EEEB1}" type="presOf" srcId="{692FCE12-2DE9-4687-B61C-34E5D56A20B0}" destId="{4A29B34B-DB40-4F74-9CC7-09FD91E96E41}" srcOrd="0" destOrd="0" presId="urn:microsoft.com/office/officeart/2005/8/layout/radial6"/>
    <dgm:cxn modelId="{F0C485D0-2715-4D20-9089-4B0B8CA35326}" type="presOf" srcId="{4EEAA119-938D-4A61-9D59-CA24F4886B80}" destId="{8E5C2BBF-4974-4D6B-B680-B84F0F51275E}" srcOrd="0" destOrd="0" presId="urn:microsoft.com/office/officeart/2005/8/layout/radial6"/>
    <dgm:cxn modelId="{998B14D5-E61D-4DA5-A5CF-A7184176A54D}" srcId="{E76D59C3-708A-4E59-92A9-83EE306FB2B1}" destId="{3D1AE536-8A1B-4093-A83B-A12AE009A9B0}" srcOrd="1" destOrd="0" parTransId="{E4798B2A-9938-4DF2-9D27-B6299AE685AC}" sibTransId="{3573E670-D958-48AB-B5DD-D23CFF29860A}"/>
    <dgm:cxn modelId="{3294D5DB-DC72-4D0F-9058-8250E76D720A}" type="presOf" srcId="{CACE325B-894E-4531-92C8-BB70D97F3D55}" destId="{E6E6CE19-7ED8-4D54-91E2-2E6CA5B07677}" srcOrd="0" destOrd="0" presId="urn:microsoft.com/office/officeart/2005/8/layout/radial6"/>
    <dgm:cxn modelId="{E87C4DDD-0FB6-4C62-89F2-4066B5947782}" type="presOf" srcId="{E76D59C3-708A-4E59-92A9-83EE306FB2B1}" destId="{E6714CD8-79BB-4558-AA00-53516239C7FE}" srcOrd="0" destOrd="0" presId="urn:microsoft.com/office/officeart/2005/8/layout/radial6"/>
    <dgm:cxn modelId="{1D5694DE-204E-4CC2-9895-046841923292}" type="presOf" srcId="{EBCD033D-3C33-4AAB-8D0D-414080EDA511}" destId="{4EDD4578-7E65-42F2-9240-486EE8E4568A}" srcOrd="0" destOrd="0" presId="urn:microsoft.com/office/officeart/2005/8/layout/radial6"/>
    <dgm:cxn modelId="{5A5C59E7-34B0-4F3C-BD54-FA904D40F572}" type="presOf" srcId="{20FED12E-4A19-4B10-9485-2D5664BEA34A}" destId="{CBBCF444-8381-4597-A848-7A8A23B41D72}" srcOrd="0" destOrd="0" presId="urn:microsoft.com/office/officeart/2005/8/layout/radial6"/>
    <dgm:cxn modelId="{74B57FEA-F679-4430-A058-BDB47881E992}" type="presOf" srcId="{CC0914DA-96F5-4D0C-8E7D-D08287A39168}" destId="{A64EAF33-7BFE-4BAA-93A9-D93F9EE1815F}" srcOrd="0" destOrd="0" presId="urn:microsoft.com/office/officeart/2005/8/layout/radial6"/>
    <dgm:cxn modelId="{3BA59330-0FA1-4512-A517-5CEE44F3026D}" type="presParOf" srcId="{E9AB7C35-00DD-4C2B-83E6-162106016005}" destId="{E6714CD8-79BB-4558-AA00-53516239C7FE}" srcOrd="0" destOrd="0" presId="urn:microsoft.com/office/officeart/2005/8/layout/radial6"/>
    <dgm:cxn modelId="{EC3BA383-FDD6-4EA4-A534-EE3B100D069A}" type="presParOf" srcId="{E9AB7C35-00DD-4C2B-83E6-162106016005}" destId="{62301219-9248-43EE-9523-D03386A2B15C}" srcOrd="1" destOrd="0" presId="urn:microsoft.com/office/officeart/2005/8/layout/radial6"/>
    <dgm:cxn modelId="{BBA56DE2-B780-458A-BDFB-7F2F2D8799D7}" type="presParOf" srcId="{E9AB7C35-00DD-4C2B-83E6-162106016005}" destId="{8E309E62-19AB-49CE-945F-DF123B358DFD}" srcOrd="2" destOrd="0" presId="urn:microsoft.com/office/officeart/2005/8/layout/radial6"/>
    <dgm:cxn modelId="{E1D1621E-FA71-45D7-8F8F-D67CBC9AFB9C}" type="presParOf" srcId="{E9AB7C35-00DD-4C2B-83E6-162106016005}" destId="{80727051-0416-41AD-9E7A-9D4059E6B6A6}" srcOrd="3" destOrd="0" presId="urn:microsoft.com/office/officeart/2005/8/layout/radial6"/>
    <dgm:cxn modelId="{1C67DACC-219F-446C-A455-2EE7F285E66E}" type="presParOf" srcId="{E9AB7C35-00DD-4C2B-83E6-162106016005}" destId="{BE7E01EF-9B7A-4408-88AE-6FECF7A6309B}" srcOrd="4" destOrd="0" presId="urn:microsoft.com/office/officeart/2005/8/layout/radial6"/>
    <dgm:cxn modelId="{09C484AC-EDFB-4ED9-907F-D53DFCDBE2C6}" type="presParOf" srcId="{E9AB7C35-00DD-4C2B-83E6-162106016005}" destId="{6D213DFD-2B45-4877-A650-F0E79889F04F}" srcOrd="5" destOrd="0" presId="urn:microsoft.com/office/officeart/2005/8/layout/radial6"/>
    <dgm:cxn modelId="{108AB183-0870-4C2D-B033-F16FDA186FDD}" type="presParOf" srcId="{E9AB7C35-00DD-4C2B-83E6-162106016005}" destId="{B5DEF266-293A-453F-B438-01B5F4BE41E2}" srcOrd="6" destOrd="0" presId="urn:microsoft.com/office/officeart/2005/8/layout/radial6"/>
    <dgm:cxn modelId="{6A648D81-5966-443F-8B44-8FE014E104ED}" type="presParOf" srcId="{E9AB7C35-00DD-4C2B-83E6-162106016005}" destId="{FE857C06-6A18-4C6A-BD4F-237B3BE385F3}" srcOrd="7" destOrd="0" presId="urn:microsoft.com/office/officeart/2005/8/layout/radial6"/>
    <dgm:cxn modelId="{B4AA30CA-7B4B-4D87-AC84-CAE34C148F80}" type="presParOf" srcId="{E9AB7C35-00DD-4C2B-83E6-162106016005}" destId="{6F1F7A8D-81E0-40F9-B267-7D8B562FF251}" srcOrd="8" destOrd="0" presId="urn:microsoft.com/office/officeart/2005/8/layout/radial6"/>
    <dgm:cxn modelId="{45473684-4731-483D-B4AC-AE2DF8EAB04D}" type="presParOf" srcId="{E9AB7C35-00DD-4C2B-83E6-162106016005}" destId="{A64EAF33-7BFE-4BAA-93A9-D93F9EE1815F}" srcOrd="9" destOrd="0" presId="urn:microsoft.com/office/officeart/2005/8/layout/radial6"/>
    <dgm:cxn modelId="{C6711999-1E8B-4EBA-BB28-A4B2729CF7FE}" type="presParOf" srcId="{E9AB7C35-00DD-4C2B-83E6-162106016005}" destId="{B2C10F3B-32E4-44E6-A39D-7DCDA5E58110}" srcOrd="10" destOrd="0" presId="urn:microsoft.com/office/officeart/2005/8/layout/radial6"/>
    <dgm:cxn modelId="{0D1DB604-AF6E-4296-978E-437557427517}" type="presParOf" srcId="{E9AB7C35-00DD-4C2B-83E6-162106016005}" destId="{5526A78C-8B52-4D41-AD0A-28A80CAE2084}" srcOrd="11" destOrd="0" presId="urn:microsoft.com/office/officeart/2005/8/layout/radial6"/>
    <dgm:cxn modelId="{45F08550-B574-4D66-AE52-EEE846232BB2}" type="presParOf" srcId="{E9AB7C35-00DD-4C2B-83E6-162106016005}" destId="{1A108AEA-D736-4DBC-9A2D-8EA1C7F4D29C}" srcOrd="12" destOrd="0" presId="urn:microsoft.com/office/officeart/2005/8/layout/radial6"/>
    <dgm:cxn modelId="{2BB3BBC0-7662-4D0F-B150-612059FB889D}" type="presParOf" srcId="{E9AB7C35-00DD-4C2B-83E6-162106016005}" destId="{4EDD4578-7E65-42F2-9240-486EE8E4568A}" srcOrd="13" destOrd="0" presId="urn:microsoft.com/office/officeart/2005/8/layout/radial6"/>
    <dgm:cxn modelId="{F82D452A-6591-41D1-9392-3458CDC62098}" type="presParOf" srcId="{E9AB7C35-00DD-4C2B-83E6-162106016005}" destId="{FFC5F26A-DD1A-4A3E-AFBE-F5CFE60AEF4E}" srcOrd="14" destOrd="0" presId="urn:microsoft.com/office/officeart/2005/8/layout/radial6"/>
    <dgm:cxn modelId="{34411D0A-4B0A-404F-A201-7AA2DDBB53E7}" type="presParOf" srcId="{E9AB7C35-00DD-4C2B-83E6-162106016005}" destId="{85FD1624-DA9C-4049-8DCE-F429F8874BBA}" srcOrd="15" destOrd="0" presId="urn:microsoft.com/office/officeart/2005/8/layout/radial6"/>
    <dgm:cxn modelId="{4C082138-9AC0-4E6E-AA52-0444A9DDCBF7}" type="presParOf" srcId="{E9AB7C35-00DD-4C2B-83E6-162106016005}" destId="{7A8FDD31-F7B8-4E21-A9EE-B29C2C5AA6E9}" srcOrd="16" destOrd="0" presId="urn:microsoft.com/office/officeart/2005/8/layout/radial6"/>
    <dgm:cxn modelId="{22BCD9E7-9B09-41C6-8895-578C72BF0EF6}" type="presParOf" srcId="{E9AB7C35-00DD-4C2B-83E6-162106016005}" destId="{3681A26E-5715-4B24-8A6B-79369A86546D}" srcOrd="17" destOrd="0" presId="urn:microsoft.com/office/officeart/2005/8/layout/radial6"/>
    <dgm:cxn modelId="{69B8502E-43FD-448B-B9F0-E9F6082FD831}" type="presParOf" srcId="{E9AB7C35-00DD-4C2B-83E6-162106016005}" destId="{7E9708EE-E399-4653-BFCD-BC38CAEB9EE9}" srcOrd="18" destOrd="0" presId="urn:microsoft.com/office/officeart/2005/8/layout/radial6"/>
    <dgm:cxn modelId="{70716929-92FE-49E7-811E-9355BB5907D6}" type="presParOf" srcId="{E9AB7C35-00DD-4C2B-83E6-162106016005}" destId="{8E5C2BBF-4974-4D6B-B680-B84F0F51275E}" srcOrd="19" destOrd="0" presId="urn:microsoft.com/office/officeart/2005/8/layout/radial6"/>
    <dgm:cxn modelId="{DE706BCB-AC9E-4135-8FBF-63D84B2D56B3}" type="presParOf" srcId="{E9AB7C35-00DD-4C2B-83E6-162106016005}" destId="{0330A40A-4407-4C5E-A5FB-E8D1D05A5D96}" srcOrd="20" destOrd="0" presId="urn:microsoft.com/office/officeart/2005/8/layout/radial6"/>
    <dgm:cxn modelId="{0A9DC998-1449-4D35-9C6D-02B788C35207}" type="presParOf" srcId="{E9AB7C35-00DD-4C2B-83E6-162106016005}" destId="{CBBCF444-8381-4597-A848-7A8A23B41D72}" srcOrd="21" destOrd="0" presId="urn:microsoft.com/office/officeart/2005/8/layout/radial6"/>
    <dgm:cxn modelId="{2438A306-E474-4DF4-8D09-169B90593724}" type="presParOf" srcId="{E9AB7C35-00DD-4C2B-83E6-162106016005}" destId="{C8B8BDFA-0A54-4D47-96C7-3D1FA3586DA0}" srcOrd="22" destOrd="0" presId="urn:microsoft.com/office/officeart/2005/8/layout/radial6"/>
    <dgm:cxn modelId="{7DCED8A1-42C0-46E3-A7F2-A6BCAF34C417}" type="presParOf" srcId="{E9AB7C35-00DD-4C2B-83E6-162106016005}" destId="{D59C69C7-E90D-4A6D-BE77-C74816679876}" srcOrd="23" destOrd="0" presId="urn:microsoft.com/office/officeart/2005/8/layout/radial6"/>
    <dgm:cxn modelId="{34E9A304-EF8B-482D-9AAC-81562D16E0ED}" type="presParOf" srcId="{E9AB7C35-00DD-4C2B-83E6-162106016005}" destId="{B3F559EE-0296-4E49-887C-64A1515EAFB9}" srcOrd="24" destOrd="0" presId="urn:microsoft.com/office/officeart/2005/8/layout/radial6"/>
    <dgm:cxn modelId="{04E0CD29-1AC4-43B1-8638-5A1625C4F937}" type="presParOf" srcId="{E9AB7C35-00DD-4C2B-83E6-162106016005}" destId="{E6E6CE19-7ED8-4D54-91E2-2E6CA5B07677}" srcOrd="25" destOrd="0" presId="urn:microsoft.com/office/officeart/2005/8/layout/radial6"/>
    <dgm:cxn modelId="{782FFAAD-9108-47CE-923D-4E615EB75537}" type="presParOf" srcId="{E9AB7C35-00DD-4C2B-83E6-162106016005}" destId="{4F5DB78A-0576-4FFF-8F26-806FA3DBFB0A}" srcOrd="26" destOrd="0" presId="urn:microsoft.com/office/officeart/2005/8/layout/radial6"/>
    <dgm:cxn modelId="{9D01FB09-EED4-4C16-BD54-CAA23FB8A1A3}" type="presParOf" srcId="{E9AB7C35-00DD-4C2B-83E6-162106016005}" destId="{C9A9BB65-F715-4268-95AD-CD3ADDE5A2D8}" srcOrd="27" destOrd="0" presId="urn:microsoft.com/office/officeart/2005/8/layout/radial6"/>
    <dgm:cxn modelId="{0A715B92-CD21-4402-9D23-F373636AC602}" type="presParOf" srcId="{E9AB7C35-00DD-4C2B-83E6-162106016005}" destId="{EE8CBA18-7F51-427F-B256-51A2918DD4C2}" srcOrd="28" destOrd="0" presId="urn:microsoft.com/office/officeart/2005/8/layout/radial6"/>
    <dgm:cxn modelId="{200DEDAE-7347-4859-AE1B-BB6125F939BB}" type="presParOf" srcId="{E9AB7C35-00DD-4C2B-83E6-162106016005}" destId="{6621D5FE-AAFA-4D8C-9E59-C21E31C74975}" srcOrd="29" destOrd="0" presId="urn:microsoft.com/office/officeart/2005/8/layout/radial6"/>
    <dgm:cxn modelId="{C9212B3B-1B2B-4A03-84BC-9887C4BDCE19}" type="presParOf" srcId="{E9AB7C35-00DD-4C2B-83E6-162106016005}" destId="{4A29B34B-DB40-4F74-9CC7-09FD91E96E41}" srcOrd="30" destOrd="0" presId="urn:microsoft.com/office/officeart/2005/8/layout/radial6"/>
    <dgm:cxn modelId="{501D791C-D086-4DDC-9BCF-47E06DBD6C29}" type="presParOf" srcId="{E9AB7C35-00DD-4C2B-83E6-162106016005}" destId="{860C8AB8-6445-470B-9E64-D724CA18E9A7}" srcOrd="31" destOrd="0" presId="urn:microsoft.com/office/officeart/2005/8/layout/radial6"/>
    <dgm:cxn modelId="{4C93507A-C45F-476A-B093-2F98A090FB19}" type="presParOf" srcId="{E9AB7C35-00DD-4C2B-83E6-162106016005}" destId="{390A977B-9AC7-4CBE-8787-252ED643B6B0}" srcOrd="32" destOrd="0" presId="urn:microsoft.com/office/officeart/2005/8/layout/radial6"/>
    <dgm:cxn modelId="{D808AA4E-7AC4-446E-A00C-E61E6D51D8AD}" type="presParOf" srcId="{E9AB7C35-00DD-4C2B-83E6-162106016005}" destId="{39E4D99B-4532-407A-B53D-1AE9F3FEB5AA}" srcOrd="33"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er 1"/>
      <dsp:cNvGrpSpPr/>
    </dsp:nvGrpSpPr>
    <dsp:grpSpPr>
      <a:xfrm>
        <a:off x="0" y="0"/>
        <a:ext cx="9777638" cy="3937000"/>
        <a:chOff x="0" y="0"/>
        <a:chExt cx="9777638" cy="3937000"/>
      </a:xfrm>
    </dsp:grpSpPr>
    <dsp:sp modelId="{E5CD9AA3-E479-4EA1-A63D-4048FC0AC644}">
      <dsp:nvSpPr>
        <dsp:cNvPr id="3" name="Forme 2"/>
        <dsp:cNvSpPr/>
      </dsp:nvSpPr>
      <dsp:spPr bwMode="white">
        <a:xfrm rot="10800000">
          <a:off x="3324397" y="0"/>
          <a:ext cx="6453241" cy="857988"/>
        </a:xfrm>
        <a:prstGeom prst="nonIsoscelesTrapezoid">
          <a:avLst>
            <a:gd name="adj1" fmla="val 0"/>
            <a:gd name="adj2" fmla="val 84274"/>
          </a:avLst>
        </a:prstGeom>
        <a:ln>
          <a:solidFill>
            <a:srgbClr val="00FF00"/>
          </a:solidFill>
        </a:ln>
      </dsp:spPr>
      <dsp:style>
        <a:lnRef idx="2">
          <a:schemeClr val="accent5">
            <a:hueOff val="0"/>
            <a:satOff val="0"/>
            <a:lumOff val="0"/>
            <a:alpha val="100000"/>
          </a:schemeClr>
        </a:lnRef>
        <a:fillRef idx="1">
          <a:schemeClr val="lt1">
            <a:alpha val="90000"/>
          </a:schemeClr>
        </a:fillRef>
        <a:effectRef idx="0">
          <a:scrgbClr r="0" g="0" b="0"/>
        </a:effectRef>
        <a:fontRef idx="minor"/>
      </dsp:style>
      <dsp:txBody>
        <a:bodyPr lIns="45719" tIns="45719" rIns="45719" bIns="45719"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200" b="1" noProof="0" dirty="0">
              <a:solidFill>
                <a:srgbClr val="000000"/>
              </a:solidFill>
              <a:latin typeface="Calibri" panose="020F0502020204030204" pitchFamily="34" charset="0"/>
              <a:cs typeface="Calibri" panose="020F0502020204030204" pitchFamily="34" charset="0"/>
            </a:rPr>
            <a:t>ERP </a:t>
          </a:r>
          <a:r>
            <a:rPr lang="en-US" sz="1200" b="0" noProof="0" dirty="0">
              <a:solidFill>
                <a:srgbClr val="000000"/>
              </a:solidFill>
              <a:latin typeface="Calibri" panose="020F0502020204030204" pitchFamily="34" charset="0"/>
              <a:cs typeface="Calibri" panose="020F0502020204030204" pitchFamily="34" charset="0"/>
            </a:rPr>
            <a:t>(Enterprise Resource Planning) / </a:t>
          </a:r>
          <a:r>
            <a:rPr lang="en-US" sz="1200" b="1" noProof="0" dirty="0">
              <a:solidFill>
                <a:srgbClr val="000000"/>
              </a:solidFill>
              <a:latin typeface="Calibri" panose="020F0502020204030204" pitchFamily="34" charset="0"/>
              <a:cs typeface="Calibri" panose="020F0502020204030204" pitchFamily="34" charset="0"/>
            </a:rPr>
            <a:t>SCM</a:t>
          </a:r>
          <a:r>
            <a:rPr lang="en-US" sz="1200" b="0" noProof="0" dirty="0">
              <a:solidFill>
                <a:srgbClr val="000000"/>
              </a:solidFill>
              <a:latin typeface="Calibri" panose="020F0502020204030204" pitchFamily="34" charset="0"/>
              <a:cs typeface="Calibri" panose="020F0502020204030204" pitchFamily="34" charset="0"/>
            </a:rPr>
            <a:t> (Supply Chain Management)</a:t>
          </a:r>
          <a:endParaRPr lang="en-US" sz="1200" b="0" noProof="0" dirty="0">
            <a:solidFill>
              <a:srgbClr val="000000"/>
            </a:solidFill>
            <a:latin typeface="Calibri" panose="020F0502020204030204" pitchFamily="34" charset="0"/>
            <a:cs typeface="Calibri" panose="020F0502020204030204" pitchFamily="34" charset="0"/>
          </a:endParaRPr>
        </a:p>
        <a:p>
          <a:pPr marL="114300" lvl="1" indent="-114300">
            <a:lnSpc>
              <a:spcPct val="100000"/>
            </a:lnSpc>
            <a:spcBef>
              <a:spcPct val="0"/>
            </a:spcBef>
            <a:spcAft>
              <a:spcPct val="15000"/>
            </a:spcAft>
            <a:buChar char="•"/>
          </a:pPr>
          <a:r>
            <a:rPr lang="en-US" sz="1200" b="1" noProof="0" dirty="0">
              <a:solidFill>
                <a:srgbClr val="000000"/>
              </a:solidFill>
              <a:latin typeface="Calibri" panose="020F0502020204030204" pitchFamily="34" charset="0"/>
              <a:cs typeface="Calibri" panose="020F0502020204030204" pitchFamily="34" charset="0"/>
            </a:rPr>
            <a:t>PLM</a:t>
          </a:r>
          <a:r>
            <a:rPr lang="en-US" sz="1200" b="0" noProof="0" dirty="0">
              <a:solidFill>
                <a:srgbClr val="000000"/>
              </a:solidFill>
              <a:latin typeface="Calibri" panose="020F0502020204030204" pitchFamily="34" charset="0"/>
              <a:cs typeface="Calibri" panose="020F0502020204030204" pitchFamily="34" charset="0"/>
            </a:rPr>
            <a:t> (Product Lifecycle Management)</a:t>
          </a:r>
          <a:endParaRPr lang="en-US" sz="1200" b="0" noProof="0" dirty="0">
            <a:solidFill>
              <a:srgbClr val="000000"/>
            </a:solidFill>
            <a:latin typeface="Calibri" panose="020F0502020204030204" pitchFamily="34" charset="0"/>
            <a:cs typeface="Calibri" panose="020F0502020204030204" pitchFamily="34" charset="0"/>
          </a:endParaRPr>
        </a:p>
        <a:p>
          <a:pPr marL="114300" lvl="1" indent="-114300">
            <a:lnSpc>
              <a:spcPct val="100000"/>
            </a:lnSpc>
            <a:spcBef>
              <a:spcPct val="0"/>
            </a:spcBef>
            <a:spcAft>
              <a:spcPct val="15000"/>
            </a:spcAft>
            <a:buChar char="•"/>
          </a:pPr>
          <a:r>
            <a:rPr lang="en-US" sz="1200" b="1" noProof="0" dirty="0">
              <a:solidFill>
                <a:srgbClr val="000000"/>
              </a:solidFill>
              <a:latin typeface="Calibri" panose="020F0502020204030204" pitchFamily="34" charset="0"/>
              <a:cs typeface="Calibri" panose="020F0502020204030204" pitchFamily="34" charset="0"/>
            </a:rPr>
            <a:t>APS </a:t>
          </a:r>
          <a:r>
            <a:rPr lang="en-US" sz="1200" b="0" noProof="0" dirty="0">
              <a:solidFill>
                <a:srgbClr val="000000"/>
              </a:solidFill>
              <a:latin typeface="Calibri" panose="020F0502020204030204" pitchFamily="34" charset="0"/>
              <a:cs typeface="Calibri" panose="020F0502020204030204" pitchFamily="34" charset="0"/>
            </a:rPr>
            <a:t>(Advance Planning and Scheduling), </a:t>
          </a:r>
          <a:r>
            <a:rPr lang="en-US" sz="1200" b="1" noProof="0" dirty="0">
              <a:solidFill>
                <a:srgbClr val="000000"/>
              </a:solidFill>
              <a:latin typeface="Calibri" panose="020F0502020204030204" pitchFamily="34" charset="0"/>
              <a:cs typeface="Calibri" panose="020F0502020204030204" pitchFamily="34" charset="0"/>
            </a:rPr>
            <a:t>Planning part</a:t>
          </a:r>
          <a:endParaRPr lang="en-US" sz="1200" b="0" noProof="0" dirty="0">
            <a:solidFill>
              <a:srgbClr val="000000"/>
            </a:solidFill>
            <a:latin typeface="Calibri" panose="020F0502020204030204" pitchFamily="34" charset="0"/>
            <a:cs typeface="Calibri" panose="020F0502020204030204" pitchFamily="34" charset="0"/>
          </a:endParaRPr>
        </a:p>
        <a:p>
          <a:pPr marL="114300" lvl="1" indent="-114300">
            <a:lnSpc>
              <a:spcPct val="100000"/>
            </a:lnSpc>
            <a:spcBef>
              <a:spcPct val="0"/>
            </a:spcBef>
            <a:spcAft>
              <a:spcPct val="15000"/>
            </a:spcAft>
            <a:buChar char="•"/>
          </a:pPr>
          <a:r>
            <a:rPr lang="en-US" sz="1200" b="1" noProof="0" dirty="0">
              <a:solidFill>
                <a:srgbClr val="000000"/>
              </a:solidFill>
              <a:latin typeface="Calibri" panose="020F0502020204030204" pitchFamily="34" charset="0"/>
              <a:cs typeface="Calibri" panose="020F0502020204030204" pitchFamily="34" charset="0"/>
            </a:rPr>
            <a:t>CMM</a:t>
          </a:r>
          <a:r>
            <a:rPr lang="en-US" sz="1200" noProof="0" dirty="0">
              <a:solidFill>
                <a:srgbClr val="000000"/>
              </a:solidFill>
              <a:latin typeface="Calibri" panose="020F0502020204030204" pitchFamily="34" charset="0"/>
              <a:cs typeface="Calibri" panose="020F0502020204030204" pitchFamily="34" charset="0"/>
            </a:rPr>
            <a:t> (</a:t>
          </a:r>
          <a:r>
            <a:rPr lang="en-US" sz="1200" noProof="0" dirty="0">
              <a:solidFill>
                <a:schemeClr val="accent6">
                  <a:lumMod val="50000"/>
                </a:schemeClr>
              </a:solidFill>
              <a:latin typeface="Calibri" panose="020F0502020204030204" pitchFamily="34" charset="0"/>
              <a:cs typeface="Calibri" panose="020F0502020204030204" pitchFamily="34" charset="0"/>
            </a:rPr>
            <a:t>Computer-assisted Maintenance Management),</a:t>
          </a:r>
          <a:endParaRPr lang="en-US" sz="1200" b="0" noProof="0" dirty="0">
            <a:solidFill>
              <a:schemeClr val="accent6">
                <a:lumMod val="50000"/>
              </a:schemeClr>
            </a:solidFill>
            <a:latin typeface="Calibri" panose="020F0502020204030204" pitchFamily="34" charset="0"/>
            <a:cs typeface="Calibri" panose="020F0502020204030204" pitchFamily="34" charset="0"/>
          </a:endParaRPr>
        </a:p>
      </dsp:txBody>
      <dsp:txXfrm rot="10800000">
        <a:off x="3324397" y="0"/>
        <a:ext cx="6453241" cy="857988"/>
      </dsp:txXfrm>
    </dsp:sp>
    <dsp:sp modelId="{4C724433-E8E5-40C5-891D-F2D36608BB4A}">
      <dsp:nvSpPr>
        <dsp:cNvPr id="4" name="Trapèze 3"/>
        <dsp:cNvSpPr/>
      </dsp:nvSpPr>
      <dsp:spPr bwMode="white">
        <a:xfrm>
          <a:off x="2601333" y="0"/>
          <a:ext cx="1446128" cy="857988"/>
        </a:xfrm>
        <a:prstGeom prst="trapezoid">
          <a:avLst>
            <a:gd name="adj" fmla="val 84274"/>
          </a:avLst>
        </a:prstGeom>
        <a:solidFill>
          <a:schemeClr val="accent1">
            <a:lumMod val="20000"/>
            <a:lumOff val="80000"/>
          </a:schemeClr>
        </a:solidFill>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fr-FR" sz="1200" b="0" dirty="0">
            <a:solidFill>
              <a:srgbClr val="000000"/>
            </a:solidFill>
          </a:endParaRPr>
        </a:p>
        <a:p>
          <a:pPr lvl="0">
            <a:lnSpc>
              <a:spcPct val="100000"/>
            </a:lnSpc>
            <a:spcBef>
              <a:spcPct val="0"/>
            </a:spcBef>
            <a:spcAft>
              <a:spcPct val="35000"/>
            </a:spcAft>
          </a:pPr>
          <a:r>
            <a:rPr lang="en-US" sz="1200" b="0" noProof="0" dirty="0">
              <a:solidFill>
                <a:srgbClr val="000000"/>
              </a:solidFill>
              <a:latin typeface="Calibri" panose="020F0502020204030204" pitchFamily="34" charset="0"/>
              <a:cs typeface="Calibri" panose="020F0502020204030204" pitchFamily="34" charset="0"/>
            </a:rPr>
            <a:t>Level 4 </a:t>
          </a:r>
          <a:endParaRPr lang="en-US" sz="1200" b="0" noProof="0" dirty="0">
            <a:solidFill>
              <a:srgbClr val="000000"/>
            </a:solidFill>
            <a:latin typeface="Calibri" panose="020F0502020204030204" pitchFamily="34" charset="0"/>
            <a:cs typeface="Calibri" panose="020F0502020204030204" pitchFamily="34" charset="0"/>
          </a:endParaRPr>
        </a:p>
        <a:p>
          <a:pPr lvl="0">
            <a:lnSpc>
              <a:spcPct val="100000"/>
            </a:lnSpc>
            <a:spcBef>
              <a:spcPct val="0"/>
            </a:spcBef>
            <a:spcAft>
              <a:spcPct val="35000"/>
            </a:spcAft>
          </a:pPr>
          <a:r>
            <a:rPr lang="en-US" sz="1200" b="0" noProof="0" dirty="0">
              <a:solidFill>
                <a:srgbClr val="000000"/>
              </a:solidFill>
              <a:latin typeface="Calibri" panose="020F0502020204030204" pitchFamily="34" charset="0"/>
              <a:cs typeface="Calibri" panose="020F0502020204030204" pitchFamily="34" charset="0"/>
            </a:rPr>
            <a:t>Company Management</a:t>
          </a:r>
          <a:endParaRPr>
            <a:solidFill>
              <a:schemeClr val="tx1"/>
            </a:solidFill>
          </a:endParaRPr>
        </a:p>
      </dsp:txBody>
      <dsp:txXfrm>
        <a:off x="2601333" y="0"/>
        <a:ext cx="1446128" cy="857988"/>
      </dsp:txXfrm>
    </dsp:sp>
    <dsp:sp modelId="{F6C18BB5-E90E-4B90-B873-F79F06D51487}">
      <dsp:nvSpPr>
        <dsp:cNvPr id="5" name="Forme 4"/>
        <dsp:cNvSpPr/>
      </dsp:nvSpPr>
      <dsp:spPr bwMode="white">
        <a:xfrm rot="10800000">
          <a:off x="4048881" y="857988"/>
          <a:ext cx="5728757" cy="1205649"/>
        </a:xfrm>
        <a:prstGeom prst="nonIsoscelesTrapezoid">
          <a:avLst>
            <a:gd name="adj1" fmla="val 0"/>
            <a:gd name="adj2" fmla="val 84439"/>
          </a:avLst>
        </a:prstGeom>
      </dsp:spPr>
      <dsp:style>
        <a:lnRef idx="2">
          <a:schemeClr val="accent5">
            <a:hueOff val="-11280000"/>
            <a:satOff val="-49803"/>
            <a:lumOff val="-21568"/>
            <a:alpha val="100000"/>
          </a:schemeClr>
        </a:lnRef>
        <a:fillRef idx="1">
          <a:schemeClr val="lt1">
            <a:alpha val="9000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pPr lvl="1">
            <a:lnSpc>
              <a:spcPct val="100000"/>
            </a:lnSpc>
            <a:spcBef>
              <a:spcPct val="0"/>
            </a:spcBef>
            <a:spcAft>
              <a:spcPct val="15000"/>
            </a:spcAft>
            <a:buChar char="•"/>
          </a:pPr>
          <a:endParaRPr lang="en-US" sz="1100" b="0" noProof="0" dirty="0">
            <a:solidFill>
              <a:srgbClr val="000000"/>
            </a:solidFill>
          </a:endParaRPr>
        </a:p>
      </dsp:txBody>
      <dsp:txXfrm rot="10800000">
        <a:off x="4048881" y="857988"/>
        <a:ext cx="5728757" cy="1205649"/>
      </dsp:txXfrm>
    </dsp:sp>
    <dsp:sp modelId="{9FCBEED0-3A8A-4ACA-A785-6750FF3BDEDF}">
      <dsp:nvSpPr>
        <dsp:cNvPr id="6" name="Trapèze 5"/>
        <dsp:cNvSpPr/>
      </dsp:nvSpPr>
      <dsp:spPr bwMode="white">
        <a:xfrm>
          <a:off x="1581864" y="857988"/>
          <a:ext cx="3485065" cy="1205649"/>
        </a:xfrm>
        <a:prstGeom prst="trapezoid">
          <a:avLst>
            <a:gd name="adj" fmla="val 84439"/>
          </a:avLst>
        </a:prstGeom>
        <a:solidFill>
          <a:schemeClr val="accent1">
            <a:lumMod val="60000"/>
            <a:lumOff val="40000"/>
          </a:schemeClr>
        </a:solidFill>
      </dsp:spPr>
      <dsp:style>
        <a:lnRef idx="2">
          <a:schemeClr val="lt1"/>
        </a:lnRef>
        <a:fillRef idx="1">
          <a:schemeClr val="accent5">
            <a:hueOff val="-3760000"/>
            <a:satOff val="-16600"/>
            <a:lumOff val="-7189"/>
            <a:alpha val="100000"/>
          </a:schemeClr>
        </a:fillRef>
        <a:effectRef idx="0">
          <a:scrgbClr r="0" g="0" b="0"/>
        </a:effectRef>
        <a:fontRef idx="minor">
          <a:schemeClr val="lt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0" noProof="0" dirty="0">
              <a:solidFill>
                <a:srgbClr val="000000"/>
              </a:solidFill>
              <a:latin typeface="Calibri" panose="020F0502020204030204" pitchFamily="34" charset="0"/>
              <a:cs typeface="Calibri" panose="020F0502020204030204" pitchFamily="34" charset="0"/>
            </a:rPr>
            <a:t>Level 3 </a:t>
          </a:r>
          <a:endParaRPr lang="en-US" sz="2400" b="0" noProof="0" dirty="0">
            <a:solidFill>
              <a:srgbClr val="000000"/>
            </a:solidFill>
            <a:latin typeface="Calibri" panose="020F0502020204030204" pitchFamily="34" charset="0"/>
            <a:cs typeface="Calibri" panose="020F0502020204030204" pitchFamily="34" charset="0"/>
          </a:endParaRPr>
        </a:p>
        <a:p>
          <a:pPr lvl="0">
            <a:lnSpc>
              <a:spcPct val="100000"/>
            </a:lnSpc>
            <a:spcBef>
              <a:spcPct val="0"/>
            </a:spcBef>
            <a:spcAft>
              <a:spcPct val="35000"/>
            </a:spcAft>
          </a:pPr>
          <a:r>
            <a:rPr lang="en-US" sz="2400" b="0" noProof="0" dirty="0">
              <a:solidFill>
                <a:srgbClr val="000000"/>
              </a:solidFill>
              <a:latin typeface="Calibri" panose="020F0502020204030204" pitchFamily="34" charset="0"/>
              <a:cs typeface="Calibri" panose="020F0502020204030204" pitchFamily="34" charset="0"/>
            </a:rPr>
            <a:t>Execution system</a:t>
          </a:r>
          <a:endParaRPr>
            <a:solidFill>
              <a:schemeClr val="tx1"/>
            </a:solidFill>
          </a:endParaRPr>
        </a:p>
      </dsp:txBody>
      <dsp:txXfrm>
        <a:off x="1581864" y="857988"/>
        <a:ext cx="3485065" cy="1205649"/>
      </dsp:txXfrm>
    </dsp:sp>
    <dsp:sp modelId="{388CE0DC-63E4-42F1-B5C0-41509DA9159E}">
      <dsp:nvSpPr>
        <dsp:cNvPr id="7" name="Trapèze 6"/>
        <dsp:cNvSpPr/>
      </dsp:nvSpPr>
      <dsp:spPr bwMode="white">
        <a:xfrm>
          <a:off x="778726" y="2063638"/>
          <a:ext cx="5091342" cy="951137"/>
        </a:xfrm>
        <a:prstGeom prst="trapezoid">
          <a:avLst>
            <a:gd name="adj" fmla="val 84439"/>
          </a:avLst>
        </a:prstGeom>
        <a:solidFill>
          <a:schemeClr val="accent1">
            <a:lumMod val="75000"/>
          </a:schemeClr>
        </a:solidFill>
      </dsp:spPr>
      <dsp:style>
        <a:lnRef idx="2">
          <a:schemeClr val="lt1"/>
        </a:lnRef>
        <a:fillRef idx="1">
          <a:schemeClr val="accent5">
            <a:hueOff val="-7520000"/>
            <a:satOff val="-33202"/>
            <a:lumOff val="-14378"/>
            <a:alpha val="100000"/>
          </a:schemeClr>
        </a:fillRef>
        <a:effectRef idx="0">
          <a:scrgbClr r="0" g="0" b="0"/>
        </a:effectRef>
        <a:fontRef idx="minor">
          <a:schemeClr val="lt1"/>
        </a:fontRef>
      </dsp:style>
      <dsp:txBody>
        <a:bodyPr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b="0" noProof="0" dirty="0">
              <a:solidFill>
                <a:srgbClr val="000000"/>
              </a:solidFill>
              <a:latin typeface="Calibri" panose="020F0502020204030204" pitchFamily="34" charset="0"/>
              <a:cs typeface="Calibri" panose="020F0502020204030204" pitchFamily="34" charset="0"/>
            </a:rPr>
            <a:t>Level 2 </a:t>
          </a:r>
          <a:endParaRPr lang="en-US" sz="1400" b="0" noProof="0" dirty="0">
            <a:solidFill>
              <a:srgbClr val="000000"/>
            </a:solidFill>
            <a:latin typeface="Calibri" panose="020F0502020204030204" pitchFamily="34" charset="0"/>
            <a:cs typeface="Calibri" panose="020F0502020204030204" pitchFamily="34" charset="0"/>
          </a:endParaRPr>
        </a:p>
        <a:p>
          <a:pPr lvl="0">
            <a:lnSpc>
              <a:spcPct val="100000"/>
            </a:lnSpc>
            <a:spcBef>
              <a:spcPct val="0"/>
            </a:spcBef>
            <a:spcAft>
              <a:spcPct val="35000"/>
            </a:spcAft>
          </a:pPr>
          <a:r>
            <a:rPr lang="en-US" sz="1400" b="0" noProof="0" dirty="0">
              <a:solidFill>
                <a:srgbClr val="000000"/>
              </a:solidFill>
              <a:latin typeface="Calibri" panose="020F0502020204030204" pitchFamily="34" charset="0"/>
              <a:cs typeface="Calibri" panose="020F0502020204030204" pitchFamily="34" charset="0"/>
            </a:rPr>
            <a:t>Supervision</a:t>
          </a:r>
          <a:endParaRPr>
            <a:solidFill>
              <a:schemeClr val="tx1"/>
            </a:solidFill>
          </a:endParaRPr>
        </a:p>
      </dsp:txBody>
      <dsp:txXfrm>
        <a:off x="778726" y="2063638"/>
        <a:ext cx="5091342" cy="951137"/>
      </dsp:txXfrm>
    </dsp:sp>
    <dsp:sp modelId="{DB4062FF-6A4A-4343-8500-29A8065C6442}">
      <dsp:nvSpPr>
        <dsp:cNvPr id="8" name="Trapèze 7"/>
        <dsp:cNvSpPr/>
      </dsp:nvSpPr>
      <dsp:spPr bwMode="white">
        <a:xfrm>
          <a:off x="0" y="3014775"/>
          <a:ext cx="6648794" cy="922225"/>
        </a:xfrm>
        <a:prstGeom prst="trapezoid">
          <a:avLst>
            <a:gd name="adj" fmla="val 84439"/>
          </a:avLst>
        </a:prstGeom>
        <a:solidFill>
          <a:schemeClr val="accent1">
            <a:lumMod val="50000"/>
          </a:schemeClr>
        </a:solidFill>
      </dsp:spPr>
      <dsp:style>
        <a:lnRef idx="2">
          <a:schemeClr val="lt1"/>
        </a:lnRef>
        <a:fillRef idx="1">
          <a:schemeClr val="accent5">
            <a:hueOff val="-11280000"/>
            <a:satOff val="-49803"/>
            <a:lumOff val="-21568"/>
            <a:alpha val="100000"/>
          </a:schemeClr>
        </a:fillRef>
        <a:effectRef idx="0">
          <a:scrgbClr r="0" g="0" b="0"/>
        </a:effectRef>
        <a:fontRef idx="minor">
          <a:schemeClr val="lt1"/>
        </a:fontRef>
      </dsp:style>
      <dsp:txBody>
        <a:bodyPr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200" b="0" noProof="0" dirty="0">
              <a:solidFill>
                <a:schemeClr val="bg1"/>
              </a:solidFill>
              <a:latin typeface="Calibri" panose="020F0502020204030204" pitchFamily="34" charset="0"/>
              <a:cs typeface="Calibri" panose="020F0502020204030204" pitchFamily="34" charset="0"/>
            </a:rPr>
            <a:t>Level 0 - 1</a:t>
          </a:r>
          <a:endParaRPr lang="en-US" sz="1200" b="0" noProof="0" dirty="0">
            <a:solidFill>
              <a:schemeClr val="bg1"/>
            </a:solidFill>
            <a:latin typeface="Calibri" panose="020F0502020204030204" pitchFamily="34" charset="0"/>
            <a:cs typeface="Calibri" panose="020F0502020204030204" pitchFamily="34" charset="0"/>
          </a:endParaRPr>
        </a:p>
        <a:p>
          <a:pPr lvl="0">
            <a:lnSpc>
              <a:spcPct val="100000"/>
            </a:lnSpc>
            <a:spcBef>
              <a:spcPct val="0"/>
            </a:spcBef>
            <a:spcAft>
              <a:spcPct val="35000"/>
            </a:spcAft>
          </a:pPr>
          <a:r>
            <a:rPr lang="en-US" sz="1200" b="0" noProof="0" dirty="0">
              <a:solidFill>
                <a:schemeClr val="bg1"/>
              </a:solidFill>
              <a:latin typeface="Calibri" panose="020F0502020204030204" pitchFamily="34" charset="0"/>
              <a:cs typeface="Calibri" panose="020F0502020204030204" pitchFamily="34" charset="0"/>
            </a:rPr>
            <a:t>Sensors, Actuator and Automates</a:t>
          </a:r>
          <a:endParaRPr>
            <a:solidFill>
              <a:schemeClr val="tx1"/>
            </a:solidFill>
          </a:endParaRPr>
        </a:p>
      </dsp:txBody>
      <dsp:txXfrm>
        <a:off x="0" y="3014775"/>
        <a:ext cx="6648794" cy="922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er 1"/>
      <dsp:cNvGrpSpPr/>
    </dsp:nvGrpSpPr>
    <dsp:grpSpPr>
      <a:xfrm>
        <a:off x="0" y="0"/>
        <a:ext cx="6011633" cy="4867057"/>
        <a:chOff x="0" y="0"/>
        <a:chExt cx="6011633" cy="4867057"/>
      </a:xfrm>
    </dsp:grpSpPr>
    <dsp:sp modelId="{80727051-0416-41AD-9E7A-9D4059E6B6A6}">
      <dsp:nvSpPr>
        <dsp:cNvPr id="5" name="Arc plein 4"/>
        <dsp:cNvSpPr/>
      </dsp:nvSpPr>
      <dsp:spPr bwMode="white">
        <a:xfrm>
          <a:off x="812183" y="282517"/>
          <a:ext cx="4387267" cy="4387267"/>
        </a:xfrm>
        <a:prstGeom prst="blockArc">
          <a:avLst>
            <a:gd name="adj1" fmla="val 16200000"/>
            <a:gd name="adj2" fmla="val 18163636"/>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12183" y="282517"/>
        <a:ext cx="4387267" cy="4387267"/>
      </dsp:txXfrm>
    </dsp:sp>
    <dsp:sp modelId="{B5DEF266-293A-453F-B438-01B5F4BE41E2}">
      <dsp:nvSpPr>
        <dsp:cNvPr id="7" name="Arc plein 6"/>
        <dsp:cNvSpPr/>
      </dsp:nvSpPr>
      <dsp:spPr bwMode="white">
        <a:xfrm>
          <a:off x="812183" y="282517"/>
          <a:ext cx="4387267" cy="4387267"/>
        </a:xfrm>
        <a:prstGeom prst="blockArc">
          <a:avLst>
            <a:gd name="adj1" fmla="val 18163636"/>
            <a:gd name="adj2" fmla="val 20127272"/>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12183" y="282517"/>
        <a:ext cx="4387267" cy="4387267"/>
      </dsp:txXfrm>
    </dsp:sp>
    <dsp:sp modelId="{E6D334E8-7683-4B53-BAE1-B988034496D0}">
      <dsp:nvSpPr>
        <dsp:cNvPr id="9" name="Arc plein 8"/>
        <dsp:cNvSpPr/>
      </dsp:nvSpPr>
      <dsp:spPr bwMode="white">
        <a:xfrm>
          <a:off x="812183" y="282517"/>
          <a:ext cx="4387267" cy="4387267"/>
        </a:xfrm>
        <a:prstGeom prst="blockArc">
          <a:avLst>
            <a:gd name="adj1" fmla="val 20127272"/>
            <a:gd name="adj2" fmla="val 490909"/>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12183" y="282517"/>
        <a:ext cx="4387267" cy="4387267"/>
      </dsp:txXfrm>
    </dsp:sp>
    <dsp:sp modelId="{A64EAF33-7BFE-4BAA-93A9-D93F9EE1815F}">
      <dsp:nvSpPr>
        <dsp:cNvPr id="11" name="Arc plein 10"/>
        <dsp:cNvSpPr/>
      </dsp:nvSpPr>
      <dsp:spPr bwMode="white">
        <a:xfrm>
          <a:off x="812183" y="282517"/>
          <a:ext cx="4387267" cy="4387267"/>
        </a:xfrm>
        <a:prstGeom prst="blockArc">
          <a:avLst>
            <a:gd name="adj1" fmla="val 490909"/>
            <a:gd name="adj2" fmla="val 2454545"/>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12183" y="282517"/>
        <a:ext cx="4387267" cy="4387267"/>
      </dsp:txXfrm>
    </dsp:sp>
    <dsp:sp modelId="{85FD1624-DA9C-4049-8DCE-F429F8874BBA}">
      <dsp:nvSpPr>
        <dsp:cNvPr id="13" name="Arc plein 12"/>
        <dsp:cNvSpPr/>
      </dsp:nvSpPr>
      <dsp:spPr bwMode="white">
        <a:xfrm>
          <a:off x="812183" y="282517"/>
          <a:ext cx="4387267" cy="4387267"/>
        </a:xfrm>
        <a:prstGeom prst="blockArc">
          <a:avLst>
            <a:gd name="adj1" fmla="val 2454545"/>
            <a:gd name="adj2" fmla="val 4418181"/>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12183" y="282517"/>
        <a:ext cx="4387267" cy="4387267"/>
      </dsp:txXfrm>
    </dsp:sp>
    <dsp:sp modelId="{7E9708EE-E399-4653-BFCD-BC38CAEB9EE9}">
      <dsp:nvSpPr>
        <dsp:cNvPr id="15" name="Arc plein 14"/>
        <dsp:cNvSpPr/>
      </dsp:nvSpPr>
      <dsp:spPr bwMode="white">
        <a:xfrm>
          <a:off x="812183" y="282517"/>
          <a:ext cx="4387267" cy="4387267"/>
        </a:xfrm>
        <a:prstGeom prst="blockArc">
          <a:avLst>
            <a:gd name="adj1" fmla="val 4418181"/>
            <a:gd name="adj2" fmla="val 6381818"/>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12183" y="282517"/>
        <a:ext cx="4387267" cy="4387267"/>
      </dsp:txXfrm>
    </dsp:sp>
    <dsp:sp modelId="{CBBCF444-8381-4597-A848-7A8A23B41D72}">
      <dsp:nvSpPr>
        <dsp:cNvPr id="17" name="Arc plein 16"/>
        <dsp:cNvSpPr/>
      </dsp:nvSpPr>
      <dsp:spPr bwMode="white">
        <a:xfrm>
          <a:off x="812183" y="282517"/>
          <a:ext cx="4387267" cy="4387267"/>
        </a:xfrm>
        <a:prstGeom prst="blockArc">
          <a:avLst>
            <a:gd name="adj1" fmla="val 6381818"/>
            <a:gd name="adj2" fmla="val 8345454"/>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12183" y="282517"/>
        <a:ext cx="4387267" cy="4387267"/>
      </dsp:txXfrm>
    </dsp:sp>
    <dsp:sp modelId="{B3F559EE-0296-4E49-887C-64A1515EAFB9}">
      <dsp:nvSpPr>
        <dsp:cNvPr id="19" name="Arc plein 18"/>
        <dsp:cNvSpPr/>
      </dsp:nvSpPr>
      <dsp:spPr bwMode="white">
        <a:xfrm>
          <a:off x="812183" y="282517"/>
          <a:ext cx="4387267" cy="4387267"/>
        </a:xfrm>
        <a:prstGeom prst="blockArc">
          <a:avLst>
            <a:gd name="adj1" fmla="val 8345454"/>
            <a:gd name="adj2" fmla="val 10309090"/>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12183" y="282517"/>
        <a:ext cx="4387267" cy="4387267"/>
      </dsp:txXfrm>
    </dsp:sp>
    <dsp:sp modelId="{C9A9BB65-F715-4268-95AD-CD3ADDE5A2D8}">
      <dsp:nvSpPr>
        <dsp:cNvPr id="21" name="Arc plein 20"/>
        <dsp:cNvSpPr/>
      </dsp:nvSpPr>
      <dsp:spPr bwMode="white">
        <a:xfrm>
          <a:off x="812183" y="282517"/>
          <a:ext cx="4387267" cy="4387267"/>
        </a:xfrm>
        <a:prstGeom prst="blockArc">
          <a:avLst>
            <a:gd name="adj1" fmla="val 10309090"/>
            <a:gd name="adj2" fmla="val 12272727"/>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12183" y="282517"/>
        <a:ext cx="4387267" cy="4387267"/>
      </dsp:txXfrm>
    </dsp:sp>
    <dsp:sp modelId="{4A29B34B-DB40-4F74-9CC7-09FD91E96E41}">
      <dsp:nvSpPr>
        <dsp:cNvPr id="23" name="Arc plein 22"/>
        <dsp:cNvSpPr/>
      </dsp:nvSpPr>
      <dsp:spPr bwMode="white">
        <a:xfrm>
          <a:off x="812183" y="282517"/>
          <a:ext cx="4387267" cy="4387267"/>
        </a:xfrm>
        <a:prstGeom prst="blockArc">
          <a:avLst>
            <a:gd name="adj1" fmla="val 12272727"/>
            <a:gd name="adj2" fmla="val 14236363"/>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12183" y="282517"/>
        <a:ext cx="4387267" cy="4387267"/>
      </dsp:txXfrm>
    </dsp:sp>
    <dsp:sp modelId="{DCD6B6EC-EDE4-4D38-B323-FFA182BE2140}">
      <dsp:nvSpPr>
        <dsp:cNvPr id="25" name="Arc plein 24"/>
        <dsp:cNvSpPr/>
      </dsp:nvSpPr>
      <dsp:spPr bwMode="white">
        <a:xfrm>
          <a:off x="812183" y="282517"/>
          <a:ext cx="4387267" cy="4387267"/>
        </a:xfrm>
        <a:prstGeom prst="blockArc">
          <a:avLst>
            <a:gd name="adj1" fmla="val 14236363"/>
            <a:gd name="adj2" fmla="val 16200000"/>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12183" y="282517"/>
        <a:ext cx="4387267" cy="4387267"/>
      </dsp:txXfrm>
    </dsp:sp>
    <dsp:sp modelId="{E6714CD8-79BB-4558-AA00-53516239C7FE}">
      <dsp:nvSpPr>
        <dsp:cNvPr id="3" name="Ellipse 2"/>
        <dsp:cNvSpPr/>
      </dsp:nvSpPr>
      <dsp:spPr bwMode="white">
        <a:xfrm>
          <a:off x="2474770" y="1945104"/>
          <a:ext cx="1062093" cy="1062093"/>
        </a:xfrm>
        <a:prstGeom prst="ellipse">
          <a:avLst/>
        </a:prstGeom>
        <a:solidFill>
          <a:srgbClr val="0070C0"/>
        </a:solidFill>
      </dsp:spPr>
      <dsp:style>
        <a:lnRef idx="2">
          <a:schemeClr val="lt1"/>
        </a:lnRef>
        <a:fillRef idx="1">
          <a:schemeClr val="accent1"/>
        </a:fillRef>
        <a:effectRef idx="0">
          <a:scrgbClr r="0" g="0" b="0"/>
        </a:effectRef>
        <a:fontRef idx="minor">
          <a:schemeClr val="lt1"/>
        </a:fontRef>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fr-FR" sz="4800" dirty="0"/>
            <a:t>MES</a:t>
          </a:r>
        </a:p>
      </dsp:txBody>
      <dsp:txXfrm>
        <a:off x="2474770" y="1945104"/>
        <a:ext cx="1062093" cy="1062093"/>
      </dsp:txXfrm>
    </dsp:sp>
    <dsp:sp modelId="{62301219-9248-43EE-9523-D03386A2B15C}">
      <dsp:nvSpPr>
        <dsp:cNvPr id="4" name="Ellipse 3"/>
        <dsp:cNvSpPr/>
      </dsp:nvSpPr>
      <dsp:spPr bwMode="white">
        <a:xfrm>
          <a:off x="2634084" y="0"/>
          <a:ext cx="743465" cy="743465"/>
        </a:xfrm>
        <a:prstGeom prst="ellipse">
          <a:avLst/>
        </a:prstGeom>
        <a:solidFill>
          <a:srgbClr val="00B050"/>
        </a:solidFill>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en-US" sz="1050" noProof="0" dirty="0"/>
            <a:t>Performance analysis</a:t>
          </a:r>
        </a:p>
      </dsp:txBody>
      <dsp:txXfrm>
        <a:off x="2634084" y="0"/>
        <a:ext cx="743465" cy="743465"/>
      </dsp:txXfrm>
    </dsp:sp>
    <dsp:sp modelId="{BE7E01EF-9B7A-4408-88AE-6FECF7A6309B}">
      <dsp:nvSpPr>
        <dsp:cNvPr id="6" name="Ellipse 5"/>
        <dsp:cNvSpPr/>
      </dsp:nvSpPr>
      <dsp:spPr bwMode="white">
        <a:xfrm>
          <a:off x="3771818" y="334069"/>
          <a:ext cx="743465" cy="743465"/>
        </a:xfrm>
        <a:prstGeom prst="ellipse">
          <a:avLst/>
        </a:prstGeom>
        <a:solidFill>
          <a:srgbClr val="7030A0"/>
        </a:solidFill>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en-US" sz="1050" noProof="0" dirty="0"/>
            <a:t>Traceability, genealogy</a:t>
          </a:r>
        </a:p>
      </dsp:txBody>
      <dsp:txXfrm>
        <a:off x="3771818" y="334069"/>
        <a:ext cx="743465" cy="743465"/>
      </dsp:txXfrm>
    </dsp:sp>
    <dsp:sp modelId="{81D24F88-D2CC-497B-B5C3-51C8B0454269}">
      <dsp:nvSpPr>
        <dsp:cNvPr id="8" name="Ellipse 7"/>
        <dsp:cNvSpPr/>
      </dsp:nvSpPr>
      <dsp:spPr bwMode="white">
        <a:xfrm>
          <a:off x="4548330" y="1230211"/>
          <a:ext cx="743465" cy="743465"/>
        </a:xfrm>
        <a:prstGeom prst="ellipse">
          <a:avLst/>
        </a:prstGeom>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en-US" sz="1050" noProof="0" dirty="0"/>
            <a:t>Scheduling</a:t>
          </a:r>
        </a:p>
      </dsp:txBody>
      <dsp:txXfrm>
        <a:off x="4548330" y="1230211"/>
        <a:ext cx="743465" cy="743465"/>
      </dsp:txXfrm>
    </dsp:sp>
    <dsp:sp modelId="{FE857C06-6A18-4C6A-BD4F-237B3BE385F3}">
      <dsp:nvSpPr>
        <dsp:cNvPr id="10" name="Ellipse 9"/>
        <dsp:cNvSpPr/>
      </dsp:nvSpPr>
      <dsp:spPr bwMode="white">
        <a:xfrm>
          <a:off x="4717082" y="2403908"/>
          <a:ext cx="743465" cy="743465"/>
        </a:xfrm>
        <a:prstGeom prst="ellipse">
          <a:avLst/>
        </a:prstGeom>
        <a:solidFill>
          <a:srgbClr val="00B0F0"/>
        </a:solidFill>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en-US" sz="1050" noProof="0" dirty="0"/>
            <a:t>Management of documents and technical data</a:t>
          </a:r>
        </a:p>
      </dsp:txBody>
      <dsp:txXfrm>
        <a:off x="4717082" y="2403908"/>
        <a:ext cx="743465" cy="743465"/>
      </dsp:txXfrm>
    </dsp:sp>
    <dsp:sp modelId="{4EDD4578-7E65-42F2-9240-486EE8E4568A}">
      <dsp:nvSpPr>
        <dsp:cNvPr id="12" name="Ellipse 11"/>
        <dsp:cNvSpPr/>
      </dsp:nvSpPr>
      <dsp:spPr bwMode="white">
        <a:xfrm>
          <a:off x="4224497" y="3482519"/>
          <a:ext cx="743465" cy="743465"/>
        </a:xfrm>
        <a:prstGeom prst="ellipse">
          <a:avLst/>
        </a:prstGeom>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en-US" sz="1050" noProof="0" dirty="0"/>
            <a:t>(Re-) Assignment of product routing tasks, batches</a:t>
          </a:r>
        </a:p>
      </dsp:txBody>
      <dsp:txXfrm>
        <a:off x="4224497" y="3482519"/>
        <a:ext cx="743465" cy="743465"/>
      </dsp:txXfrm>
    </dsp:sp>
    <dsp:sp modelId="{7A8FDD31-F7B8-4E21-A9EE-B29C2C5AA6E9}">
      <dsp:nvSpPr>
        <dsp:cNvPr id="14" name="Ellipse 13"/>
        <dsp:cNvSpPr/>
      </dsp:nvSpPr>
      <dsp:spPr bwMode="white">
        <a:xfrm>
          <a:off x="3226967" y="4123592"/>
          <a:ext cx="743465" cy="743465"/>
        </a:xfrm>
        <a:prstGeom prst="ellipse">
          <a:avLst/>
        </a:prstGeom>
        <a:solidFill>
          <a:srgbClr val="92D050"/>
        </a:solidFill>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en-US" sz="1050" noProof="0" dirty="0"/>
            <a:t>Staff management</a:t>
          </a:r>
        </a:p>
      </dsp:txBody>
      <dsp:txXfrm>
        <a:off x="3226967" y="4123592"/>
        <a:ext cx="743465" cy="743465"/>
      </dsp:txXfrm>
    </dsp:sp>
    <dsp:sp modelId="{8E5C2BBF-4974-4D6B-B680-B84F0F51275E}">
      <dsp:nvSpPr>
        <dsp:cNvPr id="16" name="Ellipse 15"/>
        <dsp:cNvSpPr/>
      </dsp:nvSpPr>
      <dsp:spPr bwMode="white">
        <a:xfrm>
          <a:off x="2041201" y="4123592"/>
          <a:ext cx="743465" cy="743465"/>
        </a:xfrm>
        <a:prstGeom prst="ellipse">
          <a:avLst/>
        </a:prstGeom>
        <a:solidFill>
          <a:srgbClr val="7030A0"/>
        </a:solidFill>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en-US" sz="1050" noProof="0" dirty="0"/>
            <a:t>Quality</a:t>
          </a:r>
        </a:p>
      </dsp:txBody>
      <dsp:txXfrm>
        <a:off x="2041201" y="4123592"/>
        <a:ext cx="743465" cy="743465"/>
      </dsp:txXfrm>
    </dsp:sp>
    <dsp:sp modelId="{C8B8BDFA-0A54-4D47-96C7-3D1FA3586DA0}">
      <dsp:nvSpPr>
        <dsp:cNvPr id="18" name="Ellipse 17"/>
        <dsp:cNvSpPr/>
      </dsp:nvSpPr>
      <dsp:spPr bwMode="white">
        <a:xfrm>
          <a:off x="1043671" y="3482519"/>
          <a:ext cx="743465" cy="743465"/>
        </a:xfrm>
        <a:prstGeom prst="ellipse">
          <a:avLst/>
        </a:prstGeom>
        <a:solidFill>
          <a:srgbClr val="00B0F0"/>
        </a:solidFill>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en-US" sz="1050" noProof="0" dirty="0"/>
            <a:t>Maintenance</a:t>
          </a:r>
        </a:p>
      </dsp:txBody>
      <dsp:txXfrm>
        <a:off x="1043671" y="3482519"/>
        <a:ext cx="743465" cy="743465"/>
      </dsp:txXfrm>
    </dsp:sp>
    <dsp:sp modelId="{E6E6CE19-7ED8-4D54-91E2-2E6CA5B07677}">
      <dsp:nvSpPr>
        <dsp:cNvPr id="20" name="Ellipse 19"/>
        <dsp:cNvSpPr/>
      </dsp:nvSpPr>
      <dsp:spPr bwMode="white">
        <a:xfrm>
          <a:off x="551086" y="2403908"/>
          <a:ext cx="743465" cy="743465"/>
        </a:xfrm>
        <a:prstGeom prst="ellipse">
          <a:avLst/>
        </a:prstGeom>
        <a:solidFill>
          <a:schemeClr val="accent3"/>
        </a:solidFill>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en-US" sz="1050" noProof="0" dirty="0"/>
            <a:t>Resource management</a:t>
          </a:r>
        </a:p>
      </dsp:txBody>
      <dsp:txXfrm>
        <a:off x="551086" y="2403908"/>
        <a:ext cx="743465" cy="743465"/>
      </dsp:txXfrm>
    </dsp:sp>
    <dsp:sp modelId="{EE8CBA18-7F51-427F-B256-51A2918DD4C2}">
      <dsp:nvSpPr>
        <dsp:cNvPr id="22" name="Ellipse 21"/>
        <dsp:cNvSpPr/>
      </dsp:nvSpPr>
      <dsp:spPr bwMode="white">
        <a:xfrm>
          <a:off x="719838" y="1230211"/>
          <a:ext cx="743465" cy="743465"/>
        </a:xfrm>
        <a:prstGeom prst="ellipse">
          <a:avLst/>
        </a:prstGeom>
        <a:solidFill>
          <a:srgbClr val="6EC628"/>
        </a:solidFill>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en-US" sz="1050" noProof="0" dirty="0"/>
            <a:t>Process execution control</a:t>
          </a:r>
        </a:p>
      </dsp:txBody>
      <dsp:txXfrm>
        <a:off x="719838" y="1230211"/>
        <a:ext cx="743465" cy="743465"/>
      </dsp:txXfrm>
    </dsp:sp>
    <dsp:sp modelId="{32D56E95-4EF7-4B1C-8A32-F0A806736A25}">
      <dsp:nvSpPr>
        <dsp:cNvPr id="24" name="Ellipse 23"/>
        <dsp:cNvSpPr/>
      </dsp:nvSpPr>
      <dsp:spPr bwMode="white">
        <a:xfrm>
          <a:off x="1496350" y="334069"/>
          <a:ext cx="743465" cy="743465"/>
        </a:xfrm>
        <a:prstGeom prst="ellipse">
          <a:avLst/>
        </a:prstGeom>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6100"/>
          </a:lvl1pPr>
          <a:lvl2pPr marL="285750" indent="-285750" algn="ctr">
            <a:defRPr sz="4700"/>
          </a:lvl2pPr>
          <a:lvl3pPr marL="571500" indent="-285750" algn="ctr">
            <a:defRPr sz="4700"/>
          </a:lvl3pPr>
          <a:lvl4pPr marL="857250" indent="-285750" algn="ctr">
            <a:defRPr sz="4700"/>
          </a:lvl4pPr>
          <a:lvl5pPr marL="1143000" indent="-285750" algn="ctr">
            <a:defRPr sz="4700"/>
          </a:lvl5pPr>
          <a:lvl6pPr marL="1428750" indent="-285750" algn="ctr">
            <a:defRPr sz="4700"/>
          </a:lvl6pPr>
          <a:lvl7pPr marL="1714500" indent="-285750" algn="ctr">
            <a:defRPr sz="4700"/>
          </a:lvl7pPr>
          <a:lvl8pPr marL="2000250" indent="-285750" algn="ctr">
            <a:defRPr sz="4700"/>
          </a:lvl8pPr>
          <a:lvl9pPr marL="2286000" indent="-285750" algn="ctr">
            <a:defRPr sz="4700"/>
          </a:lvl9pPr>
        </a:lstStyle>
        <a:p>
          <a:pPr lvl="0">
            <a:lnSpc>
              <a:spcPct val="100000"/>
            </a:lnSpc>
            <a:spcBef>
              <a:spcPct val="0"/>
            </a:spcBef>
            <a:spcAft>
              <a:spcPct val="35000"/>
            </a:spcAft>
          </a:pPr>
          <a:r>
            <a:rPr lang="en-US" sz="1050" noProof="0" dirty="0"/>
            <a:t>Data acquisition</a:t>
          </a:r>
          <a:endParaRPr lang="en-US" sz="1600" noProof="0" dirty="0"/>
        </a:p>
      </dsp:txBody>
      <dsp:txXfrm>
        <a:off x="1496350" y="334069"/>
        <a:ext cx="743465" cy="74346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er 1"/>
      <dsp:cNvGrpSpPr/>
    </dsp:nvGrpSpPr>
    <dsp:grpSpPr>
      <a:xfrm>
        <a:off x="0" y="0"/>
        <a:ext cx="9777638" cy="3937000"/>
        <a:chOff x="0" y="0"/>
        <a:chExt cx="9777638" cy="3937000"/>
      </a:xfrm>
    </dsp:grpSpPr>
    <dsp:sp modelId="{E5CD9AA3-E479-4EA1-A63D-4048FC0AC644}">
      <dsp:nvSpPr>
        <dsp:cNvPr id="3" name="Forme 2"/>
        <dsp:cNvSpPr/>
      </dsp:nvSpPr>
      <dsp:spPr bwMode="white">
        <a:xfrm rot="10800000">
          <a:off x="3324397" y="0"/>
          <a:ext cx="6453241" cy="857988"/>
        </a:xfrm>
        <a:prstGeom prst="nonIsoscelesTrapezoid">
          <a:avLst>
            <a:gd name="adj1" fmla="val 0"/>
            <a:gd name="adj2" fmla="val 84274"/>
          </a:avLst>
        </a:prstGeom>
        <a:ln>
          <a:solidFill>
            <a:srgbClr val="00FF00"/>
          </a:solidFill>
        </a:ln>
      </dsp:spPr>
      <dsp:style>
        <a:lnRef idx="2">
          <a:schemeClr val="accent5">
            <a:hueOff val="0"/>
            <a:satOff val="0"/>
            <a:lumOff val="0"/>
            <a:alpha val="100000"/>
          </a:schemeClr>
        </a:lnRef>
        <a:fillRef idx="1">
          <a:schemeClr val="lt1">
            <a:alpha val="90000"/>
          </a:schemeClr>
        </a:fillRef>
        <a:effectRef idx="0">
          <a:scrgbClr r="0" g="0" b="0"/>
        </a:effectRef>
        <a:fontRef idx="minor"/>
      </dsp:style>
      <dsp:txBody>
        <a:bodyPr lIns="45719" tIns="45719" rIns="45719" bIns="45719"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14300" lvl="1" indent="-114300">
            <a:lnSpc>
              <a:spcPct val="100000"/>
            </a:lnSpc>
            <a:spcBef>
              <a:spcPct val="0"/>
            </a:spcBef>
            <a:spcAft>
              <a:spcPct val="15000"/>
            </a:spcAft>
            <a:buChar char="•"/>
          </a:pPr>
          <a:r>
            <a:rPr lang="en-US" sz="1200" b="1" noProof="0" dirty="0">
              <a:solidFill>
                <a:srgbClr val="000000"/>
              </a:solidFill>
              <a:latin typeface="Calibri" panose="020F0502020204030204" pitchFamily="34" charset="0"/>
              <a:cs typeface="Calibri" panose="020F0502020204030204" pitchFamily="34" charset="0"/>
            </a:rPr>
            <a:t>ERP </a:t>
          </a:r>
          <a:r>
            <a:rPr lang="en-US" sz="1200" b="0" noProof="0" dirty="0">
              <a:solidFill>
                <a:srgbClr val="000000"/>
              </a:solidFill>
              <a:latin typeface="Calibri" panose="020F0502020204030204" pitchFamily="34" charset="0"/>
              <a:cs typeface="Calibri" panose="020F0502020204030204" pitchFamily="34" charset="0"/>
            </a:rPr>
            <a:t>(Enterprise Resource Planning) / </a:t>
          </a:r>
          <a:r>
            <a:rPr lang="en-US" sz="1200" b="1" noProof="0" dirty="0">
              <a:solidFill>
                <a:srgbClr val="000000"/>
              </a:solidFill>
              <a:latin typeface="Calibri" panose="020F0502020204030204" pitchFamily="34" charset="0"/>
              <a:cs typeface="Calibri" panose="020F0502020204030204" pitchFamily="34" charset="0"/>
            </a:rPr>
            <a:t>SCM</a:t>
          </a:r>
          <a:r>
            <a:rPr lang="en-US" sz="1200" b="0" noProof="0" dirty="0">
              <a:solidFill>
                <a:srgbClr val="000000"/>
              </a:solidFill>
              <a:latin typeface="Calibri" panose="020F0502020204030204" pitchFamily="34" charset="0"/>
              <a:cs typeface="Calibri" panose="020F0502020204030204" pitchFamily="34" charset="0"/>
            </a:rPr>
            <a:t> (Supply Chain Management)</a:t>
          </a:r>
          <a:endParaRPr lang="en-US" sz="1200" b="0" noProof="0" dirty="0">
            <a:solidFill>
              <a:srgbClr val="000000"/>
            </a:solidFill>
            <a:latin typeface="Calibri" panose="020F0502020204030204" pitchFamily="34" charset="0"/>
            <a:cs typeface="Calibri" panose="020F0502020204030204" pitchFamily="34" charset="0"/>
          </a:endParaRPr>
        </a:p>
        <a:p>
          <a:pPr marL="114300" lvl="1" indent="-114300">
            <a:lnSpc>
              <a:spcPct val="100000"/>
            </a:lnSpc>
            <a:spcBef>
              <a:spcPct val="0"/>
            </a:spcBef>
            <a:spcAft>
              <a:spcPct val="15000"/>
            </a:spcAft>
            <a:buChar char="•"/>
          </a:pPr>
          <a:r>
            <a:rPr lang="en-US" sz="1200" b="1" noProof="0" dirty="0">
              <a:solidFill>
                <a:srgbClr val="000000"/>
              </a:solidFill>
              <a:latin typeface="Calibri" panose="020F0502020204030204" pitchFamily="34" charset="0"/>
              <a:cs typeface="Calibri" panose="020F0502020204030204" pitchFamily="34" charset="0"/>
            </a:rPr>
            <a:t>PLM</a:t>
          </a:r>
          <a:r>
            <a:rPr lang="en-US" sz="1200" b="0" noProof="0" dirty="0">
              <a:solidFill>
                <a:srgbClr val="000000"/>
              </a:solidFill>
              <a:latin typeface="Calibri" panose="020F0502020204030204" pitchFamily="34" charset="0"/>
              <a:cs typeface="Calibri" panose="020F0502020204030204" pitchFamily="34" charset="0"/>
            </a:rPr>
            <a:t> (Product Lifecycle Management)</a:t>
          </a:r>
          <a:endParaRPr lang="en-US" sz="1200" b="0" noProof="0" dirty="0">
            <a:solidFill>
              <a:srgbClr val="000000"/>
            </a:solidFill>
            <a:latin typeface="Calibri" panose="020F0502020204030204" pitchFamily="34" charset="0"/>
            <a:cs typeface="Calibri" panose="020F0502020204030204" pitchFamily="34" charset="0"/>
          </a:endParaRPr>
        </a:p>
        <a:p>
          <a:pPr marL="114300" lvl="1" indent="-114300">
            <a:lnSpc>
              <a:spcPct val="100000"/>
            </a:lnSpc>
            <a:spcBef>
              <a:spcPct val="0"/>
            </a:spcBef>
            <a:spcAft>
              <a:spcPct val="15000"/>
            </a:spcAft>
            <a:buChar char="•"/>
          </a:pPr>
          <a:r>
            <a:rPr lang="en-US" sz="1200" b="1" noProof="0" dirty="0">
              <a:solidFill>
                <a:srgbClr val="000000"/>
              </a:solidFill>
              <a:latin typeface="Calibri" panose="020F0502020204030204" pitchFamily="34" charset="0"/>
              <a:cs typeface="Calibri" panose="020F0502020204030204" pitchFamily="34" charset="0"/>
            </a:rPr>
            <a:t>APS </a:t>
          </a:r>
          <a:r>
            <a:rPr lang="en-US" sz="1200" b="0" noProof="0" dirty="0">
              <a:solidFill>
                <a:srgbClr val="000000"/>
              </a:solidFill>
              <a:latin typeface="Calibri" panose="020F0502020204030204" pitchFamily="34" charset="0"/>
              <a:cs typeface="Calibri" panose="020F0502020204030204" pitchFamily="34" charset="0"/>
            </a:rPr>
            <a:t>(Advance Planning and Scheduling), </a:t>
          </a:r>
          <a:r>
            <a:rPr lang="fr-FR" sz="1200" b="1" noProof="0" dirty="0">
              <a:solidFill>
                <a:srgbClr val="000000"/>
              </a:solidFill>
              <a:latin typeface="Calibri" panose="020F0502020204030204" pitchFamily="34" charset="0"/>
              <a:cs typeface="Calibri" panose="020F0502020204030204" pitchFamily="34" charset="0"/>
            </a:rPr>
            <a:t>partie Planification</a:t>
          </a:r>
          <a:endParaRPr lang="en-US" sz="1200" b="0" noProof="0" dirty="0">
            <a:solidFill>
              <a:srgbClr val="000000"/>
            </a:solidFill>
            <a:latin typeface="Calibri" panose="020F0502020204030204" pitchFamily="34" charset="0"/>
            <a:cs typeface="Calibri" panose="020F0502020204030204" pitchFamily="34" charset="0"/>
          </a:endParaRPr>
        </a:p>
        <a:p>
          <a:pPr marL="114300" lvl="1" indent="-114300">
            <a:lnSpc>
              <a:spcPct val="100000"/>
            </a:lnSpc>
            <a:spcBef>
              <a:spcPct val="0"/>
            </a:spcBef>
            <a:spcAft>
              <a:spcPct val="15000"/>
            </a:spcAft>
            <a:buChar char="•"/>
          </a:pPr>
          <a:r>
            <a:rPr lang="en-US" sz="1200" b="1" noProof="0" dirty="0">
              <a:solidFill>
                <a:srgbClr val="000000"/>
              </a:solidFill>
              <a:latin typeface="Calibri" panose="020F0502020204030204" pitchFamily="34" charset="0"/>
              <a:cs typeface="Calibri" panose="020F0502020204030204" pitchFamily="34" charset="0"/>
            </a:rPr>
            <a:t>CMM</a:t>
          </a:r>
          <a:r>
            <a:rPr lang="en-US" sz="1200" noProof="0" dirty="0">
              <a:solidFill>
                <a:srgbClr val="000000"/>
              </a:solidFill>
              <a:latin typeface="Calibri" panose="020F0502020204030204" pitchFamily="34" charset="0"/>
              <a:cs typeface="Calibri" panose="020F0502020204030204" pitchFamily="34" charset="0"/>
            </a:rPr>
            <a:t> (</a:t>
          </a:r>
          <a:r>
            <a:rPr lang="en-US" sz="1200" noProof="0" dirty="0">
              <a:solidFill>
                <a:schemeClr val="accent6">
                  <a:lumMod val="50000"/>
                </a:schemeClr>
              </a:solidFill>
              <a:latin typeface="Calibri" panose="020F0502020204030204" pitchFamily="34" charset="0"/>
              <a:cs typeface="Calibri" panose="020F0502020204030204" pitchFamily="34" charset="0"/>
            </a:rPr>
            <a:t>Computer-assisted Maintenance Management),</a:t>
          </a:r>
          <a:endParaRPr lang="en-US" sz="1200" b="0" noProof="0" dirty="0">
            <a:solidFill>
              <a:schemeClr val="accent6">
                <a:lumMod val="50000"/>
              </a:schemeClr>
            </a:solidFill>
            <a:latin typeface="Calibri" panose="020F0502020204030204" pitchFamily="34" charset="0"/>
            <a:cs typeface="Calibri" panose="020F0502020204030204" pitchFamily="34" charset="0"/>
          </a:endParaRPr>
        </a:p>
      </dsp:txBody>
      <dsp:txXfrm rot="10800000">
        <a:off x="3324397" y="0"/>
        <a:ext cx="6453241" cy="857988"/>
      </dsp:txXfrm>
    </dsp:sp>
    <dsp:sp modelId="{4C724433-E8E5-40C5-891D-F2D36608BB4A}">
      <dsp:nvSpPr>
        <dsp:cNvPr id="4" name="Trapèze 3"/>
        <dsp:cNvSpPr/>
      </dsp:nvSpPr>
      <dsp:spPr bwMode="white">
        <a:xfrm>
          <a:off x="2601333" y="0"/>
          <a:ext cx="1446128" cy="857988"/>
        </a:xfrm>
        <a:prstGeom prst="trapezoid">
          <a:avLst>
            <a:gd name="adj" fmla="val 84274"/>
          </a:avLst>
        </a:prstGeom>
        <a:solidFill>
          <a:schemeClr val="accent1">
            <a:lumMod val="20000"/>
            <a:lumOff val="80000"/>
          </a:schemeClr>
        </a:solidFill>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fr-FR" sz="1200" b="0" dirty="0">
            <a:solidFill>
              <a:srgbClr val="000000"/>
            </a:solidFill>
          </a:endParaRPr>
        </a:p>
        <a:p>
          <a:pPr lvl="0">
            <a:lnSpc>
              <a:spcPct val="100000"/>
            </a:lnSpc>
            <a:spcBef>
              <a:spcPct val="0"/>
            </a:spcBef>
            <a:spcAft>
              <a:spcPct val="35000"/>
            </a:spcAft>
          </a:pPr>
          <a:r>
            <a:rPr lang="en-US" sz="1200" b="0" noProof="0" dirty="0">
              <a:solidFill>
                <a:srgbClr val="000000"/>
              </a:solidFill>
              <a:latin typeface="Calibri" panose="020F0502020204030204" pitchFamily="34" charset="0"/>
              <a:cs typeface="Calibri" panose="020F0502020204030204" pitchFamily="34" charset="0"/>
            </a:rPr>
            <a:t>Niv 4 </a:t>
          </a:r>
          <a:endParaRPr lang="en-US" sz="1200" b="0" noProof="0" dirty="0">
            <a:solidFill>
              <a:srgbClr val="000000"/>
            </a:solidFill>
            <a:latin typeface="Calibri" panose="020F0502020204030204" pitchFamily="34" charset="0"/>
            <a:cs typeface="Calibri" panose="020F0502020204030204" pitchFamily="34" charset="0"/>
          </a:endParaRPr>
        </a:p>
        <a:p>
          <a:pPr lvl="0">
            <a:lnSpc>
              <a:spcPct val="100000"/>
            </a:lnSpc>
            <a:spcBef>
              <a:spcPct val="0"/>
            </a:spcBef>
            <a:spcAft>
              <a:spcPct val="35000"/>
            </a:spcAft>
          </a:pPr>
          <a:r>
            <a:rPr lang="en-US" sz="1200" b="0" noProof="0" dirty="0">
              <a:solidFill>
                <a:srgbClr val="000000"/>
              </a:solidFill>
              <a:latin typeface="Calibri" panose="020F0502020204030204" pitchFamily="34" charset="0"/>
              <a:cs typeface="Calibri" panose="020F0502020204030204" pitchFamily="34" charset="0"/>
            </a:rPr>
            <a:t>Company Management</a:t>
          </a:r>
          <a:endParaRPr>
            <a:solidFill>
              <a:schemeClr val="tx1"/>
            </a:solidFill>
          </a:endParaRPr>
        </a:p>
      </dsp:txBody>
      <dsp:txXfrm>
        <a:off x="2601333" y="0"/>
        <a:ext cx="1446128" cy="857988"/>
      </dsp:txXfrm>
    </dsp:sp>
    <dsp:sp modelId="{F6C18BB5-E90E-4B90-B873-F79F06D51487}">
      <dsp:nvSpPr>
        <dsp:cNvPr id="5" name="Forme 4"/>
        <dsp:cNvSpPr/>
      </dsp:nvSpPr>
      <dsp:spPr bwMode="white">
        <a:xfrm rot="10800000">
          <a:off x="4048881" y="857988"/>
          <a:ext cx="5728757" cy="1205649"/>
        </a:xfrm>
        <a:prstGeom prst="nonIsoscelesTrapezoid">
          <a:avLst>
            <a:gd name="adj1" fmla="val 0"/>
            <a:gd name="adj2" fmla="val 84439"/>
          </a:avLst>
        </a:prstGeom>
      </dsp:spPr>
      <dsp:style>
        <a:lnRef idx="2">
          <a:schemeClr val="accent5">
            <a:hueOff val="-11280000"/>
            <a:satOff val="-49803"/>
            <a:lumOff val="-21568"/>
            <a:alpha val="100000"/>
          </a:schemeClr>
        </a:lnRef>
        <a:fillRef idx="1">
          <a:schemeClr val="lt1">
            <a:alpha val="90000"/>
          </a:schemeClr>
        </a:fillRef>
        <a:effectRef idx="0">
          <a:scrgbClr r="0" g="0" b="0"/>
        </a:effectRef>
        <a:fontRef idx="minor"/>
      </dsp:style>
      <dsp:txBody>
        <a:bodyPr anchor="ctr"/>
        <a:lstStyle>
          <a:lvl1pPr algn="l"/>
          <a:lvl2pPr algn="l"/>
          <a:lvl3pPr algn="l"/>
          <a:lvl4pPr algn="l"/>
          <a:lvl5pPr algn="l"/>
          <a:lvl6pPr algn="l"/>
          <a:lvl7pPr algn="l"/>
          <a:lvl8pPr algn="l"/>
          <a:lvl9pPr algn="l"/>
        </a:lstStyle>
        <a:p>
          <a:pPr lvl="1">
            <a:lnSpc>
              <a:spcPct val="100000"/>
            </a:lnSpc>
            <a:spcBef>
              <a:spcPct val="0"/>
            </a:spcBef>
            <a:spcAft>
              <a:spcPct val="15000"/>
            </a:spcAft>
            <a:buChar char="•"/>
          </a:pPr>
          <a:endParaRPr lang="en-US" sz="1100" b="0" noProof="0" dirty="0">
            <a:solidFill>
              <a:srgbClr val="000000"/>
            </a:solidFill>
          </a:endParaRPr>
        </a:p>
      </dsp:txBody>
      <dsp:txXfrm rot="10800000">
        <a:off x="4048881" y="857988"/>
        <a:ext cx="5728757" cy="1205649"/>
      </dsp:txXfrm>
    </dsp:sp>
    <dsp:sp modelId="{9FCBEED0-3A8A-4ACA-A785-6750FF3BDEDF}">
      <dsp:nvSpPr>
        <dsp:cNvPr id="6" name="Trapèze 5"/>
        <dsp:cNvSpPr/>
      </dsp:nvSpPr>
      <dsp:spPr bwMode="white">
        <a:xfrm>
          <a:off x="1581864" y="857988"/>
          <a:ext cx="3485065" cy="1205649"/>
        </a:xfrm>
        <a:prstGeom prst="trapezoid">
          <a:avLst>
            <a:gd name="adj" fmla="val 84439"/>
          </a:avLst>
        </a:prstGeom>
        <a:solidFill>
          <a:schemeClr val="accent1">
            <a:lumMod val="60000"/>
            <a:lumOff val="40000"/>
          </a:schemeClr>
        </a:solidFill>
      </dsp:spPr>
      <dsp:style>
        <a:lnRef idx="2">
          <a:schemeClr val="lt1"/>
        </a:lnRef>
        <a:fillRef idx="1">
          <a:schemeClr val="accent5">
            <a:hueOff val="-3760000"/>
            <a:satOff val="-16600"/>
            <a:lumOff val="-7189"/>
            <a:alpha val="100000"/>
          </a:schemeClr>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0" noProof="0" dirty="0" err="1">
              <a:solidFill>
                <a:srgbClr val="000000"/>
              </a:solidFill>
              <a:latin typeface="Calibri" panose="020F0502020204030204" pitchFamily="34" charset="0"/>
              <a:cs typeface="Calibri" panose="020F0502020204030204" pitchFamily="34" charset="0"/>
            </a:rPr>
            <a:t>Niveau</a:t>
          </a:r>
          <a:r>
            <a:rPr lang="en-US" sz="2000" b="0" noProof="0" dirty="0">
              <a:solidFill>
                <a:srgbClr val="000000"/>
              </a:solidFill>
              <a:latin typeface="Calibri" panose="020F0502020204030204" pitchFamily="34" charset="0"/>
              <a:cs typeface="Calibri" panose="020F0502020204030204" pitchFamily="34" charset="0"/>
            </a:rPr>
            <a:t> 3 </a:t>
          </a:r>
          <a:endParaRPr lang="en-US" sz="2000" b="0" noProof="0" dirty="0">
            <a:solidFill>
              <a:srgbClr val="000000"/>
            </a:solidFill>
            <a:latin typeface="Calibri" panose="020F0502020204030204" pitchFamily="34" charset="0"/>
            <a:cs typeface="Calibri" panose="020F0502020204030204" pitchFamily="34" charset="0"/>
          </a:endParaRPr>
        </a:p>
        <a:p>
          <a:pPr lvl="0">
            <a:lnSpc>
              <a:spcPct val="100000"/>
            </a:lnSpc>
            <a:spcBef>
              <a:spcPct val="0"/>
            </a:spcBef>
            <a:spcAft>
              <a:spcPct val="35000"/>
            </a:spcAft>
          </a:pPr>
          <a:r>
            <a:rPr lang="fr-FR" sz="2000" b="0" noProof="0" dirty="0">
              <a:solidFill>
                <a:srgbClr val="000000"/>
              </a:solidFill>
              <a:latin typeface="Calibri" panose="020F0502020204030204" pitchFamily="34" charset="0"/>
              <a:cs typeface="Calibri" panose="020F0502020204030204" pitchFamily="34" charset="0"/>
            </a:rPr>
            <a:t>Système d’Exécution</a:t>
          </a:r>
          <a:endParaRPr>
            <a:solidFill>
              <a:schemeClr val="tx1"/>
            </a:solidFill>
          </a:endParaRPr>
        </a:p>
      </dsp:txBody>
      <dsp:txXfrm>
        <a:off x="1581864" y="857988"/>
        <a:ext cx="3485065" cy="1205649"/>
      </dsp:txXfrm>
    </dsp:sp>
    <dsp:sp modelId="{388CE0DC-63E4-42F1-B5C0-41509DA9159E}">
      <dsp:nvSpPr>
        <dsp:cNvPr id="7" name="Trapèze 6"/>
        <dsp:cNvSpPr/>
      </dsp:nvSpPr>
      <dsp:spPr bwMode="white">
        <a:xfrm>
          <a:off x="778726" y="2063638"/>
          <a:ext cx="5091342" cy="951137"/>
        </a:xfrm>
        <a:prstGeom prst="trapezoid">
          <a:avLst>
            <a:gd name="adj" fmla="val 84439"/>
          </a:avLst>
        </a:prstGeom>
        <a:solidFill>
          <a:schemeClr val="accent1">
            <a:lumMod val="75000"/>
          </a:schemeClr>
        </a:solidFill>
      </dsp:spPr>
      <dsp:style>
        <a:lnRef idx="2">
          <a:schemeClr val="lt1"/>
        </a:lnRef>
        <a:fillRef idx="1">
          <a:schemeClr val="accent5">
            <a:hueOff val="-7520000"/>
            <a:satOff val="-33202"/>
            <a:lumOff val="-14378"/>
            <a:alpha val="100000"/>
          </a:schemeClr>
        </a:fillRef>
        <a:effectRef idx="0">
          <a:scrgbClr r="0" g="0" b="0"/>
        </a:effectRef>
        <a:fontRef idx="minor">
          <a:schemeClr val="lt1"/>
        </a:fontRef>
      </dsp:style>
      <dsp:txBody>
        <a:bodyPr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400" b="0" noProof="0" dirty="0" err="1">
              <a:solidFill>
                <a:srgbClr val="000000"/>
              </a:solidFill>
              <a:latin typeface="Calibri" panose="020F0502020204030204" pitchFamily="34" charset="0"/>
              <a:cs typeface="Calibri" panose="020F0502020204030204" pitchFamily="34" charset="0"/>
            </a:rPr>
            <a:t>Niveau</a:t>
          </a:r>
          <a:r>
            <a:rPr lang="en-US" sz="1400" b="0" noProof="0" dirty="0">
              <a:solidFill>
                <a:srgbClr val="000000"/>
              </a:solidFill>
              <a:latin typeface="Calibri" panose="020F0502020204030204" pitchFamily="34" charset="0"/>
              <a:cs typeface="Calibri" panose="020F0502020204030204" pitchFamily="34" charset="0"/>
            </a:rPr>
            <a:t> 2 </a:t>
          </a:r>
          <a:endParaRPr lang="en-US" sz="1400" b="0" noProof="0" dirty="0">
            <a:solidFill>
              <a:srgbClr val="000000"/>
            </a:solidFill>
            <a:latin typeface="Calibri" panose="020F0502020204030204" pitchFamily="34" charset="0"/>
            <a:cs typeface="Calibri" panose="020F0502020204030204" pitchFamily="34" charset="0"/>
          </a:endParaRPr>
        </a:p>
        <a:p>
          <a:pPr lvl="0">
            <a:lnSpc>
              <a:spcPct val="100000"/>
            </a:lnSpc>
            <a:spcBef>
              <a:spcPct val="0"/>
            </a:spcBef>
            <a:spcAft>
              <a:spcPct val="35000"/>
            </a:spcAft>
          </a:pPr>
          <a:r>
            <a:rPr lang="en-US" sz="1400" b="0" noProof="0" dirty="0">
              <a:solidFill>
                <a:srgbClr val="000000"/>
              </a:solidFill>
              <a:latin typeface="Calibri" panose="020F0502020204030204" pitchFamily="34" charset="0"/>
              <a:cs typeface="Calibri" panose="020F0502020204030204" pitchFamily="34" charset="0"/>
            </a:rPr>
            <a:t>Supervision</a:t>
          </a:r>
          <a:endParaRPr>
            <a:solidFill>
              <a:schemeClr val="tx1"/>
            </a:solidFill>
          </a:endParaRPr>
        </a:p>
      </dsp:txBody>
      <dsp:txXfrm>
        <a:off x="778726" y="2063638"/>
        <a:ext cx="5091342" cy="951137"/>
      </dsp:txXfrm>
    </dsp:sp>
    <dsp:sp modelId="{DB4062FF-6A4A-4343-8500-29A8065C6442}">
      <dsp:nvSpPr>
        <dsp:cNvPr id="8" name="Trapèze 7"/>
        <dsp:cNvSpPr/>
      </dsp:nvSpPr>
      <dsp:spPr bwMode="white">
        <a:xfrm>
          <a:off x="0" y="3014775"/>
          <a:ext cx="6648794" cy="922225"/>
        </a:xfrm>
        <a:prstGeom prst="trapezoid">
          <a:avLst>
            <a:gd name="adj" fmla="val 84439"/>
          </a:avLst>
        </a:prstGeom>
        <a:solidFill>
          <a:schemeClr val="accent1">
            <a:lumMod val="50000"/>
          </a:schemeClr>
        </a:solidFill>
      </dsp:spPr>
      <dsp:style>
        <a:lnRef idx="2">
          <a:schemeClr val="lt1"/>
        </a:lnRef>
        <a:fillRef idx="1">
          <a:schemeClr val="accent5">
            <a:hueOff val="-11280000"/>
            <a:satOff val="-49803"/>
            <a:lumOff val="-21568"/>
            <a:alpha val="100000"/>
          </a:schemeClr>
        </a:fillRef>
        <a:effectRef idx="0">
          <a:scrgbClr r="0" g="0" b="0"/>
        </a:effectRef>
        <a:fontRef idx="minor">
          <a:schemeClr val="lt1"/>
        </a:fontRef>
      </dsp:style>
      <dsp:txBody>
        <a:bodyPr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200" b="0" noProof="0" dirty="0" err="1">
              <a:solidFill>
                <a:schemeClr val="bg1"/>
              </a:solidFill>
              <a:latin typeface="Calibri" panose="020F0502020204030204" pitchFamily="34" charset="0"/>
              <a:cs typeface="Calibri" panose="020F0502020204030204" pitchFamily="34" charset="0"/>
            </a:rPr>
            <a:t>Niveau</a:t>
          </a:r>
          <a:r>
            <a:rPr lang="en-US" sz="1200" b="0" noProof="0" dirty="0">
              <a:solidFill>
                <a:schemeClr val="bg1"/>
              </a:solidFill>
              <a:latin typeface="Calibri" panose="020F0502020204030204" pitchFamily="34" charset="0"/>
              <a:cs typeface="Calibri" panose="020F0502020204030204" pitchFamily="34" charset="0"/>
            </a:rPr>
            <a:t> 0 - 1</a:t>
          </a:r>
          <a:endParaRPr lang="en-US" sz="1200" b="0" noProof="0" dirty="0">
            <a:solidFill>
              <a:schemeClr val="bg1"/>
            </a:solidFill>
            <a:latin typeface="Calibri" panose="020F0502020204030204" pitchFamily="34" charset="0"/>
            <a:cs typeface="Calibri" panose="020F0502020204030204" pitchFamily="34" charset="0"/>
          </a:endParaRPr>
        </a:p>
        <a:p>
          <a:pPr lvl="0">
            <a:lnSpc>
              <a:spcPct val="100000"/>
            </a:lnSpc>
            <a:spcBef>
              <a:spcPct val="0"/>
            </a:spcBef>
            <a:spcAft>
              <a:spcPct val="35000"/>
            </a:spcAft>
          </a:pPr>
          <a:r>
            <a:rPr lang="fr-FR" sz="1200" b="0" noProof="0" dirty="0">
              <a:solidFill>
                <a:schemeClr val="bg1"/>
              </a:solidFill>
              <a:latin typeface="Calibri" panose="020F0502020204030204" pitchFamily="34" charset="0"/>
              <a:cs typeface="Calibri" panose="020F0502020204030204" pitchFamily="34" charset="0"/>
            </a:rPr>
            <a:t>Capteurs, Actionneurs et Automates</a:t>
          </a:r>
          <a:endParaRPr>
            <a:solidFill>
              <a:schemeClr val="tx1"/>
            </a:solidFill>
          </a:endParaRPr>
        </a:p>
      </dsp:txBody>
      <dsp:txXfrm>
        <a:off x="0" y="3014775"/>
        <a:ext cx="6648794" cy="922225"/>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er 1"/>
      <dsp:cNvGrpSpPr/>
    </dsp:nvGrpSpPr>
    <dsp:grpSpPr>
      <a:xfrm>
        <a:off x="0" y="0"/>
        <a:ext cx="5969951" cy="4833311"/>
        <a:chOff x="0" y="0"/>
        <a:chExt cx="5969951" cy="4833311"/>
      </a:xfrm>
    </dsp:grpSpPr>
    <dsp:sp modelId="{80727051-0416-41AD-9E7A-9D4059E6B6A6}">
      <dsp:nvSpPr>
        <dsp:cNvPr id="5" name="Arc plein 4"/>
        <dsp:cNvSpPr/>
      </dsp:nvSpPr>
      <dsp:spPr bwMode="white">
        <a:xfrm>
          <a:off x="806539" y="280546"/>
          <a:ext cx="4356872" cy="4356872"/>
        </a:xfrm>
        <a:prstGeom prst="blockArc">
          <a:avLst>
            <a:gd name="adj1" fmla="val 16200000"/>
            <a:gd name="adj2" fmla="val 18163636"/>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06539" y="280546"/>
        <a:ext cx="4356872" cy="4356872"/>
      </dsp:txXfrm>
    </dsp:sp>
    <dsp:sp modelId="{B5DEF266-293A-453F-B438-01B5F4BE41E2}">
      <dsp:nvSpPr>
        <dsp:cNvPr id="7" name="Arc plein 6"/>
        <dsp:cNvSpPr/>
      </dsp:nvSpPr>
      <dsp:spPr bwMode="white">
        <a:xfrm>
          <a:off x="806539" y="280546"/>
          <a:ext cx="4356872" cy="4356872"/>
        </a:xfrm>
        <a:prstGeom prst="blockArc">
          <a:avLst>
            <a:gd name="adj1" fmla="val 18163636"/>
            <a:gd name="adj2" fmla="val 20127272"/>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06539" y="280546"/>
        <a:ext cx="4356872" cy="4356872"/>
      </dsp:txXfrm>
    </dsp:sp>
    <dsp:sp modelId="{A64EAF33-7BFE-4BAA-93A9-D93F9EE1815F}">
      <dsp:nvSpPr>
        <dsp:cNvPr id="9" name="Arc plein 8"/>
        <dsp:cNvSpPr/>
      </dsp:nvSpPr>
      <dsp:spPr bwMode="white">
        <a:xfrm>
          <a:off x="806539" y="280546"/>
          <a:ext cx="4356872" cy="4356872"/>
        </a:xfrm>
        <a:prstGeom prst="blockArc">
          <a:avLst>
            <a:gd name="adj1" fmla="val 20127272"/>
            <a:gd name="adj2" fmla="val 490909"/>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06539" y="280546"/>
        <a:ext cx="4356872" cy="4356872"/>
      </dsp:txXfrm>
    </dsp:sp>
    <dsp:sp modelId="{1A108AEA-D736-4DBC-9A2D-8EA1C7F4D29C}">
      <dsp:nvSpPr>
        <dsp:cNvPr id="11" name="Arc plein 10"/>
        <dsp:cNvSpPr/>
      </dsp:nvSpPr>
      <dsp:spPr bwMode="white">
        <a:xfrm>
          <a:off x="806539" y="280546"/>
          <a:ext cx="4356872" cy="4356872"/>
        </a:xfrm>
        <a:prstGeom prst="blockArc">
          <a:avLst>
            <a:gd name="adj1" fmla="val 490909"/>
            <a:gd name="adj2" fmla="val 2454545"/>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06539" y="280546"/>
        <a:ext cx="4356872" cy="4356872"/>
      </dsp:txXfrm>
    </dsp:sp>
    <dsp:sp modelId="{85FD1624-DA9C-4049-8DCE-F429F8874BBA}">
      <dsp:nvSpPr>
        <dsp:cNvPr id="13" name="Arc plein 12"/>
        <dsp:cNvSpPr/>
      </dsp:nvSpPr>
      <dsp:spPr bwMode="white">
        <a:xfrm>
          <a:off x="806539" y="280546"/>
          <a:ext cx="4356872" cy="4356872"/>
        </a:xfrm>
        <a:prstGeom prst="blockArc">
          <a:avLst>
            <a:gd name="adj1" fmla="val 2454545"/>
            <a:gd name="adj2" fmla="val 4418181"/>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06539" y="280546"/>
        <a:ext cx="4356872" cy="4356872"/>
      </dsp:txXfrm>
    </dsp:sp>
    <dsp:sp modelId="{7E9708EE-E399-4653-BFCD-BC38CAEB9EE9}">
      <dsp:nvSpPr>
        <dsp:cNvPr id="15" name="Arc plein 14"/>
        <dsp:cNvSpPr/>
      </dsp:nvSpPr>
      <dsp:spPr bwMode="white">
        <a:xfrm>
          <a:off x="806539" y="280546"/>
          <a:ext cx="4356872" cy="4356872"/>
        </a:xfrm>
        <a:prstGeom prst="blockArc">
          <a:avLst>
            <a:gd name="adj1" fmla="val 4418181"/>
            <a:gd name="adj2" fmla="val 6381818"/>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06539" y="280546"/>
        <a:ext cx="4356872" cy="4356872"/>
      </dsp:txXfrm>
    </dsp:sp>
    <dsp:sp modelId="{CBBCF444-8381-4597-A848-7A8A23B41D72}">
      <dsp:nvSpPr>
        <dsp:cNvPr id="17" name="Arc plein 16"/>
        <dsp:cNvSpPr/>
      </dsp:nvSpPr>
      <dsp:spPr bwMode="white">
        <a:xfrm>
          <a:off x="806539" y="280546"/>
          <a:ext cx="4356872" cy="4356872"/>
        </a:xfrm>
        <a:prstGeom prst="blockArc">
          <a:avLst>
            <a:gd name="adj1" fmla="val 6381818"/>
            <a:gd name="adj2" fmla="val 8345454"/>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06539" y="280546"/>
        <a:ext cx="4356872" cy="4356872"/>
      </dsp:txXfrm>
    </dsp:sp>
    <dsp:sp modelId="{B3F559EE-0296-4E49-887C-64A1515EAFB9}">
      <dsp:nvSpPr>
        <dsp:cNvPr id="19" name="Arc plein 18"/>
        <dsp:cNvSpPr/>
      </dsp:nvSpPr>
      <dsp:spPr bwMode="white">
        <a:xfrm>
          <a:off x="806539" y="280546"/>
          <a:ext cx="4356872" cy="4356872"/>
        </a:xfrm>
        <a:prstGeom prst="blockArc">
          <a:avLst>
            <a:gd name="adj1" fmla="val 8345454"/>
            <a:gd name="adj2" fmla="val 10309090"/>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06539" y="280546"/>
        <a:ext cx="4356872" cy="4356872"/>
      </dsp:txXfrm>
    </dsp:sp>
    <dsp:sp modelId="{C9A9BB65-F715-4268-95AD-CD3ADDE5A2D8}">
      <dsp:nvSpPr>
        <dsp:cNvPr id="21" name="Arc plein 20"/>
        <dsp:cNvSpPr/>
      </dsp:nvSpPr>
      <dsp:spPr bwMode="white">
        <a:xfrm>
          <a:off x="806539" y="280546"/>
          <a:ext cx="4356872" cy="4356872"/>
        </a:xfrm>
        <a:prstGeom prst="blockArc">
          <a:avLst>
            <a:gd name="adj1" fmla="val 10309090"/>
            <a:gd name="adj2" fmla="val 12272727"/>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06539" y="280546"/>
        <a:ext cx="4356872" cy="4356872"/>
      </dsp:txXfrm>
    </dsp:sp>
    <dsp:sp modelId="{4A29B34B-DB40-4F74-9CC7-09FD91E96E41}">
      <dsp:nvSpPr>
        <dsp:cNvPr id="23" name="Arc plein 22"/>
        <dsp:cNvSpPr/>
      </dsp:nvSpPr>
      <dsp:spPr bwMode="white">
        <a:xfrm>
          <a:off x="806539" y="280546"/>
          <a:ext cx="4356872" cy="4356872"/>
        </a:xfrm>
        <a:prstGeom prst="blockArc">
          <a:avLst>
            <a:gd name="adj1" fmla="val 12272727"/>
            <a:gd name="adj2" fmla="val 14236363"/>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06539" y="280546"/>
        <a:ext cx="4356872" cy="4356872"/>
      </dsp:txXfrm>
    </dsp:sp>
    <dsp:sp modelId="{39E4D99B-4532-407A-B53D-1AE9F3FEB5AA}">
      <dsp:nvSpPr>
        <dsp:cNvPr id="25" name="Arc plein 24"/>
        <dsp:cNvSpPr/>
      </dsp:nvSpPr>
      <dsp:spPr bwMode="white">
        <a:xfrm>
          <a:off x="806539" y="280546"/>
          <a:ext cx="4356872" cy="4356872"/>
        </a:xfrm>
        <a:prstGeom prst="blockArc">
          <a:avLst>
            <a:gd name="adj1" fmla="val 14236363"/>
            <a:gd name="adj2" fmla="val 16200000"/>
            <a:gd name="adj3" fmla="val 2119"/>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806539" y="280546"/>
        <a:ext cx="4356872" cy="4356872"/>
      </dsp:txXfrm>
    </dsp:sp>
    <dsp:sp modelId="{E6714CD8-79BB-4558-AA00-53516239C7FE}">
      <dsp:nvSpPr>
        <dsp:cNvPr id="3" name="Ellipse 2"/>
        <dsp:cNvSpPr/>
      </dsp:nvSpPr>
      <dsp:spPr bwMode="white">
        <a:xfrm>
          <a:off x="2457633" y="1931640"/>
          <a:ext cx="1054685" cy="1054685"/>
        </a:xfrm>
        <a:prstGeom prst="ellipse">
          <a:avLst/>
        </a:prstGeom>
        <a:solidFill>
          <a:srgbClr val="0070C0"/>
        </a:solidFill>
      </dsp:spPr>
      <dsp:style>
        <a:lnRef idx="2">
          <a:schemeClr val="lt1"/>
        </a:lnRef>
        <a:fillRef idx="1">
          <a:schemeClr val="accent1"/>
        </a:fillRef>
        <a:effectRef idx="0">
          <a:scrgbClr r="0" g="0" b="0"/>
        </a:effectRef>
        <a:fontRef idx="minor">
          <a:schemeClr val="lt1"/>
        </a:fontRef>
      </dsp:style>
      <dsp:txBody>
        <a:bodyPr lIns="30480" tIns="30480" rIns="30480" bIns="30480"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fr-FR" dirty="0"/>
            <a:t>MES</a:t>
          </a:r>
        </a:p>
      </dsp:txBody>
      <dsp:txXfrm>
        <a:off x="2457633" y="1931640"/>
        <a:ext cx="1054685" cy="1054685"/>
      </dsp:txXfrm>
    </dsp:sp>
    <dsp:sp modelId="{62301219-9248-43EE-9523-D03386A2B15C}">
      <dsp:nvSpPr>
        <dsp:cNvPr id="4" name="Ellipse 3"/>
        <dsp:cNvSpPr/>
      </dsp:nvSpPr>
      <dsp:spPr bwMode="white">
        <a:xfrm>
          <a:off x="2615836" y="0"/>
          <a:ext cx="738279" cy="738279"/>
        </a:xfrm>
        <a:prstGeom prst="ellipse">
          <a:avLst/>
        </a:prstGeom>
        <a:solidFill>
          <a:srgbClr val="00B050"/>
        </a:solidFill>
      </dsp:spPr>
      <dsp:style>
        <a:lnRef idx="2">
          <a:schemeClr val="lt1"/>
        </a:lnRef>
        <a:fillRef idx="1">
          <a:schemeClr val="accent1"/>
        </a:fillRef>
        <a:effectRef idx="0">
          <a:scrgbClr r="0" g="0" b="0"/>
        </a:effectRef>
        <a:fontRef idx="minor">
          <a:schemeClr val="lt1"/>
        </a:fontRef>
      </dsp:style>
      <dsp:txBody>
        <a:bodyPr lIns="0" tIns="13970" rIns="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fr-FR" sz="1100" dirty="0"/>
            <a:t>Analyse de performance</a:t>
          </a:r>
        </a:p>
      </dsp:txBody>
      <dsp:txXfrm>
        <a:off x="2615836" y="0"/>
        <a:ext cx="738279" cy="738279"/>
      </dsp:txXfrm>
    </dsp:sp>
    <dsp:sp modelId="{BE7E01EF-9B7A-4408-88AE-6FECF7A6309B}">
      <dsp:nvSpPr>
        <dsp:cNvPr id="6" name="Ellipse 5"/>
        <dsp:cNvSpPr/>
      </dsp:nvSpPr>
      <dsp:spPr bwMode="white">
        <a:xfrm>
          <a:off x="3745690" y="331755"/>
          <a:ext cx="738279" cy="738279"/>
        </a:xfrm>
        <a:prstGeom prst="ellipse">
          <a:avLst/>
        </a:prstGeom>
        <a:solidFill>
          <a:srgbClr val="7030A0"/>
        </a:solidFill>
      </dsp:spPr>
      <dsp:style>
        <a:lnRef idx="2">
          <a:schemeClr val="lt1"/>
        </a:lnRef>
        <a:fillRef idx="1">
          <a:schemeClr val="accent1"/>
        </a:fillRef>
        <a:effectRef idx="0">
          <a:scrgbClr r="0" g="0" b="0"/>
        </a:effectRef>
        <a:fontRef idx="minor">
          <a:schemeClr val="lt1"/>
        </a:fontRef>
      </dsp:style>
      <dsp:txBody>
        <a:bodyPr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fr-FR" sz="1100" dirty="0"/>
            <a:t>Traçabilité, généalogie</a:t>
          </a:r>
        </a:p>
      </dsp:txBody>
      <dsp:txXfrm>
        <a:off x="3745690" y="331755"/>
        <a:ext cx="738279" cy="738279"/>
      </dsp:txXfrm>
    </dsp:sp>
    <dsp:sp modelId="{FE857C06-6A18-4C6A-BD4F-237B3BE385F3}">
      <dsp:nvSpPr>
        <dsp:cNvPr id="8" name="Ellipse 7"/>
        <dsp:cNvSpPr/>
      </dsp:nvSpPr>
      <dsp:spPr bwMode="white">
        <a:xfrm>
          <a:off x="4516823" y="1221691"/>
          <a:ext cx="738279" cy="738279"/>
        </a:xfrm>
        <a:prstGeom prst="ellipse">
          <a:avLst/>
        </a:prstGeom>
        <a:solidFill>
          <a:srgbClr val="00B0F0"/>
        </a:solidFill>
      </dsp:spPr>
      <dsp:style>
        <a:lnRef idx="2">
          <a:schemeClr val="lt1"/>
        </a:lnRef>
        <a:fillRef idx="1">
          <a:schemeClr val="accent1"/>
        </a:fillRef>
        <a:effectRef idx="0">
          <a:scrgbClr r="0" g="0" b="0"/>
        </a:effectRef>
        <a:fontRef idx="minor">
          <a:schemeClr val="lt1"/>
        </a:fontRef>
      </dsp:style>
      <dsp:txBody>
        <a:bodyPr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fr-FR" sz="1100" dirty="0"/>
            <a:t>Ordonnance-ment</a:t>
          </a:r>
        </a:p>
      </dsp:txBody>
      <dsp:txXfrm>
        <a:off x="4516823" y="1221691"/>
        <a:ext cx="738279" cy="738279"/>
      </dsp:txXfrm>
    </dsp:sp>
    <dsp:sp modelId="{B2C10F3B-32E4-44E6-A39D-7DCDA5E58110}">
      <dsp:nvSpPr>
        <dsp:cNvPr id="10" name="Ellipse 9"/>
        <dsp:cNvSpPr/>
      </dsp:nvSpPr>
      <dsp:spPr bwMode="white">
        <a:xfrm>
          <a:off x="4684407" y="2387258"/>
          <a:ext cx="738279" cy="738279"/>
        </a:xfrm>
        <a:prstGeom prst="ellipse">
          <a:avLst/>
        </a:prstGeom>
        <a:solidFill>
          <a:schemeClr val="accent3"/>
        </a:solidFill>
      </dsp:spPr>
      <dsp:style>
        <a:lnRef idx="2">
          <a:schemeClr val="lt1"/>
        </a:lnRef>
        <a:fillRef idx="1">
          <a:schemeClr val="accent1"/>
        </a:fillRef>
        <a:effectRef idx="0">
          <a:scrgbClr r="0" g="0" b="0"/>
        </a:effectRef>
        <a:fontRef idx="minor">
          <a:schemeClr val="lt1"/>
        </a:fontRef>
      </dsp:style>
      <dsp:txBody>
        <a:bodyPr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fr-FR" sz="1100" dirty="0"/>
            <a:t>Gestion des documents et des données techniques</a:t>
          </a:r>
        </a:p>
      </dsp:txBody>
      <dsp:txXfrm>
        <a:off x="4684407" y="2387258"/>
        <a:ext cx="738279" cy="738279"/>
      </dsp:txXfrm>
    </dsp:sp>
    <dsp:sp modelId="{4EDD4578-7E65-42F2-9240-486EE8E4568A}">
      <dsp:nvSpPr>
        <dsp:cNvPr id="12" name="Ellipse 11"/>
        <dsp:cNvSpPr/>
      </dsp:nvSpPr>
      <dsp:spPr bwMode="white">
        <a:xfrm>
          <a:off x="4195233" y="3458398"/>
          <a:ext cx="738279" cy="738279"/>
        </a:xfrm>
        <a:prstGeom prst="ellipse">
          <a:avLst/>
        </a:prstGeom>
      </dsp:spPr>
      <dsp:style>
        <a:lnRef idx="2">
          <a:schemeClr val="lt1"/>
        </a:lnRef>
        <a:fillRef idx="1">
          <a:schemeClr val="accent1"/>
        </a:fillRef>
        <a:effectRef idx="0">
          <a:scrgbClr r="0" g="0" b="0"/>
        </a:effectRef>
        <a:fontRef idx="minor">
          <a:schemeClr val="lt1"/>
        </a:fontRef>
      </dsp:style>
      <dsp:txBody>
        <a:bodyPr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fr-FR" sz="1100" dirty="0"/>
            <a:t>(Ré-) Affectation des tâches routage produits, lots</a:t>
          </a:r>
        </a:p>
      </dsp:txBody>
      <dsp:txXfrm>
        <a:off x="4195233" y="3458398"/>
        <a:ext cx="738279" cy="738279"/>
      </dsp:txXfrm>
    </dsp:sp>
    <dsp:sp modelId="{7A8FDD31-F7B8-4E21-A9EE-B29C2C5AA6E9}">
      <dsp:nvSpPr>
        <dsp:cNvPr id="14" name="Ellipse 13"/>
        <dsp:cNvSpPr/>
      </dsp:nvSpPr>
      <dsp:spPr bwMode="white">
        <a:xfrm>
          <a:off x="3204612" y="4095032"/>
          <a:ext cx="738279" cy="738279"/>
        </a:xfrm>
        <a:prstGeom prst="ellipse">
          <a:avLst/>
        </a:prstGeom>
        <a:solidFill>
          <a:srgbClr val="92D050"/>
        </a:solidFill>
      </dsp:spPr>
      <dsp:style>
        <a:lnRef idx="2">
          <a:schemeClr val="lt1"/>
        </a:lnRef>
        <a:fillRef idx="1">
          <a:schemeClr val="accent1"/>
        </a:fillRef>
        <a:effectRef idx="0">
          <a:scrgbClr r="0" g="0" b="0"/>
        </a:effectRef>
        <a:fontRef idx="minor">
          <a:schemeClr val="lt1"/>
        </a:fontRef>
      </dsp:style>
      <dsp:txBody>
        <a:bodyPr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fr-FR" sz="1100" dirty="0"/>
            <a:t>Gestion du personnel</a:t>
          </a:r>
        </a:p>
      </dsp:txBody>
      <dsp:txXfrm>
        <a:off x="3204612" y="4095032"/>
        <a:ext cx="738279" cy="738279"/>
      </dsp:txXfrm>
    </dsp:sp>
    <dsp:sp modelId="{8E5C2BBF-4974-4D6B-B680-B84F0F51275E}">
      <dsp:nvSpPr>
        <dsp:cNvPr id="16" name="Ellipse 15"/>
        <dsp:cNvSpPr/>
      </dsp:nvSpPr>
      <dsp:spPr bwMode="white">
        <a:xfrm>
          <a:off x="2027059" y="4095032"/>
          <a:ext cx="738279" cy="738279"/>
        </a:xfrm>
        <a:prstGeom prst="ellipse">
          <a:avLst/>
        </a:prstGeom>
        <a:solidFill>
          <a:srgbClr val="7030A0"/>
        </a:solidFill>
      </dsp:spPr>
      <dsp:style>
        <a:lnRef idx="2">
          <a:schemeClr val="lt1"/>
        </a:lnRef>
        <a:fillRef idx="1">
          <a:schemeClr val="accent1"/>
        </a:fillRef>
        <a:effectRef idx="0">
          <a:scrgbClr r="0" g="0" b="0"/>
        </a:effectRef>
        <a:fontRef idx="minor">
          <a:schemeClr val="lt1"/>
        </a:fontRef>
      </dsp:style>
      <dsp:txBody>
        <a:bodyPr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fr-FR" sz="1100" dirty="0"/>
            <a:t>Qualité</a:t>
          </a:r>
        </a:p>
      </dsp:txBody>
      <dsp:txXfrm>
        <a:off x="2027059" y="4095032"/>
        <a:ext cx="738279" cy="738279"/>
      </dsp:txXfrm>
    </dsp:sp>
    <dsp:sp modelId="{C8B8BDFA-0A54-4D47-96C7-3D1FA3586DA0}">
      <dsp:nvSpPr>
        <dsp:cNvPr id="18" name="Ellipse 17"/>
        <dsp:cNvSpPr/>
      </dsp:nvSpPr>
      <dsp:spPr bwMode="white">
        <a:xfrm>
          <a:off x="1036438" y="3458398"/>
          <a:ext cx="738279" cy="738279"/>
        </a:xfrm>
        <a:prstGeom prst="ellipse">
          <a:avLst/>
        </a:prstGeom>
        <a:solidFill>
          <a:srgbClr val="00B0F0"/>
        </a:solidFill>
      </dsp:spPr>
      <dsp:style>
        <a:lnRef idx="2">
          <a:schemeClr val="lt1"/>
        </a:lnRef>
        <a:fillRef idx="1">
          <a:schemeClr val="accent1"/>
        </a:fillRef>
        <a:effectRef idx="0">
          <a:scrgbClr r="0" g="0" b="0"/>
        </a:effectRef>
        <a:fontRef idx="minor">
          <a:schemeClr val="lt1"/>
        </a:fontRef>
      </dsp:style>
      <dsp:txBody>
        <a:bodyPr lIns="0" tIns="0" rIns="0" bIns="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fr-FR" sz="1100" dirty="0"/>
            <a:t>Maintenance</a:t>
          </a:r>
        </a:p>
      </dsp:txBody>
      <dsp:txXfrm>
        <a:off x="1036438" y="3458398"/>
        <a:ext cx="738279" cy="738279"/>
      </dsp:txXfrm>
    </dsp:sp>
    <dsp:sp modelId="{E6E6CE19-7ED8-4D54-91E2-2E6CA5B07677}">
      <dsp:nvSpPr>
        <dsp:cNvPr id="20" name="Ellipse 19"/>
        <dsp:cNvSpPr/>
      </dsp:nvSpPr>
      <dsp:spPr bwMode="white">
        <a:xfrm>
          <a:off x="547265" y="2387258"/>
          <a:ext cx="738279" cy="738279"/>
        </a:xfrm>
        <a:prstGeom prst="ellipse">
          <a:avLst/>
        </a:prstGeom>
        <a:solidFill>
          <a:schemeClr val="accent3"/>
        </a:solidFill>
      </dsp:spPr>
      <dsp:style>
        <a:lnRef idx="2">
          <a:schemeClr val="lt1"/>
        </a:lnRef>
        <a:fillRef idx="1">
          <a:schemeClr val="accent1"/>
        </a:fillRef>
        <a:effectRef idx="0">
          <a:scrgbClr r="0" g="0" b="0"/>
        </a:effectRef>
        <a:fontRef idx="minor">
          <a:schemeClr val="lt1"/>
        </a:fontRef>
      </dsp:style>
      <dsp:txBody>
        <a:bodyPr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fr-FR" sz="1100" dirty="0"/>
            <a:t>Gestion des ressources</a:t>
          </a:r>
        </a:p>
      </dsp:txBody>
      <dsp:txXfrm>
        <a:off x="547265" y="2387258"/>
        <a:ext cx="738279" cy="738279"/>
      </dsp:txXfrm>
    </dsp:sp>
    <dsp:sp modelId="{EE8CBA18-7F51-427F-B256-51A2918DD4C2}">
      <dsp:nvSpPr>
        <dsp:cNvPr id="22" name="Ellipse 21"/>
        <dsp:cNvSpPr/>
      </dsp:nvSpPr>
      <dsp:spPr bwMode="white">
        <a:xfrm>
          <a:off x="714848" y="1221691"/>
          <a:ext cx="738279" cy="738279"/>
        </a:xfrm>
        <a:prstGeom prst="ellipse">
          <a:avLst/>
        </a:prstGeom>
        <a:solidFill>
          <a:srgbClr val="6EC628"/>
        </a:solidFill>
      </dsp:spPr>
      <dsp:style>
        <a:lnRef idx="2">
          <a:schemeClr val="lt1"/>
        </a:lnRef>
        <a:fillRef idx="1">
          <a:schemeClr val="accent1"/>
        </a:fillRef>
        <a:effectRef idx="0">
          <a:scrgbClr r="0" g="0" b="0"/>
        </a:effectRef>
        <a:fontRef idx="minor">
          <a:schemeClr val="lt1"/>
        </a:fontRef>
      </dsp:style>
      <dsp:txBody>
        <a:bodyPr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fr-FR" sz="1100" dirty="0"/>
            <a:t>Contrôle d’exécution du procédé</a:t>
          </a:r>
        </a:p>
      </dsp:txBody>
      <dsp:txXfrm>
        <a:off x="714848" y="1221691"/>
        <a:ext cx="738279" cy="738279"/>
      </dsp:txXfrm>
    </dsp:sp>
    <dsp:sp modelId="{860C8AB8-6445-470B-9E64-D724CA18E9A7}">
      <dsp:nvSpPr>
        <dsp:cNvPr id="24" name="Ellipse 23"/>
        <dsp:cNvSpPr/>
      </dsp:nvSpPr>
      <dsp:spPr bwMode="white">
        <a:xfrm>
          <a:off x="1485982" y="331755"/>
          <a:ext cx="738279" cy="738279"/>
        </a:xfrm>
        <a:prstGeom prst="ellipse">
          <a:avLst/>
        </a:prstGeom>
      </dsp:spPr>
      <dsp:style>
        <a:lnRef idx="2">
          <a:schemeClr val="lt1"/>
        </a:lnRef>
        <a:fillRef idx="1">
          <a:schemeClr val="accent1"/>
        </a:fillRef>
        <a:effectRef idx="0">
          <a:scrgbClr r="0" g="0" b="0"/>
        </a:effectRef>
        <a:fontRef idx="minor">
          <a:schemeClr val="lt1"/>
        </a:fontRef>
      </dsp:style>
      <dsp:txBody>
        <a:bodyPr lIns="13970" tIns="13970" rIns="13970" bIns="1397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fr-FR" sz="1100" dirty="0"/>
            <a:t>Acquisition de données</a:t>
          </a:r>
        </a:p>
      </dsp:txBody>
      <dsp:txXfrm>
        <a:off x="1485982" y="331755"/>
        <a:ext cx="738279" cy="738279"/>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34.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EF2BA5-7DF9-4542-849C-DD01D82DE9CF}" type="slidenum">
              <a:rPr lang="fr-FR" smtClean="0"/>
            </a:fld>
            <a:endParaRPr lang="fr-FR"/>
          </a:p>
        </p:txBody>
      </p:sp>
      <p:pic>
        <p:nvPicPr>
          <p:cNvPr id="6" name="Image 5"/>
          <p:cNvPicPr>
            <a:picLocks noChangeAspect="1"/>
          </p:cNvPicPr>
          <p:nvPr/>
        </p:nvPicPr>
        <p:blipFill>
          <a:blip r:embed="rId1" cstate="email"/>
          <a:stretch>
            <a:fillRect/>
          </a:stretch>
        </p:blipFill>
        <p:spPr>
          <a:xfrm>
            <a:off x="2616200" y="170533"/>
            <a:ext cx="1625600" cy="699608"/>
          </a:xfrm>
          <a:prstGeom prst="rect">
            <a:avLst/>
          </a:prstGeom>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image" Target="../media/image33.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63771-5317-486C-87AC-6C6A8AD93CAF}" type="slidenum">
              <a:rPr lang="fr-FR" smtClean="0"/>
            </a:fld>
            <a:endParaRPr lang="fr-FR"/>
          </a:p>
        </p:txBody>
      </p:sp>
      <p:pic>
        <p:nvPicPr>
          <p:cNvPr id="8" name="Imag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16200" y="170533"/>
            <a:ext cx="1625600" cy="699608"/>
          </a:xfrm>
          <a:prstGeom prst="rect">
            <a:avLst/>
          </a:prstGeom>
        </p:spPr>
      </p:pic>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dirty="0"/>
              <a:t>Pour changer l’image d’une diapositive existante : </a:t>
            </a:r>
            <a:endParaRPr lang="fr-FR" sz="1200" b="1" dirty="0"/>
          </a:p>
          <a:p>
            <a:pPr marL="171450" indent="-171450">
              <a:buFontTx/>
              <a:buChar char="-"/>
            </a:pPr>
            <a:r>
              <a:rPr lang="fr-FR" sz="1200" dirty="0"/>
              <a:t>Clic droit sur l’image</a:t>
            </a:r>
            <a:endParaRPr lang="fr-FR" sz="1200" dirty="0"/>
          </a:p>
          <a:p>
            <a:pPr marL="171450" indent="-171450">
              <a:buFontTx/>
              <a:buChar char="-"/>
            </a:pPr>
            <a:r>
              <a:rPr lang="fr-FR" sz="1200" dirty="0"/>
              <a:t>Changer l’image à partir d’un fichier</a:t>
            </a:r>
            <a:endParaRPr lang="fr-FR" sz="1200" dirty="0"/>
          </a:p>
          <a:p>
            <a:pPr marL="171450" indent="-171450">
              <a:buFontTx/>
              <a:buChar char="-"/>
            </a:pPr>
            <a:r>
              <a:rPr lang="fr-FR" sz="1200" dirty="0"/>
              <a:t>Choisir la nouvelle image</a:t>
            </a:r>
            <a:endParaRPr lang="fr-FR" sz="1200" dirty="0"/>
          </a:p>
          <a:p>
            <a:pPr marL="171450" indent="-171450">
              <a:buFontTx/>
              <a:buChar char="-"/>
            </a:pPr>
            <a:r>
              <a:rPr lang="fr-FR" sz="1200" dirty="0"/>
              <a:t>Celle-ci peut avoir un cadrage différent de l’ancienne, il faut donc faire un nouveau clic droit et choisir l’option « rogner » pour l’ajuster.</a:t>
            </a:r>
            <a:endParaRPr lang="fr-FR" sz="1200" dirty="0"/>
          </a:p>
          <a:p>
            <a:endParaRPr lang="fr-FR" sz="1200" dirty="0"/>
          </a:p>
          <a:p>
            <a:r>
              <a:rPr lang="fr-FR" sz="1200" b="1" dirty="0"/>
              <a:t>Pour placer une image à partir d’une nouvelle diapositive issue du masque :</a:t>
            </a:r>
            <a:endParaRPr lang="fr-FR" sz="1200" b="1" dirty="0"/>
          </a:p>
          <a:p>
            <a:pPr marL="171450" indent="-171450">
              <a:buFontTx/>
              <a:buChar char="-"/>
            </a:pPr>
            <a:r>
              <a:rPr lang="fr-FR" sz="1200" dirty="0"/>
              <a:t>Clic dessus et choisir une image</a:t>
            </a:r>
            <a:endParaRPr lang="fr-FR" sz="1200" dirty="0"/>
          </a:p>
          <a:p>
            <a:pPr marL="171450" indent="-171450">
              <a:buFontTx/>
              <a:buChar char="-"/>
            </a:pPr>
            <a:r>
              <a:rPr lang="fr-FR" sz="1200" dirty="0"/>
              <a:t>Ou simplement glisser/déposer une image de votre dossier dans le cadre gris</a:t>
            </a:r>
            <a:endParaRPr lang="fr-FR" sz="1200" dirty="0"/>
          </a:p>
          <a:p>
            <a:endParaRPr lang="fr-FR" dirty="0"/>
          </a:p>
          <a:p>
            <a:r>
              <a:rPr lang="fr-FR" b="1" dirty="0"/>
              <a:t>Pour compresser une image :</a:t>
            </a:r>
            <a:endParaRPr lang="fr-FR" b="1" dirty="0"/>
          </a:p>
          <a:p>
            <a:pPr marL="171450" indent="-171450">
              <a:buFontTx/>
              <a:buChar char="-"/>
            </a:pPr>
            <a:r>
              <a:rPr lang="fr-FR" dirty="0"/>
              <a:t>Cliquez sur l’image</a:t>
            </a:r>
            <a:endParaRPr lang="fr-FR" dirty="0"/>
          </a:p>
          <a:p>
            <a:pPr marL="171450" indent="-171450">
              <a:buFontTx/>
              <a:buChar char="-"/>
            </a:pPr>
            <a:r>
              <a:rPr lang="fr-FR" dirty="0"/>
              <a:t>Aller dans le menu « Fichier », puis « compresser les images »</a:t>
            </a:r>
            <a:endParaRPr lang="fr-FR" dirty="0"/>
          </a:p>
          <a:p>
            <a:pPr marL="171450" indent="-171450">
              <a:buFontTx/>
              <a:buChar char="-"/>
            </a:pPr>
            <a:r>
              <a:rPr lang="fr-FR" dirty="0"/>
              <a:t>Vous avez le choix de compresser l’image sélectionnée ou toutes les images du document</a:t>
            </a:r>
            <a:endParaRPr lang="fr-FR" dirty="0"/>
          </a:p>
          <a:p>
            <a:pPr marL="171450" indent="-171450">
              <a:buFontTx/>
              <a:buChar char="-"/>
            </a:pPr>
            <a:r>
              <a:rPr lang="fr-FR" dirty="0"/>
              <a:t>Vous pouvez aussi déterminer la résolution (300, 150, 96 dpi)</a:t>
            </a:r>
            <a:endParaRPr lang="fr-FR" dirty="0"/>
          </a:p>
          <a:p>
            <a:endParaRPr lang="fr-FR" sz="1200" dirty="0"/>
          </a:p>
          <a:p>
            <a:pPr marL="0" marR="0" lvl="0" indent="0" algn="l" defTabSz="914400" rtl="0" eaLnBrk="1" fontAlgn="auto" latinLnBrk="0" hangingPunct="1">
              <a:lnSpc>
                <a:spcPct val="100000"/>
              </a:lnSpc>
              <a:spcBef>
                <a:spcPts val="0"/>
              </a:spcBef>
              <a:spcAft>
                <a:spcPts val="0"/>
              </a:spcAft>
              <a:buClrTx/>
              <a:buSzTx/>
              <a:buFontTx/>
              <a:buNone/>
              <a:defRPr/>
            </a:pPr>
            <a:r>
              <a:rPr lang="fr-FR" sz="1200" b="1" dirty="0">
                <a:solidFill>
                  <a:srgbClr val="FF0000"/>
                </a:solidFill>
                <a:sym typeface="Wingdings" panose="05000000000000000000" pitchFamily="2" charset="2"/>
              </a:rPr>
              <a:t> </a:t>
            </a:r>
            <a:r>
              <a:rPr lang="fr-FR" sz="1200" b="1" dirty="0">
                <a:solidFill>
                  <a:srgbClr val="FF0000"/>
                </a:solidFill>
              </a:rPr>
              <a:t>AVANT DE PRESENTER VOTRE DOCUMENT EN PUBLIC, PENSEZ A SUPPRIMER CES EXPLICATIONS DE LA MARGE </a:t>
            </a:r>
            <a:r>
              <a:rPr lang="fr-FR" sz="1200" b="1" dirty="0">
                <a:solidFill>
                  <a:srgbClr val="FF0000"/>
                </a:solidFill>
                <a:sym typeface="Wingdings" panose="05000000000000000000" pitchFamily="2" charset="2"/>
              </a:rPr>
              <a:t></a:t>
            </a:r>
            <a:endParaRPr lang="fr-FR" sz="1200" b="1" dirty="0">
              <a:solidFill>
                <a:srgbClr val="FF0000"/>
              </a:solidFill>
            </a:endParaRPr>
          </a:p>
          <a:p>
            <a:endParaRPr lang="fr-FR" dirty="0"/>
          </a:p>
        </p:txBody>
      </p:sp>
      <p:sp>
        <p:nvSpPr>
          <p:cNvPr id="4" name="Espace réservé du numéro de diapositive 3"/>
          <p:cNvSpPr>
            <a:spLocks noGrp="1"/>
          </p:cNvSpPr>
          <p:nvPr>
            <p:ph type="sldNum" sz="quarter" idx="5"/>
          </p:nvPr>
        </p:nvSpPr>
        <p:spPr/>
        <p:txBody>
          <a:bodyPr/>
          <a:lstStyle/>
          <a:p>
            <a:fld id="{56463771-5317-486C-87AC-6C6A8AD93CAF}" type="slidenum">
              <a:rPr lang="fr-FR" smtClean="0"/>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56463771-5317-486C-87AC-6C6A8AD93CAF}" type="slidenum">
              <a:rPr lang="fr-FR" smtClean="0"/>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INTRO LOGO">
    <p:spTree>
      <p:nvGrpSpPr>
        <p:cNvPr id="1" name=""/>
        <p:cNvGrpSpPr/>
        <p:nvPr/>
      </p:nvGrpSpPr>
      <p:grpSpPr>
        <a:xfrm>
          <a:off x="0" y="0"/>
          <a:ext cx="0" cy="0"/>
          <a:chOff x="0" y="0"/>
          <a:chExt cx="0" cy="0"/>
        </a:xfrm>
      </p:grpSpPr>
      <p:cxnSp>
        <p:nvCxnSpPr>
          <p:cNvPr id="12" name="Connecteur droit 11"/>
          <p:cNvCxnSpPr/>
          <p:nvPr userDrawn="1"/>
        </p:nvCxnSpPr>
        <p:spPr>
          <a:xfrm flipV="1">
            <a:off x="6096000" y="2"/>
            <a:ext cx="0" cy="2394855"/>
          </a:xfrm>
          <a:prstGeom prst="line">
            <a:avLst/>
          </a:prstGeom>
          <a:ln w="1905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7" name="Image 6"/>
          <p:cNvPicPr>
            <a:picLocks noChangeAspect="1"/>
          </p:cNvPicPr>
          <p:nvPr userDrawn="1"/>
        </p:nvPicPr>
        <p:blipFill>
          <a:blip r:embed="rId2" cstate="screen"/>
          <a:srcRect/>
          <a:stretch>
            <a:fillRect/>
          </a:stretch>
        </p:blipFill>
        <p:spPr>
          <a:xfrm>
            <a:off x="3370446" y="2681671"/>
            <a:ext cx="5451107" cy="149465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re et sous-titre">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20"/>
          </p:nvPr>
        </p:nvSpPr>
        <p:spPr/>
        <p:txBody>
          <a:bodyPr/>
          <a:lstStyle/>
          <a:p>
            <a:fld id="{E527FD2F-592C-49CF-A887-8422598035D5}" type="slidenum">
              <a:rPr lang="fr-FR" smtClean="0"/>
            </a:fld>
            <a:endParaRPr lang="fr-FR" dirty="0"/>
          </a:p>
        </p:txBody>
      </p:sp>
      <p:cxnSp>
        <p:nvCxnSpPr>
          <p:cNvPr id="10" name="Connecteur droit 9"/>
          <p:cNvCxnSpPr/>
          <p:nvPr userDrawn="1"/>
        </p:nvCxnSpPr>
        <p:spPr>
          <a:xfrm flipV="1">
            <a:off x="6096000" y="3"/>
            <a:ext cx="0" cy="380997"/>
          </a:xfrm>
          <a:prstGeom prst="line">
            <a:avLst/>
          </a:prstGeom>
          <a:ln w="190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Espace réservé pour une image  19"/>
          <p:cNvSpPr>
            <a:spLocks noGrp="1"/>
          </p:cNvSpPr>
          <p:nvPr>
            <p:ph type="pic" sz="quarter" idx="21" hasCustomPrompt="1"/>
          </p:nvPr>
        </p:nvSpPr>
        <p:spPr>
          <a:xfrm>
            <a:off x="1" y="1736724"/>
            <a:ext cx="12190412" cy="4411664"/>
          </a:xfrm>
          <a:prstGeom prst="rect">
            <a:avLst/>
          </a:prstGeom>
          <a:solidFill>
            <a:srgbClr val="A6A6A6"/>
          </a:solidFill>
        </p:spPr>
        <p:txBody>
          <a:bodyPr/>
          <a:lstStyle>
            <a:lvl1pPr marL="0" indent="0">
              <a:buNone/>
              <a:defRPr/>
            </a:lvl1pPr>
          </a:lstStyle>
          <a:p>
            <a:r>
              <a:rPr lang="fr-FR" dirty="0"/>
              <a:t> </a:t>
            </a:r>
            <a:endParaRPr lang="fr-FR" dirty="0"/>
          </a:p>
        </p:txBody>
      </p:sp>
      <p:sp>
        <p:nvSpPr>
          <p:cNvPr id="12" name="Titre 7"/>
          <p:cNvSpPr>
            <a:spLocks noGrp="1"/>
          </p:cNvSpPr>
          <p:nvPr>
            <p:ph type="title"/>
          </p:nvPr>
        </p:nvSpPr>
        <p:spPr>
          <a:xfrm>
            <a:off x="477838" y="516620"/>
            <a:ext cx="11236325" cy="399196"/>
          </a:xfrm>
          <a:solidFill>
            <a:schemeClr val="bg1"/>
          </a:solidFill>
        </p:spPr>
        <p:txBody>
          <a:bodyPr wrap="square" bIns="0" anchor="t" anchorCtr="0">
            <a:noAutofit/>
          </a:bodyPr>
          <a:lstStyle>
            <a:lvl1pPr>
              <a:defRPr>
                <a:solidFill>
                  <a:schemeClr val="tx1"/>
                </a:solidFill>
                <a:latin typeface="+mj-lt"/>
                <a:cs typeface="Arial" panose="020B0604020202020204" pitchFamily="34" charset="0"/>
              </a:defRPr>
            </a:lvl1pPr>
          </a:lstStyle>
          <a:p>
            <a:r>
              <a:rPr lang="fr-FR" dirty="0"/>
              <a:t>Modifiez le style du titre</a:t>
            </a:r>
            <a:endParaRPr lang="fr-FR" dirty="0"/>
          </a:p>
        </p:txBody>
      </p:sp>
      <p:sp>
        <p:nvSpPr>
          <p:cNvPr id="13" name="Text Placeholder 9"/>
          <p:cNvSpPr>
            <a:spLocks noGrp="1"/>
          </p:cNvSpPr>
          <p:nvPr>
            <p:ph type="body" sz="quarter" idx="17" hasCustomPrompt="1"/>
          </p:nvPr>
        </p:nvSpPr>
        <p:spPr>
          <a:xfrm>
            <a:off x="477837" y="1027050"/>
            <a:ext cx="11236325" cy="250518"/>
          </a:xfrm>
          <a:prstGeom prst="rect">
            <a:avLst/>
          </a:prstGeom>
        </p:spPr>
        <p:txBody>
          <a:bodyPr lIns="90000" rIns="90000">
            <a:spAutoFit/>
          </a:bodyPr>
          <a:lstStyle>
            <a:lvl1pPr marL="0" indent="0" algn="ctr">
              <a:lnSpc>
                <a:spcPts val="1680"/>
              </a:lnSpc>
              <a:spcBef>
                <a:spcPts val="0"/>
              </a:spcBef>
              <a:buNone/>
              <a:defRPr sz="1400" cap="all" spc="300" baseline="0">
                <a:solidFill>
                  <a:schemeClr val="accent6"/>
                </a:solidFill>
              </a:defRPr>
            </a:lvl1pPr>
          </a:lstStyle>
          <a:p>
            <a:pPr lvl="0"/>
            <a:r>
              <a:rPr lang="fr-FR" dirty="0"/>
              <a:t>Sous-titre de la slide </a:t>
            </a:r>
            <a:endParaRPr lang="fr-FR" dirty="0"/>
          </a:p>
        </p:txBody>
      </p:sp>
      <p:sp>
        <p:nvSpPr>
          <p:cNvPr id="9"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14"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MES</a:t>
            </a:r>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suel à droite">
    <p:spTree>
      <p:nvGrpSpPr>
        <p:cNvPr id="1" name=""/>
        <p:cNvGrpSpPr/>
        <p:nvPr/>
      </p:nvGrpSpPr>
      <p:grpSpPr>
        <a:xfrm>
          <a:off x="0" y="0"/>
          <a:ext cx="0" cy="0"/>
          <a:chOff x="0" y="0"/>
          <a:chExt cx="0" cy="0"/>
        </a:xfrm>
      </p:grpSpPr>
      <p:sp>
        <p:nvSpPr>
          <p:cNvPr id="11" name="Espace réservé pour une image  19"/>
          <p:cNvSpPr>
            <a:spLocks noGrp="1"/>
          </p:cNvSpPr>
          <p:nvPr>
            <p:ph type="pic" sz="quarter" idx="13" hasCustomPrompt="1"/>
          </p:nvPr>
        </p:nvSpPr>
        <p:spPr>
          <a:xfrm>
            <a:off x="6114144" y="473075"/>
            <a:ext cx="5598432" cy="5590268"/>
          </a:xfrm>
          <a:prstGeom prst="rect">
            <a:avLst/>
          </a:prstGeom>
          <a:solidFill>
            <a:srgbClr val="A6A6A6"/>
          </a:solidFill>
        </p:spPr>
        <p:txBody>
          <a:bodyPr/>
          <a:lstStyle>
            <a:lvl1pPr marL="0" indent="0">
              <a:buNone/>
              <a:defRPr/>
            </a:lvl1pPr>
          </a:lstStyle>
          <a:p>
            <a:r>
              <a:rPr lang="fr-FR"/>
              <a:t> </a:t>
            </a:r>
            <a:endParaRPr lang="fr-FR"/>
          </a:p>
        </p:txBody>
      </p:sp>
      <p:sp>
        <p:nvSpPr>
          <p:cNvPr id="5" name="Titre 4"/>
          <p:cNvSpPr>
            <a:spLocks noGrp="1"/>
          </p:cNvSpPr>
          <p:nvPr>
            <p:ph type="title" hasCustomPrompt="1"/>
          </p:nvPr>
        </p:nvSpPr>
        <p:spPr>
          <a:xfrm>
            <a:off x="477838" y="596972"/>
            <a:ext cx="4952114" cy="387798"/>
          </a:xfrm>
          <a:noFill/>
        </p:spPr>
        <p:txBody>
          <a:bodyPr lIns="0" tIns="0" rIns="0" bIns="0" anchor="t" anchorCtr="0">
            <a:spAutoFit/>
          </a:bodyPr>
          <a:lstStyle>
            <a:lvl1pPr algn="l">
              <a:defRPr/>
            </a:lvl1pPr>
          </a:lstStyle>
          <a:p>
            <a:r>
              <a:rPr lang="fr-FR" dirty="0"/>
              <a:t>TITRE SUR UNE LIGNE</a:t>
            </a:r>
            <a:endParaRPr lang="fr-FR" dirty="0"/>
          </a:p>
        </p:txBody>
      </p:sp>
      <p:sp>
        <p:nvSpPr>
          <p:cNvPr id="15" name="Content Placeholder 13"/>
          <p:cNvSpPr>
            <a:spLocks noGrp="1"/>
          </p:cNvSpPr>
          <p:nvPr>
            <p:ph sz="quarter" idx="18" hasCustomPrompt="1"/>
          </p:nvPr>
        </p:nvSpPr>
        <p:spPr>
          <a:xfrm>
            <a:off x="477838" y="1940805"/>
            <a:ext cx="4962842" cy="4122538"/>
          </a:xfrm>
          <a:prstGeom prst="rect">
            <a:avLst/>
          </a:prstGeom>
        </p:spPr>
        <p:txBody>
          <a:bodyPr lIns="0" rIns="0"/>
          <a:lstStyle/>
          <a:p>
            <a:pPr lvl="0"/>
            <a:r>
              <a:rPr lang="fr-FR" dirty="0"/>
              <a:t>Texte de niveau 1</a:t>
            </a:r>
            <a:endParaRPr lang="fr-FR" dirty="0"/>
          </a:p>
          <a:p>
            <a:pPr lvl="1"/>
            <a:r>
              <a:rPr lang="fr-FR" dirty="0"/>
              <a:t>Texte de niveau 2</a:t>
            </a:r>
            <a:endParaRPr lang="fr-FR" dirty="0"/>
          </a:p>
          <a:p>
            <a:pPr lvl="2"/>
            <a:r>
              <a:rPr lang="fr-FR" dirty="0"/>
              <a:t>Texte de niveau 3</a:t>
            </a:r>
            <a:endParaRPr lang="fr-FR" dirty="0"/>
          </a:p>
        </p:txBody>
      </p:sp>
      <p:sp>
        <p:nvSpPr>
          <p:cNvPr id="19" name="Text Placeholder 9"/>
          <p:cNvSpPr>
            <a:spLocks noGrp="1"/>
          </p:cNvSpPr>
          <p:nvPr>
            <p:ph type="body" sz="quarter" idx="19" hasCustomPrompt="1"/>
          </p:nvPr>
        </p:nvSpPr>
        <p:spPr>
          <a:xfrm>
            <a:off x="477838" y="1227267"/>
            <a:ext cx="4952114" cy="264222"/>
          </a:xfrm>
          <a:prstGeom prst="rect">
            <a:avLst/>
          </a:prstGeom>
          <a:noFill/>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1400" cap="all" spc="300" baseline="0">
                <a:solidFill>
                  <a:schemeClr val="accent6"/>
                </a:solidFill>
              </a:defRPr>
            </a:lvl1pPr>
          </a:lstStyle>
          <a:p>
            <a:pPr lvl="0"/>
            <a:r>
              <a:rPr lang="fr-FR" dirty="0"/>
              <a:t>Sous-titre de la slide</a:t>
            </a:r>
            <a:endParaRPr lang="fr-FR" dirty="0"/>
          </a:p>
        </p:txBody>
      </p:sp>
      <p:sp>
        <p:nvSpPr>
          <p:cNvPr id="4" name="Espace réservé du numéro de diapositive 3"/>
          <p:cNvSpPr>
            <a:spLocks noGrp="1"/>
          </p:cNvSpPr>
          <p:nvPr>
            <p:ph type="sldNum" sz="quarter" idx="22"/>
          </p:nvPr>
        </p:nvSpPr>
        <p:spPr/>
        <p:txBody>
          <a:bodyPr/>
          <a:lstStyle/>
          <a:p>
            <a:fld id="{E527FD2F-592C-49CF-A887-8422598035D5}" type="slidenum">
              <a:rPr lang="fr-FR" smtClean="0"/>
            </a:fld>
            <a:endParaRPr lang="fr-FR" dirty="0"/>
          </a:p>
        </p:txBody>
      </p:sp>
      <p:cxnSp>
        <p:nvCxnSpPr>
          <p:cNvPr id="10" name="Connecteur droit 9"/>
          <p:cNvCxnSpPr/>
          <p:nvPr userDrawn="1"/>
        </p:nvCxnSpPr>
        <p:spPr>
          <a:xfrm rot="5400000" flipV="1">
            <a:off x="925549" y="124341"/>
            <a:ext cx="0" cy="1851098"/>
          </a:xfrm>
          <a:prstGeom prst="line">
            <a:avLst/>
          </a:prstGeom>
          <a:ln w="190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13"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MES</a:t>
            </a:r>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Visuel à droite">
    <p:spTree>
      <p:nvGrpSpPr>
        <p:cNvPr id="1" name=""/>
        <p:cNvGrpSpPr/>
        <p:nvPr/>
      </p:nvGrpSpPr>
      <p:grpSpPr>
        <a:xfrm>
          <a:off x="0" y="0"/>
          <a:ext cx="0" cy="0"/>
          <a:chOff x="0" y="0"/>
          <a:chExt cx="0" cy="0"/>
        </a:xfrm>
      </p:grpSpPr>
      <p:sp>
        <p:nvSpPr>
          <p:cNvPr id="11" name="Espace réservé pour une image  19"/>
          <p:cNvSpPr>
            <a:spLocks noGrp="1"/>
          </p:cNvSpPr>
          <p:nvPr>
            <p:ph type="pic" sz="quarter" idx="13" hasCustomPrompt="1"/>
          </p:nvPr>
        </p:nvSpPr>
        <p:spPr>
          <a:xfrm>
            <a:off x="6114144" y="473075"/>
            <a:ext cx="6077856" cy="5590268"/>
          </a:xfrm>
          <a:prstGeom prst="rect">
            <a:avLst/>
          </a:prstGeom>
          <a:solidFill>
            <a:srgbClr val="A6A6A6"/>
          </a:solidFill>
        </p:spPr>
        <p:txBody>
          <a:bodyPr/>
          <a:lstStyle>
            <a:lvl1pPr marL="0" indent="0">
              <a:buNone/>
              <a:defRPr/>
            </a:lvl1pPr>
          </a:lstStyle>
          <a:p>
            <a:r>
              <a:rPr lang="fr-FR"/>
              <a:t> </a:t>
            </a:r>
            <a:endParaRPr lang="fr-FR"/>
          </a:p>
        </p:txBody>
      </p:sp>
      <p:sp>
        <p:nvSpPr>
          <p:cNvPr id="15" name="Content Placeholder 13"/>
          <p:cNvSpPr>
            <a:spLocks noGrp="1"/>
          </p:cNvSpPr>
          <p:nvPr>
            <p:ph sz="quarter" idx="18" hasCustomPrompt="1"/>
          </p:nvPr>
        </p:nvSpPr>
        <p:spPr>
          <a:xfrm>
            <a:off x="477838" y="2259239"/>
            <a:ext cx="4962842" cy="3804103"/>
          </a:xfrm>
          <a:prstGeom prst="rect">
            <a:avLst/>
          </a:prstGeom>
        </p:spPr>
        <p:txBody>
          <a:bodyPr lIns="0" rIns="0"/>
          <a:lstStyle/>
          <a:p>
            <a:pPr lvl="0"/>
            <a:r>
              <a:rPr lang="fr-FR" dirty="0"/>
              <a:t>Texte de niveau 1</a:t>
            </a:r>
            <a:endParaRPr lang="fr-FR" dirty="0"/>
          </a:p>
          <a:p>
            <a:pPr lvl="1"/>
            <a:r>
              <a:rPr lang="fr-FR" dirty="0"/>
              <a:t>Texte de niveau 2</a:t>
            </a:r>
            <a:endParaRPr lang="fr-FR" dirty="0"/>
          </a:p>
          <a:p>
            <a:pPr lvl="2"/>
            <a:r>
              <a:rPr lang="fr-FR" dirty="0"/>
              <a:t>Texte de niveau 3</a:t>
            </a:r>
            <a:endParaRPr lang="fr-FR" dirty="0"/>
          </a:p>
        </p:txBody>
      </p:sp>
      <p:sp>
        <p:nvSpPr>
          <p:cNvPr id="4" name="Espace réservé du numéro de diapositive 3"/>
          <p:cNvSpPr>
            <a:spLocks noGrp="1"/>
          </p:cNvSpPr>
          <p:nvPr>
            <p:ph type="sldNum" sz="quarter" idx="22"/>
          </p:nvPr>
        </p:nvSpPr>
        <p:spPr/>
        <p:txBody>
          <a:bodyPr/>
          <a:lstStyle/>
          <a:p>
            <a:fld id="{E527FD2F-592C-49CF-A887-8422598035D5}" type="slidenum">
              <a:rPr lang="fr-FR" smtClean="0"/>
            </a:fld>
            <a:endParaRPr lang="fr-FR"/>
          </a:p>
        </p:txBody>
      </p:sp>
      <p:sp>
        <p:nvSpPr>
          <p:cNvPr id="12"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13"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MES</a:t>
            </a:r>
            <a:endParaRPr lang="fr-FR" dirty="0"/>
          </a:p>
        </p:txBody>
      </p:sp>
      <p:sp>
        <p:nvSpPr>
          <p:cNvPr id="14" name="Titre 4"/>
          <p:cNvSpPr>
            <a:spLocks noGrp="1"/>
          </p:cNvSpPr>
          <p:nvPr>
            <p:ph type="title" hasCustomPrompt="1"/>
          </p:nvPr>
        </p:nvSpPr>
        <p:spPr>
          <a:xfrm>
            <a:off x="477838" y="641431"/>
            <a:ext cx="4952114" cy="775597"/>
          </a:xfrm>
          <a:noFill/>
        </p:spPr>
        <p:txBody>
          <a:bodyPr lIns="0" tIns="0" rIns="0" bIns="0" anchor="t" anchorCtr="0">
            <a:spAutoFit/>
          </a:bodyPr>
          <a:lstStyle>
            <a:lvl1pPr algn="l">
              <a:defRPr/>
            </a:lvl1pPr>
          </a:lstStyle>
          <a:p>
            <a:r>
              <a:rPr lang="fr-FR" dirty="0"/>
              <a:t>TITRE SUR DEUX LIGNES MAXIMUM</a:t>
            </a:r>
            <a:endParaRPr lang="fr-FR" dirty="0"/>
          </a:p>
        </p:txBody>
      </p:sp>
      <p:sp>
        <p:nvSpPr>
          <p:cNvPr id="16" name="Text Placeholder 9"/>
          <p:cNvSpPr>
            <a:spLocks noGrp="1"/>
          </p:cNvSpPr>
          <p:nvPr>
            <p:ph type="body" sz="quarter" idx="19" hasCustomPrompt="1"/>
          </p:nvPr>
        </p:nvSpPr>
        <p:spPr>
          <a:xfrm>
            <a:off x="477838" y="1663052"/>
            <a:ext cx="4952114" cy="264222"/>
          </a:xfrm>
          <a:prstGeom prst="rect">
            <a:avLst/>
          </a:prstGeom>
          <a:noFill/>
        </p:spPr>
        <p:txBody>
          <a:bodyPr lIns="0" tIns="0" rIns="0" bIns="0">
            <a:noAutofit/>
          </a:bodyPr>
          <a:lstStyle>
            <a:lvl1pPr marL="0" indent="0" algn="l">
              <a:buNone/>
              <a:defRPr sz="1400" cap="all" spc="300" baseline="0">
                <a:solidFill>
                  <a:schemeClr val="accent6"/>
                </a:solidFill>
              </a:defRPr>
            </a:lvl1pPr>
          </a:lstStyle>
          <a:p>
            <a:pPr lvl="0"/>
            <a:r>
              <a:rPr lang="fr-FR" dirty="0"/>
              <a:t>Sous-titre de la slide</a:t>
            </a:r>
            <a:endParaRPr lang="fr-FR" dirty="0"/>
          </a:p>
        </p:txBody>
      </p:sp>
      <p:cxnSp>
        <p:nvCxnSpPr>
          <p:cNvPr id="17" name="Connecteur droit 16"/>
          <p:cNvCxnSpPr/>
          <p:nvPr userDrawn="1"/>
        </p:nvCxnSpPr>
        <p:spPr>
          <a:xfrm rot="5400000" flipV="1">
            <a:off x="925549" y="584305"/>
            <a:ext cx="0" cy="1851098"/>
          </a:xfrm>
          <a:prstGeom prst="line">
            <a:avLst/>
          </a:prstGeom>
          <a:ln w="190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suel à droite 2 lignes">
    <p:spTree>
      <p:nvGrpSpPr>
        <p:cNvPr id="1" name=""/>
        <p:cNvGrpSpPr/>
        <p:nvPr/>
      </p:nvGrpSpPr>
      <p:grpSpPr>
        <a:xfrm>
          <a:off x="0" y="0"/>
          <a:ext cx="0" cy="0"/>
          <a:chOff x="0" y="0"/>
          <a:chExt cx="0" cy="0"/>
        </a:xfrm>
      </p:grpSpPr>
      <p:sp>
        <p:nvSpPr>
          <p:cNvPr id="12" name="Espace réservé pour une image  19"/>
          <p:cNvSpPr>
            <a:spLocks noGrp="1"/>
          </p:cNvSpPr>
          <p:nvPr>
            <p:ph type="pic" sz="quarter" idx="17" hasCustomPrompt="1"/>
          </p:nvPr>
        </p:nvSpPr>
        <p:spPr>
          <a:xfrm>
            <a:off x="6096000" y="0"/>
            <a:ext cx="6096000" cy="6858000"/>
          </a:xfrm>
          <a:prstGeom prst="rect">
            <a:avLst/>
          </a:prstGeom>
          <a:solidFill>
            <a:srgbClr val="A6A6A6"/>
          </a:solidFill>
        </p:spPr>
        <p:txBody>
          <a:bodyPr/>
          <a:lstStyle>
            <a:lvl1pPr marL="0" indent="0">
              <a:buNone/>
              <a:defRPr/>
            </a:lvl1pPr>
          </a:lstStyle>
          <a:p>
            <a:r>
              <a:rPr lang="fr-FR"/>
              <a:t> </a:t>
            </a:r>
            <a:endParaRPr lang="fr-FR"/>
          </a:p>
        </p:txBody>
      </p:sp>
      <p:sp>
        <p:nvSpPr>
          <p:cNvPr id="4" name="Espace réservé du numéro de diapositive 3"/>
          <p:cNvSpPr>
            <a:spLocks noGrp="1"/>
          </p:cNvSpPr>
          <p:nvPr>
            <p:ph type="sldNum" sz="quarter" idx="22"/>
          </p:nvPr>
        </p:nvSpPr>
        <p:spPr>
          <a:xfrm>
            <a:off x="11509834" y="6430630"/>
            <a:ext cx="216000" cy="216000"/>
          </a:xfrm>
        </p:spPr>
        <p:txBody>
          <a:bodyPr/>
          <a:lstStyle/>
          <a:p>
            <a:fld id="{E527FD2F-592C-49CF-A887-8422598035D5}" type="slidenum">
              <a:rPr lang="fr-FR" smtClean="0"/>
            </a:fld>
            <a:endParaRPr lang="fr-FR" dirty="0"/>
          </a:p>
        </p:txBody>
      </p:sp>
      <p:sp>
        <p:nvSpPr>
          <p:cNvPr id="16" name="Content Placeholder 13"/>
          <p:cNvSpPr>
            <a:spLocks noGrp="1"/>
          </p:cNvSpPr>
          <p:nvPr>
            <p:ph sz="quarter" idx="18" hasCustomPrompt="1"/>
          </p:nvPr>
        </p:nvSpPr>
        <p:spPr>
          <a:xfrm>
            <a:off x="477838" y="1940805"/>
            <a:ext cx="4962842" cy="4122538"/>
          </a:xfrm>
          <a:prstGeom prst="rect">
            <a:avLst/>
          </a:prstGeom>
        </p:spPr>
        <p:txBody>
          <a:bodyPr lIns="0" rIns="0"/>
          <a:lstStyle/>
          <a:p>
            <a:pPr lvl="0"/>
            <a:r>
              <a:rPr lang="fr-FR" dirty="0"/>
              <a:t>Texte de niveau 1</a:t>
            </a:r>
            <a:endParaRPr lang="fr-FR" dirty="0"/>
          </a:p>
          <a:p>
            <a:pPr lvl="1"/>
            <a:r>
              <a:rPr lang="fr-FR" dirty="0"/>
              <a:t>Texte de niveau 2</a:t>
            </a:r>
            <a:endParaRPr lang="fr-FR" dirty="0"/>
          </a:p>
          <a:p>
            <a:pPr lvl="2"/>
            <a:r>
              <a:rPr lang="fr-FR" dirty="0"/>
              <a:t>Texte de niveau 3</a:t>
            </a:r>
            <a:endParaRPr lang="fr-FR" dirty="0"/>
          </a:p>
        </p:txBody>
      </p:sp>
      <p:sp>
        <p:nvSpPr>
          <p:cNvPr id="10"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11"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MES</a:t>
            </a:r>
            <a:endParaRPr lang="fr-FR" dirty="0"/>
          </a:p>
        </p:txBody>
      </p:sp>
      <p:sp>
        <p:nvSpPr>
          <p:cNvPr id="13" name="Titre 4"/>
          <p:cNvSpPr>
            <a:spLocks noGrp="1"/>
          </p:cNvSpPr>
          <p:nvPr>
            <p:ph type="title" hasCustomPrompt="1"/>
          </p:nvPr>
        </p:nvSpPr>
        <p:spPr>
          <a:xfrm>
            <a:off x="477838" y="647709"/>
            <a:ext cx="4952114" cy="387798"/>
          </a:xfrm>
          <a:noFill/>
        </p:spPr>
        <p:txBody>
          <a:bodyPr lIns="0" tIns="0" rIns="0" bIns="0" anchor="t" anchorCtr="0">
            <a:spAutoFit/>
          </a:bodyPr>
          <a:lstStyle>
            <a:lvl1pPr algn="l">
              <a:defRPr/>
            </a:lvl1pPr>
          </a:lstStyle>
          <a:p>
            <a:r>
              <a:rPr lang="fr-FR" dirty="0"/>
              <a:t>TITRE SUR UNE LIGNE</a:t>
            </a:r>
            <a:endParaRPr lang="fr-FR" dirty="0"/>
          </a:p>
        </p:txBody>
      </p:sp>
      <p:sp>
        <p:nvSpPr>
          <p:cNvPr id="17" name="Text Placeholder 9"/>
          <p:cNvSpPr>
            <a:spLocks noGrp="1"/>
          </p:cNvSpPr>
          <p:nvPr>
            <p:ph type="body" sz="quarter" idx="19" hasCustomPrompt="1"/>
          </p:nvPr>
        </p:nvSpPr>
        <p:spPr>
          <a:xfrm>
            <a:off x="477838" y="1278004"/>
            <a:ext cx="4952114" cy="264222"/>
          </a:xfrm>
          <a:prstGeom prst="rect">
            <a:avLst/>
          </a:prstGeom>
          <a:noFill/>
        </p:spPr>
        <p:txBody>
          <a:bodyPr lIns="0" tIns="0" rIns="0" bIns="0">
            <a:noAutofit/>
          </a:bodyPr>
          <a:lstStyle>
            <a:lvl1pPr marL="0" indent="0" algn="l">
              <a:buNone/>
              <a:defRPr sz="1400" cap="all" spc="300" baseline="0">
                <a:solidFill>
                  <a:schemeClr val="accent6"/>
                </a:solidFill>
              </a:defRPr>
            </a:lvl1pPr>
          </a:lstStyle>
          <a:p>
            <a:pPr lvl="0"/>
            <a:r>
              <a:rPr lang="fr-FR" dirty="0"/>
              <a:t>Sous-titre de la slide</a:t>
            </a:r>
            <a:endParaRPr lang="fr-FR" dirty="0"/>
          </a:p>
        </p:txBody>
      </p:sp>
      <p:cxnSp>
        <p:nvCxnSpPr>
          <p:cNvPr id="18" name="Connecteur droit 17"/>
          <p:cNvCxnSpPr/>
          <p:nvPr userDrawn="1"/>
        </p:nvCxnSpPr>
        <p:spPr>
          <a:xfrm rot="5400000" flipV="1">
            <a:off x="925549" y="175078"/>
            <a:ext cx="0" cy="1851098"/>
          </a:xfrm>
          <a:prstGeom prst="line">
            <a:avLst/>
          </a:prstGeom>
          <a:ln w="190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Visuel à droite 2 lignes">
    <p:spTree>
      <p:nvGrpSpPr>
        <p:cNvPr id="1" name=""/>
        <p:cNvGrpSpPr/>
        <p:nvPr/>
      </p:nvGrpSpPr>
      <p:grpSpPr>
        <a:xfrm>
          <a:off x="0" y="0"/>
          <a:ext cx="0" cy="0"/>
          <a:chOff x="0" y="0"/>
          <a:chExt cx="0" cy="0"/>
        </a:xfrm>
      </p:grpSpPr>
      <p:sp>
        <p:nvSpPr>
          <p:cNvPr id="14" name="Content Placeholder 13"/>
          <p:cNvSpPr>
            <a:spLocks noGrp="1"/>
          </p:cNvSpPr>
          <p:nvPr>
            <p:ph sz="quarter" idx="14" hasCustomPrompt="1"/>
          </p:nvPr>
        </p:nvSpPr>
        <p:spPr>
          <a:xfrm>
            <a:off x="8058519" y="0"/>
            <a:ext cx="4133481" cy="6858000"/>
          </a:xfrm>
          <a:prstGeom prst="rect">
            <a:avLst/>
          </a:prstGeom>
          <a:solidFill>
            <a:schemeClr val="tx1"/>
          </a:solidFill>
        </p:spPr>
        <p:txBody>
          <a:bodyPr lIns="360000" tIns="612000" rIns="540000" bIns="720000"/>
          <a:lstStyle>
            <a:lvl1pPr>
              <a:defRPr b="1">
                <a:solidFill>
                  <a:schemeClr val="bg1"/>
                </a:solidFill>
              </a:defRPr>
            </a:lvl1pPr>
            <a:lvl2pPr>
              <a:defRPr>
                <a:solidFill>
                  <a:schemeClr val="bg1"/>
                </a:solidFill>
              </a:defRPr>
            </a:lvl2pPr>
            <a:lvl3pPr>
              <a:buClr>
                <a:schemeClr val="bg1"/>
              </a:buClr>
              <a:defRPr>
                <a:solidFill>
                  <a:schemeClr val="bg1"/>
                </a:solidFill>
              </a:defRPr>
            </a:lvl3pPr>
          </a:lstStyle>
          <a:p>
            <a:pPr lvl="0"/>
            <a:r>
              <a:rPr lang="fr-FR" dirty="0"/>
              <a:t>Texte de niveau 1</a:t>
            </a:r>
            <a:endParaRPr lang="fr-FR" dirty="0"/>
          </a:p>
          <a:p>
            <a:pPr lvl="1"/>
            <a:r>
              <a:rPr lang="fr-FR" dirty="0"/>
              <a:t>Texte de niveau 2</a:t>
            </a:r>
            <a:endParaRPr lang="fr-FR" dirty="0"/>
          </a:p>
          <a:p>
            <a:pPr lvl="2"/>
            <a:r>
              <a:rPr lang="fr-FR" dirty="0"/>
              <a:t>Texte de niveau 3</a:t>
            </a:r>
            <a:endParaRPr lang="fr-FR" dirty="0"/>
          </a:p>
        </p:txBody>
      </p:sp>
      <p:sp>
        <p:nvSpPr>
          <p:cNvPr id="4" name="Espace réservé du numéro de diapositive 3"/>
          <p:cNvSpPr>
            <a:spLocks noGrp="1"/>
          </p:cNvSpPr>
          <p:nvPr>
            <p:ph type="sldNum" sz="quarter" idx="22"/>
          </p:nvPr>
        </p:nvSpPr>
        <p:spPr>
          <a:xfrm>
            <a:off x="11509834" y="6430630"/>
            <a:ext cx="216000" cy="216000"/>
          </a:xfrm>
        </p:spPr>
        <p:txBody>
          <a:bodyPr/>
          <a:lstStyle/>
          <a:p>
            <a:fld id="{E527FD2F-592C-49CF-A887-8422598035D5}" type="slidenum">
              <a:rPr lang="fr-FR" smtClean="0"/>
            </a:fld>
            <a:endParaRPr lang="fr-FR" dirty="0"/>
          </a:p>
        </p:txBody>
      </p:sp>
      <p:sp>
        <p:nvSpPr>
          <p:cNvPr id="16" name="Content Placeholder 13"/>
          <p:cNvSpPr>
            <a:spLocks noGrp="1"/>
          </p:cNvSpPr>
          <p:nvPr>
            <p:ph sz="quarter" idx="18" hasCustomPrompt="1"/>
          </p:nvPr>
        </p:nvSpPr>
        <p:spPr>
          <a:xfrm>
            <a:off x="477838" y="1940805"/>
            <a:ext cx="4962842" cy="4122538"/>
          </a:xfrm>
          <a:prstGeom prst="rect">
            <a:avLst/>
          </a:prstGeom>
        </p:spPr>
        <p:txBody>
          <a:bodyPr lIns="0" rIns="0"/>
          <a:lstStyle/>
          <a:p>
            <a:pPr lvl="0"/>
            <a:r>
              <a:rPr lang="fr-FR" dirty="0"/>
              <a:t>Texte de niveau 1</a:t>
            </a:r>
            <a:endParaRPr lang="fr-FR" dirty="0"/>
          </a:p>
          <a:p>
            <a:pPr lvl="1"/>
            <a:r>
              <a:rPr lang="fr-FR" dirty="0"/>
              <a:t>Texte de niveau 2</a:t>
            </a:r>
            <a:endParaRPr lang="fr-FR" dirty="0"/>
          </a:p>
          <a:p>
            <a:pPr lvl="2"/>
            <a:r>
              <a:rPr lang="fr-FR" dirty="0"/>
              <a:t>Texte de niveau 3</a:t>
            </a:r>
            <a:endParaRPr lang="fr-FR" dirty="0"/>
          </a:p>
        </p:txBody>
      </p:sp>
      <p:sp>
        <p:nvSpPr>
          <p:cNvPr id="10"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11"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MES</a:t>
            </a:r>
            <a:endParaRPr lang="fr-FR" dirty="0"/>
          </a:p>
        </p:txBody>
      </p:sp>
      <p:sp>
        <p:nvSpPr>
          <p:cNvPr id="13" name="Titre 4"/>
          <p:cNvSpPr>
            <a:spLocks noGrp="1"/>
          </p:cNvSpPr>
          <p:nvPr>
            <p:ph type="title" hasCustomPrompt="1"/>
          </p:nvPr>
        </p:nvSpPr>
        <p:spPr>
          <a:xfrm>
            <a:off x="477838" y="647709"/>
            <a:ext cx="4952114" cy="387798"/>
          </a:xfrm>
          <a:noFill/>
        </p:spPr>
        <p:txBody>
          <a:bodyPr lIns="0" tIns="0" rIns="0" bIns="0" anchor="t" anchorCtr="0">
            <a:spAutoFit/>
          </a:bodyPr>
          <a:lstStyle>
            <a:lvl1pPr algn="l">
              <a:defRPr/>
            </a:lvl1pPr>
          </a:lstStyle>
          <a:p>
            <a:r>
              <a:rPr lang="fr-FR" dirty="0"/>
              <a:t>TITRE SUR UNE LIGNE</a:t>
            </a:r>
            <a:endParaRPr lang="fr-FR" dirty="0"/>
          </a:p>
        </p:txBody>
      </p:sp>
      <p:sp>
        <p:nvSpPr>
          <p:cNvPr id="17" name="Text Placeholder 9"/>
          <p:cNvSpPr>
            <a:spLocks noGrp="1"/>
          </p:cNvSpPr>
          <p:nvPr>
            <p:ph type="body" sz="quarter" idx="19" hasCustomPrompt="1"/>
          </p:nvPr>
        </p:nvSpPr>
        <p:spPr>
          <a:xfrm>
            <a:off x="477838" y="1278004"/>
            <a:ext cx="4952114" cy="264222"/>
          </a:xfrm>
          <a:prstGeom prst="rect">
            <a:avLst/>
          </a:prstGeom>
          <a:noFill/>
        </p:spPr>
        <p:txBody>
          <a:bodyPr lIns="0" tIns="0" rIns="0" bIns="0">
            <a:noAutofit/>
          </a:bodyPr>
          <a:lstStyle>
            <a:lvl1pPr marL="0" indent="0" algn="l">
              <a:buNone/>
              <a:defRPr sz="1400" cap="all" spc="300" baseline="0">
                <a:solidFill>
                  <a:schemeClr val="accent6"/>
                </a:solidFill>
              </a:defRPr>
            </a:lvl1pPr>
          </a:lstStyle>
          <a:p>
            <a:pPr lvl="0"/>
            <a:r>
              <a:rPr lang="fr-FR" dirty="0"/>
              <a:t>Sous-titre de la slide</a:t>
            </a:r>
            <a:endParaRPr lang="fr-FR" dirty="0"/>
          </a:p>
        </p:txBody>
      </p:sp>
      <p:cxnSp>
        <p:nvCxnSpPr>
          <p:cNvPr id="18" name="Connecteur droit 17"/>
          <p:cNvCxnSpPr/>
          <p:nvPr userDrawn="1"/>
        </p:nvCxnSpPr>
        <p:spPr>
          <a:xfrm rot="5400000" flipV="1">
            <a:off x="925549" y="175078"/>
            <a:ext cx="0" cy="1851098"/>
          </a:xfrm>
          <a:prstGeom prst="line">
            <a:avLst/>
          </a:prstGeom>
          <a:ln w="190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Visuel à droite 2 lignes">
    <p:spTree>
      <p:nvGrpSpPr>
        <p:cNvPr id="1" name=""/>
        <p:cNvGrpSpPr/>
        <p:nvPr/>
      </p:nvGrpSpPr>
      <p:grpSpPr>
        <a:xfrm>
          <a:off x="0" y="0"/>
          <a:ext cx="0" cy="0"/>
          <a:chOff x="0" y="0"/>
          <a:chExt cx="0" cy="0"/>
        </a:xfrm>
      </p:grpSpPr>
      <p:sp>
        <p:nvSpPr>
          <p:cNvPr id="12" name="Espace réservé pour une image  19"/>
          <p:cNvSpPr>
            <a:spLocks noGrp="1"/>
          </p:cNvSpPr>
          <p:nvPr>
            <p:ph type="pic" sz="quarter" idx="17" hasCustomPrompt="1"/>
          </p:nvPr>
        </p:nvSpPr>
        <p:spPr>
          <a:xfrm>
            <a:off x="6096000" y="0"/>
            <a:ext cx="6096000" cy="6858000"/>
          </a:xfrm>
          <a:prstGeom prst="rect">
            <a:avLst/>
          </a:prstGeom>
          <a:solidFill>
            <a:srgbClr val="A6A6A6"/>
          </a:solidFill>
        </p:spPr>
        <p:txBody>
          <a:bodyPr/>
          <a:lstStyle>
            <a:lvl1pPr marL="0" indent="0">
              <a:buNone/>
              <a:defRPr/>
            </a:lvl1pPr>
          </a:lstStyle>
          <a:p>
            <a:r>
              <a:rPr lang="fr-FR"/>
              <a:t> </a:t>
            </a:r>
            <a:endParaRPr lang="fr-FR"/>
          </a:p>
        </p:txBody>
      </p:sp>
      <p:sp>
        <p:nvSpPr>
          <p:cNvPr id="4" name="Espace réservé du numéro de diapositive 3"/>
          <p:cNvSpPr>
            <a:spLocks noGrp="1"/>
          </p:cNvSpPr>
          <p:nvPr>
            <p:ph type="sldNum" sz="quarter" idx="22"/>
          </p:nvPr>
        </p:nvSpPr>
        <p:spPr/>
        <p:txBody>
          <a:bodyPr/>
          <a:lstStyle/>
          <a:p>
            <a:fld id="{E527FD2F-592C-49CF-A887-8422598035D5}" type="slidenum">
              <a:rPr lang="fr-FR" smtClean="0"/>
            </a:fld>
            <a:endParaRPr lang="fr-FR" dirty="0"/>
          </a:p>
        </p:txBody>
      </p:sp>
      <p:sp>
        <p:nvSpPr>
          <p:cNvPr id="10" name="Titre 4"/>
          <p:cNvSpPr>
            <a:spLocks noGrp="1"/>
          </p:cNvSpPr>
          <p:nvPr>
            <p:ph type="title" hasCustomPrompt="1"/>
          </p:nvPr>
        </p:nvSpPr>
        <p:spPr>
          <a:xfrm>
            <a:off x="477838" y="641431"/>
            <a:ext cx="4952114" cy="775597"/>
          </a:xfrm>
          <a:noFill/>
        </p:spPr>
        <p:txBody>
          <a:bodyPr lIns="0" tIns="0" rIns="0" bIns="0" anchor="t" anchorCtr="0">
            <a:spAutoFit/>
          </a:bodyPr>
          <a:lstStyle>
            <a:lvl1pPr algn="l">
              <a:defRPr/>
            </a:lvl1pPr>
          </a:lstStyle>
          <a:p>
            <a:r>
              <a:rPr lang="fr-FR" dirty="0"/>
              <a:t>TITRE SUR DEUX LIGNES MAXIMUM</a:t>
            </a:r>
            <a:endParaRPr lang="fr-FR" dirty="0"/>
          </a:p>
        </p:txBody>
      </p:sp>
      <p:sp>
        <p:nvSpPr>
          <p:cNvPr id="11" name="Content Placeholder 13"/>
          <p:cNvSpPr>
            <a:spLocks noGrp="1"/>
          </p:cNvSpPr>
          <p:nvPr>
            <p:ph sz="quarter" idx="18" hasCustomPrompt="1"/>
          </p:nvPr>
        </p:nvSpPr>
        <p:spPr>
          <a:xfrm>
            <a:off x="477838" y="2259239"/>
            <a:ext cx="4962842" cy="3804103"/>
          </a:xfrm>
          <a:prstGeom prst="rect">
            <a:avLst/>
          </a:prstGeom>
        </p:spPr>
        <p:txBody>
          <a:bodyPr lIns="0" rIns="0"/>
          <a:lstStyle/>
          <a:p>
            <a:pPr lvl="0"/>
            <a:r>
              <a:rPr lang="fr-FR" dirty="0"/>
              <a:t>Texte de niveau 1</a:t>
            </a:r>
            <a:endParaRPr lang="fr-FR" dirty="0"/>
          </a:p>
          <a:p>
            <a:pPr lvl="1"/>
            <a:r>
              <a:rPr lang="fr-FR" dirty="0"/>
              <a:t>Texte de niveau 2</a:t>
            </a:r>
            <a:endParaRPr lang="fr-FR" dirty="0"/>
          </a:p>
          <a:p>
            <a:pPr lvl="2"/>
            <a:r>
              <a:rPr lang="fr-FR" dirty="0"/>
              <a:t>Texte de niveau 3</a:t>
            </a:r>
            <a:endParaRPr lang="fr-FR" dirty="0"/>
          </a:p>
        </p:txBody>
      </p:sp>
      <p:sp>
        <p:nvSpPr>
          <p:cNvPr id="13" name="Text Placeholder 9"/>
          <p:cNvSpPr>
            <a:spLocks noGrp="1"/>
          </p:cNvSpPr>
          <p:nvPr>
            <p:ph type="body" sz="quarter" idx="19" hasCustomPrompt="1"/>
          </p:nvPr>
        </p:nvSpPr>
        <p:spPr>
          <a:xfrm>
            <a:off x="477838" y="1663052"/>
            <a:ext cx="4952114" cy="264222"/>
          </a:xfrm>
          <a:prstGeom prst="rect">
            <a:avLst/>
          </a:prstGeom>
          <a:noFill/>
        </p:spPr>
        <p:txBody>
          <a:bodyPr lIns="0" tIns="0" rIns="0" bIns="0">
            <a:noAutofit/>
          </a:bodyPr>
          <a:lstStyle>
            <a:lvl1pPr marL="0" indent="0" algn="l">
              <a:buNone/>
              <a:defRPr sz="1400" cap="all" spc="300" baseline="0">
                <a:solidFill>
                  <a:schemeClr val="accent6"/>
                </a:solidFill>
              </a:defRPr>
            </a:lvl1pPr>
          </a:lstStyle>
          <a:p>
            <a:pPr lvl="0"/>
            <a:r>
              <a:rPr lang="fr-FR" dirty="0"/>
              <a:t>Sous-titre de la slide</a:t>
            </a:r>
            <a:endParaRPr lang="fr-FR" dirty="0"/>
          </a:p>
        </p:txBody>
      </p:sp>
      <p:cxnSp>
        <p:nvCxnSpPr>
          <p:cNvPr id="17" name="Connecteur droit 16"/>
          <p:cNvCxnSpPr/>
          <p:nvPr userDrawn="1"/>
        </p:nvCxnSpPr>
        <p:spPr>
          <a:xfrm rot="5400000" flipV="1">
            <a:off x="925549" y="584305"/>
            <a:ext cx="0" cy="1851098"/>
          </a:xfrm>
          <a:prstGeom prst="line">
            <a:avLst/>
          </a:prstGeom>
          <a:ln w="190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4"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15"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MES</a:t>
            </a:r>
            <a:endParaRPr lang="fr-F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re à droite 2 lignes">
    <p:spTree>
      <p:nvGrpSpPr>
        <p:cNvPr id="1" name=""/>
        <p:cNvGrpSpPr/>
        <p:nvPr/>
      </p:nvGrpSpPr>
      <p:grpSpPr>
        <a:xfrm>
          <a:off x="0" y="0"/>
          <a:ext cx="0" cy="0"/>
          <a:chOff x="0" y="0"/>
          <a:chExt cx="0" cy="0"/>
        </a:xfrm>
      </p:grpSpPr>
      <p:sp>
        <p:nvSpPr>
          <p:cNvPr id="12" name="Espace réservé pour une image  19"/>
          <p:cNvSpPr>
            <a:spLocks noGrp="1"/>
          </p:cNvSpPr>
          <p:nvPr>
            <p:ph type="pic" sz="quarter" idx="17" hasCustomPrompt="1"/>
          </p:nvPr>
        </p:nvSpPr>
        <p:spPr>
          <a:xfrm>
            <a:off x="477838" y="461962"/>
            <a:ext cx="5806372" cy="5686425"/>
          </a:xfrm>
          <a:prstGeom prst="rect">
            <a:avLst/>
          </a:prstGeom>
          <a:solidFill>
            <a:srgbClr val="A6A6A6"/>
          </a:solidFill>
        </p:spPr>
        <p:txBody>
          <a:bodyPr/>
          <a:lstStyle>
            <a:lvl1pPr marL="0" indent="0">
              <a:buNone/>
              <a:defRPr/>
            </a:lvl1pPr>
          </a:lstStyle>
          <a:p>
            <a:r>
              <a:rPr lang="fr-FR"/>
              <a:t> </a:t>
            </a:r>
            <a:endParaRPr lang="fr-FR"/>
          </a:p>
        </p:txBody>
      </p:sp>
      <p:sp>
        <p:nvSpPr>
          <p:cNvPr id="9" name="Espace réservé du numéro de diapositive 8"/>
          <p:cNvSpPr>
            <a:spLocks noGrp="1"/>
          </p:cNvSpPr>
          <p:nvPr>
            <p:ph type="sldNum" sz="quarter" idx="16"/>
          </p:nvPr>
        </p:nvSpPr>
        <p:spPr/>
        <p:txBody>
          <a:bodyPr/>
          <a:lstStyle/>
          <a:p>
            <a:fld id="{E527FD2F-592C-49CF-A887-8422598035D5}" type="slidenum">
              <a:rPr lang="fr-FR" smtClean="0"/>
            </a:fld>
            <a:endParaRPr lang="fr-FR"/>
          </a:p>
        </p:txBody>
      </p:sp>
      <p:sp>
        <p:nvSpPr>
          <p:cNvPr id="11" name="Content Placeholder 13"/>
          <p:cNvSpPr>
            <a:spLocks noGrp="1"/>
          </p:cNvSpPr>
          <p:nvPr>
            <p:ph sz="quarter" idx="18" hasCustomPrompt="1"/>
          </p:nvPr>
        </p:nvSpPr>
        <p:spPr>
          <a:xfrm>
            <a:off x="6766811" y="1940805"/>
            <a:ext cx="4962842" cy="4207577"/>
          </a:xfrm>
          <a:prstGeom prst="rect">
            <a:avLst/>
          </a:prstGeom>
        </p:spPr>
        <p:txBody>
          <a:bodyPr lIns="0" rIns="0"/>
          <a:lstStyle/>
          <a:p>
            <a:pPr lvl="0"/>
            <a:r>
              <a:rPr lang="fr-FR" dirty="0"/>
              <a:t>Texte de niveau 1</a:t>
            </a:r>
            <a:endParaRPr lang="fr-FR" dirty="0"/>
          </a:p>
          <a:p>
            <a:pPr lvl="1"/>
            <a:r>
              <a:rPr lang="fr-FR" dirty="0"/>
              <a:t>Texte de niveau 2</a:t>
            </a:r>
            <a:endParaRPr lang="fr-FR" dirty="0"/>
          </a:p>
          <a:p>
            <a:pPr lvl="2"/>
            <a:r>
              <a:rPr lang="fr-FR" dirty="0"/>
              <a:t>Texte de niveau 3</a:t>
            </a:r>
            <a:endParaRPr lang="fr-FR" dirty="0"/>
          </a:p>
        </p:txBody>
      </p:sp>
      <p:sp>
        <p:nvSpPr>
          <p:cNvPr id="10"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13"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MES</a:t>
            </a:r>
            <a:endParaRPr lang="fr-FR" dirty="0"/>
          </a:p>
        </p:txBody>
      </p:sp>
      <p:sp>
        <p:nvSpPr>
          <p:cNvPr id="14" name="Titre 4"/>
          <p:cNvSpPr>
            <a:spLocks noGrp="1"/>
          </p:cNvSpPr>
          <p:nvPr>
            <p:ph type="title" hasCustomPrompt="1"/>
          </p:nvPr>
        </p:nvSpPr>
        <p:spPr>
          <a:xfrm>
            <a:off x="6762048" y="674069"/>
            <a:ext cx="4952114" cy="387798"/>
          </a:xfrm>
          <a:noFill/>
        </p:spPr>
        <p:txBody>
          <a:bodyPr lIns="0" tIns="0" rIns="0" bIns="0" anchor="t" anchorCtr="0">
            <a:spAutoFit/>
          </a:bodyPr>
          <a:lstStyle>
            <a:lvl1pPr algn="l">
              <a:defRPr/>
            </a:lvl1pPr>
          </a:lstStyle>
          <a:p>
            <a:r>
              <a:rPr lang="fr-FR" dirty="0"/>
              <a:t>TITRE SUR UNE LIGNE</a:t>
            </a:r>
            <a:endParaRPr lang="fr-FR" dirty="0"/>
          </a:p>
        </p:txBody>
      </p:sp>
      <p:sp>
        <p:nvSpPr>
          <p:cNvPr id="15" name="Text Placeholder 9"/>
          <p:cNvSpPr>
            <a:spLocks noGrp="1"/>
          </p:cNvSpPr>
          <p:nvPr>
            <p:ph type="body" sz="quarter" idx="19" hasCustomPrompt="1"/>
          </p:nvPr>
        </p:nvSpPr>
        <p:spPr>
          <a:xfrm>
            <a:off x="6762048" y="1304364"/>
            <a:ext cx="4952114" cy="264222"/>
          </a:xfrm>
          <a:prstGeom prst="rect">
            <a:avLst/>
          </a:prstGeom>
          <a:noFill/>
        </p:spPr>
        <p:txBody>
          <a:bodyPr lIns="0" tIns="0" rIns="0" bIns="0">
            <a:noAutofit/>
          </a:bodyPr>
          <a:lstStyle>
            <a:lvl1pPr marL="0" indent="0" algn="l">
              <a:buNone/>
              <a:defRPr sz="1400" cap="all" spc="300" baseline="0">
                <a:solidFill>
                  <a:schemeClr val="accent6"/>
                </a:solidFill>
              </a:defRPr>
            </a:lvl1pPr>
          </a:lstStyle>
          <a:p>
            <a:pPr lvl="0"/>
            <a:r>
              <a:rPr lang="fr-FR" dirty="0"/>
              <a:t>Sous-titre de la slide</a:t>
            </a:r>
            <a:endParaRPr lang="fr-FR" dirty="0"/>
          </a:p>
        </p:txBody>
      </p:sp>
      <p:cxnSp>
        <p:nvCxnSpPr>
          <p:cNvPr id="16" name="Connecteur droit 15"/>
          <p:cNvCxnSpPr/>
          <p:nvPr userDrawn="1"/>
        </p:nvCxnSpPr>
        <p:spPr>
          <a:xfrm rot="5400000" flipV="1">
            <a:off x="7209759" y="201438"/>
            <a:ext cx="0" cy="1851098"/>
          </a:xfrm>
          <a:prstGeom prst="line">
            <a:avLst/>
          </a:prstGeom>
          <a:ln w="190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re à droite 2 lignes">
    <p:spTree>
      <p:nvGrpSpPr>
        <p:cNvPr id="1" name=""/>
        <p:cNvGrpSpPr/>
        <p:nvPr/>
      </p:nvGrpSpPr>
      <p:grpSpPr>
        <a:xfrm>
          <a:off x="0" y="0"/>
          <a:ext cx="0" cy="0"/>
          <a:chOff x="0" y="0"/>
          <a:chExt cx="0" cy="0"/>
        </a:xfrm>
      </p:grpSpPr>
      <p:sp>
        <p:nvSpPr>
          <p:cNvPr id="12" name="Espace réservé pour une image  19"/>
          <p:cNvSpPr>
            <a:spLocks noGrp="1"/>
          </p:cNvSpPr>
          <p:nvPr>
            <p:ph type="pic" sz="quarter" idx="17" hasCustomPrompt="1"/>
          </p:nvPr>
        </p:nvSpPr>
        <p:spPr>
          <a:xfrm>
            <a:off x="0" y="461962"/>
            <a:ext cx="6284210" cy="5686425"/>
          </a:xfrm>
          <a:prstGeom prst="rect">
            <a:avLst/>
          </a:prstGeom>
          <a:solidFill>
            <a:srgbClr val="A6A6A6"/>
          </a:solidFill>
        </p:spPr>
        <p:txBody>
          <a:bodyPr/>
          <a:lstStyle>
            <a:lvl1pPr marL="0" indent="0">
              <a:buNone/>
              <a:defRPr/>
            </a:lvl1pPr>
          </a:lstStyle>
          <a:p>
            <a:r>
              <a:rPr lang="fr-FR"/>
              <a:t> </a:t>
            </a:r>
            <a:endParaRPr lang="fr-FR"/>
          </a:p>
        </p:txBody>
      </p:sp>
      <p:sp>
        <p:nvSpPr>
          <p:cNvPr id="9" name="Espace réservé du numéro de diapositive 8"/>
          <p:cNvSpPr>
            <a:spLocks noGrp="1"/>
          </p:cNvSpPr>
          <p:nvPr>
            <p:ph type="sldNum" sz="quarter" idx="16"/>
          </p:nvPr>
        </p:nvSpPr>
        <p:spPr/>
        <p:txBody>
          <a:bodyPr/>
          <a:lstStyle/>
          <a:p>
            <a:fld id="{E527FD2F-592C-49CF-A887-8422598035D5}" type="slidenum">
              <a:rPr lang="fr-FR" smtClean="0"/>
            </a:fld>
            <a:endParaRPr lang="fr-FR"/>
          </a:p>
        </p:txBody>
      </p:sp>
      <p:sp>
        <p:nvSpPr>
          <p:cNvPr id="10" name="Titre 4"/>
          <p:cNvSpPr>
            <a:spLocks noGrp="1"/>
          </p:cNvSpPr>
          <p:nvPr>
            <p:ph type="title" hasCustomPrompt="1"/>
          </p:nvPr>
        </p:nvSpPr>
        <p:spPr>
          <a:xfrm>
            <a:off x="6762048" y="675268"/>
            <a:ext cx="4952114" cy="775597"/>
          </a:xfrm>
          <a:noFill/>
        </p:spPr>
        <p:txBody>
          <a:bodyPr lIns="0" tIns="0" rIns="0" bIns="0" anchor="t" anchorCtr="0">
            <a:spAutoFit/>
          </a:bodyPr>
          <a:lstStyle>
            <a:lvl1pPr algn="l">
              <a:defRPr/>
            </a:lvl1pPr>
          </a:lstStyle>
          <a:p>
            <a:r>
              <a:rPr lang="fr-FR" dirty="0"/>
              <a:t>TITRE SUR DEUX LIGNES MAXIMUM</a:t>
            </a:r>
            <a:endParaRPr lang="fr-FR" dirty="0"/>
          </a:p>
        </p:txBody>
      </p:sp>
      <p:sp>
        <p:nvSpPr>
          <p:cNvPr id="13" name="Content Placeholder 13"/>
          <p:cNvSpPr>
            <a:spLocks noGrp="1"/>
          </p:cNvSpPr>
          <p:nvPr>
            <p:ph sz="quarter" idx="18" hasCustomPrompt="1"/>
          </p:nvPr>
        </p:nvSpPr>
        <p:spPr>
          <a:xfrm>
            <a:off x="6762048" y="2259239"/>
            <a:ext cx="4962842" cy="3804103"/>
          </a:xfrm>
          <a:prstGeom prst="rect">
            <a:avLst/>
          </a:prstGeom>
        </p:spPr>
        <p:txBody>
          <a:bodyPr lIns="0" rIns="0"/>
          <a:lstStyle/>
          <a:p>
            <a:pPr lvl="0"/>
            <a:r>
              <a:rPr lang="fr-FR" dirty="0"/>
              <a:t>Texte de niveau 1</a:t>
            </a:r>
            <a:endParaRPr lang="fr-FR" dirty="0"/>
          </a:p>
          <a:p>
            <a:pPr lvl="1"/>
            <a:r>
              <a:rPr lang="fr-FR" dirty="0"/>
              <a:t>Texte de niveau 2</a:t>
            </a:r>
            <a:endParaRPr lang="fr-FR" dirty="0"/>
          </a:p>
          <a:p>
            <a:pPr lvl="2"/>
            <a:r>
              <a:rPr lang="fr-FR" dirty="0"/>
              <a:t>Texte de niveau 3</a:t>
            </a:r>
            <a:endParaRPr lang="fr-FR" dirty="0"/>
          </a:p>
        </p:txBody>
      </p:sp>
      <p:sp>
        <p:nvSpPr>
          <p:cNvPr id="14" name="Text Placeholder 9"/>
          <p:cNvSpPr>
            <a:spLocks noGrp="1"/>
          </p:cNvSpPr>
          <p:nvPr>
            <p:ph type="body" sz="quarter" idx="19" hasCustomPrompt="1"/>
          </p:nvPr>
        </p:nvSpPr>
        <p:spPr>
          <a:xfrm>
            <a:off x="6762048" y="1678544"/>
            <a:ext cx="4952114" cy="264222"/>
          </a:xfrm>
          <a:prstGeom prst="rect">
            <a:avLst/>
          </a:prstGeom>
          <a:noFill/>
        </p:spPr>
        <p:txBody>
          <a:bodyPr lIns="0" tIns="0" rIns="0" bIns="0">
            <a:noAutofit/>
          </a:bodyPr>
          <a:lstStyle>
            <a:lvl1pPr marL="0" indent="0" algn="l">
              <a:buNone/>
              <a:defRPr sz="1400" cap="all" spc="300" baseline="0">
                <a:solidFill>
                  <a:schemeClr val="accent6"/>
                </a:solidFill>
              </a:defRPr>
            </a:lvl1pPr>
          </a:lstStyle>
          <a:p>
            <a:pPr lvl="0"/>
            <a:r>
              <a:rPr lang="fr-FR" dirty="0"/>
              <a:t>Sous-titre de la slide</a:t>
            </a:r>
            <a:endParaRPr lang="fr-FR" dirty="0"/>
          </a:p>
        </p:txBody>
      </p:sp>
      <p:cxnSp>
        <p:nvCxnSpPr>
          <p:cNvPr id="15" name="Connecteur droit 14"/>
          <p:cNvCxnSpPr/>
          <p:nvPr userDrawn="1"/>
        </p:nvCxnSpPr>
        <p:spPr>
          <a:xfrm rot="5400000" flipV="1">
            <a:off x="7209759" y="618142"/>
            <a:ext cx="0" cy="1851098"/>
          </a:xfrm>
          <a:prstGeom prst="line">
            <a:avLst/>
          </a:prstGeom>
          <a:ln w="190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16"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MES</a:t>
            </a:r>
            <a:endParaRPr lang="fr-F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re et sous-titre">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20"/>
          </p:nvPr>
        </p:nvSpPr>
        <p:spPr/>
        <p:txBody>
          <a:bodyPr/>
          <a:lstStyle/>
          <a:p>
            <a:fld id="{E527FD2F-592C-49CF-A887-8422598035D5}" type="slidenum">
              <a:rPr lang="fr-FR" smtClean="0"/>
            </a:fld>
            <a:endParaRPr lang="fr-FR"/>
          </a:p>
        </p:txBody>
      </p:sp>
      <p:sp>
        <p:nvSpPr>
          <p:cNvPr id="11" name="Espace réservé pour une image  19"/>
          <p:cNvSpPr>
            <a:spLocks noGrp="1"/>
          </p:cNvSpPr>
          <p:nvPr>
            <p:ph type="pic" sz="quarter" idx="21" hasCustomPrompt="1"/>
          </p:nvPr>
        </p:nvSpPr>
        <p:spPr>
          <a:xfrm>
            <a:off x="1" y="0"/>
            <a:ext cx="12190412" cy="6148388"/>
          </a:xfrm>
          <a:prstGeom prst="rect">
            <a:avLst/>
          </a:prstGeom>
          <a:solidFill>
            <a:srgbClr val="A6A6A6"/>
          </a:solidFill>
        </p:spPr>
        <p:txBody>
          <a:bodyPr/>
          <a:lstStyle>
            <a:lvl1pPr marL="0" indent="0">
              <a:buNone/>
              <a:defRPr/>
            </a:lvl1pPr>
          </a:lstStyle>
          <a:p>
            <a:r>
              <a:rPr lang="fr-FR" dirty="0"/>
              <a:t> </a:t>
            </a:r>
            <a:endParaRPr lang="fr-FR" dirty="0"/>
          </a:p>
        </p:txBody>
      </p:sp>
      <p:sp>
        <p:nvSpPr>
          <p:cNvPr id="6"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7"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MES</a:t>
            </a:r>
            <a:endParaRPr lang="fr-F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userDrawn="1">
  <p:cSld name="Slide de fin">
    <p:bg>
      <p:bgPr>
        <a:solidFill>
          <a:schemeClr val="bg1"/>
        </a:solidFill>
        <a:effectLst/>
      </p:bgPr>
    </p:bg>
    <p:spTree>
      <p:nvGrpSpPr>
        <p:cNvPr id="1" name=""/>
        <p:cNvGrpSpPr/>
        <p:nvPr/>
      </p:nvGrpSpPr>
      <p:grpSpPr>
        <a:xfrm>
          <a:off x="0" y="0"/>
          <a:ext cx="0" cy="0"/>
          <a:chOff x="0" y="0"/>
          <a:chExt cx="0" cy="0"/>
        </a:xfrm>
      </p:grpSpPr>
      <p:sp>
        <p:nvSpPr>
          <p:cNvPr id="3" name="Espace réservé pour une image  2"/>
          <p:cNvSpPr>
            <a:spLocks noGrp="1"/>
          </p:cNvSpPr>
          <p:nvPr>
            <p:ph type="pic" sz="quarter" idx="10"/>
          </p:nvPr>
        </p:nvSpPr>
        <p:spPr>
          <a:xfrm>
            <a:off x="223024" y="222250"/>
            <a:ext cx="11746726" cy="6400800"/>
          </a:xfrm>
          <a:prstGeom prst="rect">
            <a:avLst/>
          </a:prstGeom>
          <a:solidFill>
            <a:schemeClr val="bg1">
              <a:lumMod val="75000"/>
            </a:schemeClr>
          </a:solidFill>
        </p:spPr>
        <p:txBody>
          <a:bodyPr/>
          <a:lstStyle/>
          <a:p>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COUVERTURE">
    <p:spTree>
      <p:nvGrpSpPr>
        <p:cNvPr id="1" name=""/>
        <p:cNvGrpSpPr/>
        <p:nvPr/>
      </p:nvGrpSpPr>
      <p:grpSpPr>
        <a:xfrm>
          <a:off x="0" y="0"/>
          <a:ext cx="0" cy="0"/>
          <a:chOff x="0" y="0"/>
          <a:chExt cx="0" cy="0"/>
        </a:xfrm>
      </p:grpSpPr>
      <p:sp>
        <p:nvSpPr>
          <p:cNvPr id="7" name="Espace réservé pour une image  2"/>
          <p:cNvSpPr>
            <a:spLocks noGrp="1"/>
          </p:cNvSpPr>
          <p:nvPr>
            <p:ph type="pic" sz="quarter" idx="12"/>
          </p:nvPr>
        </p:nvSpPr>
        <p:spPr>
          <a:xfrm>
            <a:off x="223024" y="222250"/>
            <a:ext cx="11746726" cy="6400800"/>
          </a:xfrm>
          <a:prstGeom prst="rect">
            <a:avLst/>
          </a:prstGeom>
          <a:solidFill>
            <a:schemeClr val="bg1">
              <a:lumMod val="75000"/>
            </a:schemeClr>
          </a:solidFill>
        </p:spPr>
        <p:txBody>
          <a:bodyPr/>
          <a:lstStyle/>
          <a:p>
            <a:endParaRPr lang="fr-FR"/>
          </a:p>
        </p:txBody>
      </p:sp>
      <p:sp>
        <p:nvSpPr>
          <p:cNvPr id="9" name="Espace réservé du texte 8"/>
          <p:cNvSpPr>
            <a:spLocks noGrp="1"/>
          </p:cNvSpPr>
          <p:nvPr>
            <p:ph type="body" sz="quarter" idx="13" hasCustomPrompt="1"/>
          </p:nvPr>
        </p:nvSpPr>
        <p:spPr>
          <a:xfrm>
            <a:off x="4565515" y="2055779"/>
            <a:ext cx="7447112" cy="2574944"/>
          </a:xfrm>
          <a:prstGeom prst="rect">
            <a:avLst/>
          </a:prstGeom>
          <a:solidFill>
            <a:srgbClr val="000000">
              <a:alpha val="13000"/>
            </a:srgbClr>
          </a:solidFill>
          <a:ln w="73025">
            <a:solidFill>
              <a:schemeClr val="bg1"/>
            </a:solidFill>
            <a:miter lim="800000"/>
          </a:ln>
        </p:spPr>
        <p:txBody>
          <a:bodyPr wrap="square" lIns="251999" tIns="251999" rIns="251999" bIns="251999" anchor="ctr">
            <a:normAutofit/>
          </a:bodyPr>
          <a:lstStyle>
            <a:lvl1pPr>
              <a:spcBef>
                <a:spcPts val="0"/>
              </a:spcBef>
              <a:defRPr sz="4400" b="1">
                <a:solidFill>
                  <a:schemeClr val="bg1"/>
                </a:solidFill>
              </a:defRPr>
            </a:lvl1pPr>
            <a:lvl2pPr>
              <a:spcBef>
                <a:spcPts val="1800"/>
              </a:spcBef>
              <a:defRPr sz="1600" spc="300">
                <a:solidFill>
                  <a:schemeClr val="bg1"/>
                </a:solidFill>
              </a:defRPr>
            </a:lvl2pPr>
          </a:lstStyle>
          <a:p>
            <a:r>
              <a:rPr lang="fr-FR" dirty="0"/>
              <a:t>TITRE DE LA PRÉSENTATION SUR TROIS LIGNES MAXIMUM</a:t>
            </a:r>
            <a:endParaRPr lang="fr-FR" dirty="0"/>
          </a:p>
          <a:p>
            <a:pPr lvl="1"/>
            <a:r>
              <a:rPr lang="fr-FR" dirty="0"/>
              <a:t>NOM DE L’INTERVENANT / SOUS-TITRE</a:t>
            </a:r>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6" name="Espace réservé pour une image  19"/>
          <p:cNvSpPr>
            <a:spLocks noGrp="1"/>
          </p:cNvSpPr>
          <p:nvPr>
            <p:ph type="pic" sz="quarter" idx="13" hasCustomPrompt="1"/>
          </p:nvPr>
        </p:nvSpPr>
        <p:spPr>
          <a:xfrm>
            <a:off x="0" y="0"/>
            <a:ext cx="12192000" cy="6119813"/>
          </a:xfrm>
          <a:prstGeom prst="rect">
            <a:avLst/>
          </a:prstGeom>
          <a:solidFill>
            <a:schemeClr val="bg1">
              <a:lumMod val="65000"/>
            </a:schemeClr>
          </a:solidFill>
        </p:spPr>
        <p:txBody>
          <a:bodyPr/>
          <a:lstStyle>
            <a:lvl1pPr marL="0" indent="0">
              <a:buNone/>
              <a:defRPr/>
            </a:lvl1pPr>
          </a:lstStyle>
          <a:p>
            <a:r>
              <a:rPr lang="fr-FR" dirty="0"/>
              <a:t> </a:t>
            </a:r>
            <a:endParaRPr lang="fr-FR" dirty="0"/>
          </a:p>
        </p:txBody>
      </p:sp>
      <p:sp>
        <p:nvSpPr>
          <p:cNvPr id="13" name="Espace réservé du texte 3"/>
          <p:cNvSpPr>
            <a:spLocks noGrp="1"/>
          </p:cNvSpPr>
          <p:nvPr>
            <p:ph type="body" sz="quarter" idx="15" hasCustomPrompt="1"/>
          </p:nvPr>
        </p:nvSpPr>
        <p:spPr>
          <a:xfrm>
            <a:off x="0" y="2589892"/>
            <a:ext cx="4158863" cy="1059181"/>
          </a:xfrm>
          <a:prstGeom prst="rect">
            <a:avLst/>
          </a:prstGeom>
          <a:solidFill>
            <a:schemeClr val="tx1">
              <a:alpha val="85000"/>
            </a:schemeClr>
          </a:solidFill>
        </p:spPr>
        <p:txBody>
          <a:bodyPr lIns="1980000" tIns="108000" rIns="0" bIns="108000" anchor="ctr">
            <a:normAutofit/>
          </a:bodyPr>
          <a:lstStyle>
            <a:lvl1pPr algn="l">
              <a:defRPr sz="2800" b="1">
                <a:solidFill>
                  <a:schemeClr val="bg1"/>
                </a:solidFill>
              </a:defRPr>
            </a:lvl1pPr>
          </a:lstStyle>
          <a:p>
            <a:r>
              <a:rPr lang="fr-FR" dirty="0"/>
              <a:t>TITRE CHAPITRE</a:t>
            </a:r>
            <a:endParaRPr lang="fr-FR" dirty="0"/>
          </a:p>
        </p:txBody>
      </p:sp>
      <p:sp>
        <p:nvSpPr>
          <p:cNvPr id="12" name="Espace réservé du texte 2"/>
          <p:cNvSpPr>
            <a:spLocks noGrp="1"/>
          </p:cNvSpPr>
          <p:nvPr>
            <p:ph type="body" sz="quarter" idx="14" hasCustomPrompt="1"/>
          </p:nvPr>
        </p:nvSpPr>
        <p:spPr>
          <a:xfrm>
            <a:off x="478404" y="1493935"/>
            <a:ext cx="1552759" cy="2307823"/>
          </a:xfrm>
          <a:prstGeom prst="rect">
            <a:avLst/>
          </a:prstGeom>
        </p:spPr>
        <p:txBody>
          <a:bodyPr>
            <a:noAutofit/>
          </a:bodyPr>
          <a:lstStyle>
            <a:lvl1pPr>
              <a:defRPr sz="20000">
                <a:solidFill>
                  <a:schemeClr val="bg1"/>
                </a:solidFill>
              </a:defRPr>
            </a:lvl1pPr>
          </a:lstStyle>
          <a:p>
            <a:r>
              <a:rPr lang="fr-FR" dirty="0"/>
              <a:t>1</a:t>
            </a:r>
            <a:endParaRPr lang="fr-FR" dirty="0"/>
          </a:p>
        </p:txBody>
      </p:sp>
      <p:sp>
        <p:nvSpPr>
          <p:cNvPr id="8"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9"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MES</a:t>
            </a:r>
            <a:endParaRPr lang="fr-FR" dirty="0"/>
          </a:p>
        </p:txBody>
      </p:sp>
      <p:sp>
        <p:nvSpPr>
          <p:cNvPr id="10" name="Espace réservé du numéro de diapositive 5"/>
          <p:cNvSpPr>
            <a:spLocks noGrp="1"/>
          </p:cNvSpPr>
          <p:nvPr>
            <p:ph type="sldNum" sz="quarter" idx="4"/>
          </p:nvPr>
        </p:nvSpPr>
        <p:spPr>
          <a:xfrm>
            <a:off x="11509834" y="6430630"/>
            <a:ext cx="216000" cy="216000"/>
          </a:xfrm>
          <a:prstGeom prst="ellipse">
            <a:avLst/>
          </a:prstGeom>
          <a:solidFill>
            <a:schemeClr val="bg1"/>
          </a:solidFill>
          <a:ln w="3175">
            <a:solidFill>
              <a:schemeClr val="tx2"/>
            </a:solidFill>
          </a:ln>
        </p:spPr>
        <p:txBody>
          <a:bodyPr wrap="none" lIns="0" tIns="0" rIns="0" bIns="0" rtlCol="0" anchor="ctr">
            <a:noAutofit/>
          </a:bodyPr>
          <a:lstStyle>
            <a:lvl1pPr algn="ctr">
              <a:defRPr lang="fr-FR" sz="800" b="1" smtClean="0">
                <a:solidFill>
                  <a:schemeClr val="tx2"/>
                </a:solidFill>
                <a:latin typeface="+mn-lt"/>
                <a:cs typeface="Arial" panose="020B0604020202020204" pitchFamily="34" charset="0"/>
              </a:defRPr>
            </a:lvl1pPr>
          </a:lstStyle>
          <a:p>
            <a:fld id="{E527FD2F-592C-49CF-A887-8422598035D5}" type="slidenum">
              <a:rPr lang="uk-UA" smtClean="0"/>
            </a:fld>
            <a:endParaRPr lang="uk-U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u">
    <p:spTree>
      <p:nvGrpSpPr>
        <p:cNvPr id="1" name=""/>
        <p:cNvGrpSpPr/>
        <p:nvPr/>
      </p:nvGrpSpPr>
      <p:grpSpPr>
        <a:xfrm>
          <a:off x="0" y="0"/>
          <a:ext cx="0" cy="0"/>
          <a:chOff x="0" y="0"/>
          <a:chExt cx="0" cy="0"/>
        </a:xfrm>
      </p:grpSpPr>
      <p:sp>
        <p:nvSpPr>
          <p:cNvPr id="8" name="Titre 7"/>
          <p:cNvSpPr>
            <a:spLocks noGrp="1"/>
          </p:cNvSpPr>
          <p:nvPr>
            <p:ph type="title"/>
          </p:nvPr>
        </p:nvSpPr>
        <p:spPr>
          <a:xfrm>
            <a:off x="477838" y="516620"/>
            <a:ext cx="11236325" cy="399196"/>
          </a:xfrm>
          <a:solidFill>
            <a:schemeClr val="bg1"/>
          </a:solidFill>
        </p:spPr>
        <p:txBody>
          <a:bodyPr wrap="square" bIns="0" anchor="t" anchorCtr="0">
            <a:noAutofit/>
          </a:bodyPr>
          <a:lstStyle>
            <a:lvl1pPr>
              <a:defRPr>
                <a:solidFill>
                  <a:schemeClr val="tx1"/>
                </a:solidFill>
                <a:latin typeface="+mj-lt"/>
                <a:cs typeface="Arial" panose="020B0604020202020204" pitchFamily="34" charset="0"/>
              </a:defRPr>
            </a:lvl1pPr>
          </a:lstStyle>
          <a:p>
            <a:r>
              <a:rPr lang="fr-FR" dirty="0"/>
              <a:t>Modifiez le style du titre</a:t>
            </a:r>
            <a:endParaRPr lang="fr-FR" dirty="0"/>
          </a:p>
        </p:txBody>
      </p:sp>
      <p:sp>
        <p:nvSpPr>
          <p:cNvPr id="16" name="Text Placeholder 9"/>
          <p:cNvSpPr>
            <a:spLocks noGrp="1"/>
          </p:cNvSpPr>
          <p:nvPr>
            <p:ph type="body" sz="quarter" idx="17" hasCustomPrompt="1"/>
          </p:nvPr>
        </p:nvSpPr>
        <p:spPr>
          <a:xfrm>
            <a:off x="477837" y="1027050"/>
            <a:ext cx="11236325" cy="250518"/>
          </a:xfrm>
          <a:prstGeom prst="rect">
            <a:avLst/>
          </a:prstGeom>
        </p:spPr>
        <p:txBody>
          <a:bodyPr lIns="90000" rIns="90000">
            <a:spAutoFit/>
          </a:bodyPr>
          <a:lstStyle>
            <a:lvl1pPr marL="0" indent="0" algn="ctr">
              <a:lnSpc>
                <a:spcPts val="1680"/>
              </a:lnSpc>
              <a:spcBef>
                <a:spcPts val="0"/>
              </a:spcBef>
              <a:buNone/>
              <a:defRPr sz="1400" cap="all" spc="300" baseline="0">
                <a:solidFill>
                  <a:schemeClr val="accent6"/>
                </a:solidFill>
              </a:defRPr>
            </a:lvl1pPr>
          </a:lstStyle>
          <a:p>
            <a:pPr lvl="0"/>
            <a:r>
              <a:rPr lang="fr-FR" dirty="0"/>
              <a:t>Sous-titre de la slide </a:t>
            </a:r>
            <a:endParaRPr lang="fr-FR" dirty="0"/>
          </a:p>
        </p:txBody>
      </p:sp>
      <p:cxnSp>
        <p:nvCxnSpPr>
          <p:cNvPr id="10" name="Connecteur droit 9"/>
          <p:cNvCxnSpPr/>
          <p:nvPr userDrawn="1"/>
        </p:nvCxnSpPr>
        <p:spPr>
          <a:xfrm flipV="1">
            <a:off x="6096000" y="3"/>
            <a:ext cx="0" cy="380997"/>
          </a:xfrm>
          <a:prstGeom prst="line">
            <a:avLst/>
          </a:prstGeom>
          <a:ln w="190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 name="Espace réservé du texte 2"/>
          <p:cNvSpPr>
            <a:spLocks noGrp="1"/>
          </p:cNvSpPr>
          <p:nvPr>
            <p:ph type="body" sz="quarter" idx="18" hasCustomPrompt="1"/>
          </p:nvPr>
        </p:nvSpPr>
        <p:spPr>
          <a:xfrm>
            <a:off x="477838" y="1738540"/>
            <a:ext cx="11247438" cy="4339292"/>
          </a:xfrm>
          <a:prstGeom prst="rect">
            <a:avLst/>
          </a:prstGeom>
        </p:spPr>
        <p:txBody>
          <a:bodyPr/>
          <a:lstStyle/>
          <a:p>
            <a:pPr lvl="0"/>
            <a:r>
              <a:rPr lang="fr-FR" dirty="0"/>
              <a:t>Texte de niveau 1</a:t>
            </a:r>
            <a:endParaRPr lang="fr-FR" dirty="0"/>
          </a:p>
          <a:p>
            <a:pPr lvl="1"/>
            <a:r>
              <a:rPr lang="fr-FR" dirty="0"/>
              <a:t>Texte de niveau 2</a:t>
            </a:r>
            <a:endParaRPr lang="fr-FR" dirty="0"/>
          </a:p>
          <a:p>
            <a:pPr lvl="2"/>
            <a:r>
              <a:rPr lang="fr-FR" dirty="0"/>
              <a:t>Texte de niveau 3</a:t>
            </a:r>
            <a:endParaRPr lang="fr-FR" dirty="0"/>
          </a:p>
        </p:txBody>
      </p:sp>
      <p:sp>
        <p:nvSpPr>
          <p:cNvPr id="13"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14"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MES</a:t>
            </a:r>
            <a:endParaRPr lang="fr-FR" dirty="0"/>
          </a:p>
        </p:txBody>
      </p:sp>
      <p:sp>
        <p:nvSpPr>
          <p:cNvPr id="15" name="Espace réservé du numéro de diapositive 5"/>
          <p:cNvSpPr>
            <a:spLocks noGrp="1"/>
          </p:cNvSpPr>
          <p:nvPr>
            <p:ph type="sldNum" sz="quarter" idx="4"/>
          </p:nvPr>
        </p:nvSpPr>
        <p:spPr>
          <a:xfrm>
            <a:off x="11509834" y="6430630"/>
            <a:ext cx="216000" cy="216000"/>
          </a:xfrm>
          <a:prstGeom prst="ellipse">
            <a:avLst/>
          </a:prstGeom>
          <a:solidFill>
            <a:schemeClr val="bg1"/>
          </a:solidFill>
          <a:ln w="3175">
            <a:solidFill>
              <a:schemeClr val="tx1"/>
            </a:solidFill>
          </a:ln>
        </p:spPr>
        <p:txBody>
          <a:bodyPr wrap="none" lIns="0" tIns="0" rIns="0" bIns="0" rtlCol="0" anchor="ctr">
            <a:noAutofit/>
          </a:bodyPr>
          <a:lstStyle>
            <a:lvl1pPr algn="ctr">
              <a:defRPr lang="fr-FR" sz="800" b="1" smtClean="0">
                <a:solidFill>
                  <a:schemeClr val="tx1"/>
                </a:solidFill>
                <a:latin typeface="+mn-lt"/>
                <a:cs typeface="Arial" panose="020B0604020202020204" pitchFamily="34" charset="0"/>
              </a:defRPr>
            </a:lvl1pPr>
          </a:lstStyle>
          <a:p>
            <a:fld id="{E527FD2F-592C-49CF-A887-8422598035D5}" type="slidenum">
              <a:rPr lang="uk-UA" smtClean="0"/>
            </a:fld>
            <a:endParaRPr lang="uk-U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u">
    <p:spTree>
      <p:nvGrpSpPr>
        <p:cNvPr id="1" name=""/>
        <p:cNvGrpSpPr/>
        <p:nvPr/>
      </p:nvGrpSpPr>
      <p:grpSpPr>
        <a:xfrm>
          <a:off x="0" y="0"/>
          <a:ext cx="0" cy="0"/>
          <a:chOff x="0" y="0"/>
          <a:chExt cx="0" cy="0"/>
        </a:xfrm>
      </p:grpSpPr>
      <p:sp>
        <p:nvSpPr>
          <p:cNvPr id="8" name="Titre 7"/>
          <p:cNvSpPr>
            <a:spLocks noGrp="1"/>
          </p:cNvSpPr>
          <p:nvPr>
            <p:ph type="title"/>
          </p:nvPr>
        </p:nvSpPr>
        <p:spPr>
          <a:xfrm>
            <a:off x="477838" y="516620"/>
            <a:ext cx="11236325" cy="399196"/>
          </a:xfrm>
          <a:solidFill>
            <a:schemeClr val="bg1"/>
          </a:solidFill>
        </p:spPr>
        <p:txBody>
          <a:bodyPr wrap="square" bIns="0" anchor="t" anchorCtr="0">
            <a:noAutofit/>
          </a:bodyPr>
          <a:lstStyle>
            <a:lvl1pPr>
              <a:defRPr>
                <a:solidFill>
                  <a:schemeClr val="tx1"/>
                </a:solidFill>
                <a:latin typeface="+mj-lt"/>
                <a:cs typeface="Arial" panose="020B0604020202020204" pitchFamily="34" charset="0"/>
              </a:defRPr>
            </a:lvl1pPr>
          </a:lstStyle>
          <a:p>
            <a:r>
              <a:rPr lang="fr-FR" dirty="0"/>
              <a:t>Modifiez le style du titre</a:t>
            </a:r>
            <a:endParaRPr lang="fr-FR" dirty="0"/>
          </a:p>
        </p:txBody>
      </p:sp>
      <p:sp>
        <p:nvSpPr>
          <p:cNvPr id="16" name="Text Placeholder 9"/>
          <p:cNvSpPr>
            <a:spLocks noGrp="1"/>
          </p:cNvSpPr>
          <p:nvPr>
            <p:ph type="body" sz="quarter" idx="17" hasCustomPrompt="1"/>
          </p:nvPr>
        </p:nvSpPr>
        <p:spPr>
          <a:xfrm>
            <a:off x="477837" y="1027050"/>
            <a:ext cx="11236325" cy="250518"/>
          </a:xfrm>
          <a:prstGeom prst="rect">
            <a:avLst/>
          </a:prstGeom>
        </p:spPr>
        <p:txBody>
          <a:bodyPr lIns="90000" rIns="90000">
            <a:spAutoFit/>
          </a:bodyPr>
          <a:lstStyle>
            <a:lvl1pPr marL="0" indent="0" algn="ctr">
              <a:lnSpc>
                <a:spcPts val="1680"/>
              </a:lnSpc>
              <a:spcBef>
                <a:spcPts val="0"/>
              </a:spcBef>
              <a:buNone/>
              <a:defRPr sz="1400" cap="all" spc="300" baseline="0">
                <a:solidFill>
                  <a:schemeClr val="accent6"/>
                </a:solidFill>
              </a:defRPr>
            </a:lvl1pPr>
          </a:lstStyle>
          <a:p>
            <a:pPr lvl="0"/>
            <a:r>
              <a:rPr lang="fr-FR" dirty="0"/>
              <a:t>Sous-titre de la slide </a:t>
            </a:r>
            <a:endParaRPr lang="fr-FR" dirty="0"/>
          </a:p>
        </p:txBody>
      </p:sp>
      <p:cxnSp>
        <p:nvCxnSpPr>
          <p:cNvPr id="10" name="Connecteur droit 9"/>
          <p:cNvCxnSpPr/>
          <p:nvPr userDrawn="1"/>
        </p:nvCxnSpPr>
        <p:spPr>
          <a:xfrm flipV="1">
            <a:off x="6096000" y="3"/>
            <a:ext cx="0" cy="380997"/>
          </a:xfrm>
          <a:prstGeom prst="line">
            <a:avLst/>
          </a:prstGeom>
          <a:ln w="190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14"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MES</a:t>
            </a:r>
            <a:endParaRPr lang="fr-FR" dirty="0"/>
          </a:p>
        </p:txBody>
      </p:sp>
      <p:sp>
        <p:nvSpPr>
          <p:cNvPr id="11" name="Espace réservé du numéro de diapositive 5"/>
          <p:cNvSpPr>
            <a:spLocks noGrp="1"/>
          </p:cNvSpPr>
          <p:nvPr>
            <p:ph type="sldNum" sz="quarter" idx="4"/>
          </p:nvPr>
        </p:nvSpPr>
        <p:spPr>
          <a:xfrm>
            <a:off x="11509834" y="6430630"/>
            <a:ext cx="216000" cy="216000"/>
          </a:xfrm>
          <a:prstGeom prst="ellipse">
            <a:avLst/>
          </a:prstGeom>
          <a:solidFill>
            <a:schemeClr val="bg1"/>
          </a:solidFill>
          <a:ln w="3175">
            <a:solidFill>
              <a:schemeClr val="tx1"/>
            </a:solidFill>
          </a:ln>
        </p:spPr>
        <p:txBody>
          <a:bodyPr wrap="none" lIns="0" tIns="0" rIns="0" bIns="0" rtlCol="0" anchor="ctr">
            <a:noAutofit/>
          </a:bodyPr>
          <a:lstStyle>
            <a:lvl1pPr algn="ctr">
              <a:defRPr lang="fr-FR" sz="800" b="1" smtClean="0">
                <a:solidFill>
                  <a:schemeClr val="tx1"/>
                </a:solidFill>
                <a:latin typeface="+mn-lt"/>
                <a:cs typeface="Arial" panose="020B0604020202020204" pitchFamily="34" charset="0"/>
              </a:defRPr>
            </a:lvl1pPr>
          </a:lstStyle>
          <a:p>
            <a:fld id="{E527FD2F-592C-49CF-A887-8422598035D5}" type="slidenum">
              <a:rPr lang="uk-UA" smtClean="0"/>
            </a:fld>
            <a:endParaRPr lang="uk-U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suel à droite V2">
    <p:spTree>
      <p:nvGrpSpPr>
        <p:cNvPr id="1" name=""/>
        <p:cNvGrpSpPr/>
        <p:nvPr/>
      </p:nvGrpSpPr>
      <p:grpSpPr>
        <a:xfrm>
          <a:off x="0" y="0"/>
          <a:ext cx="0" cy="0"/>
          <a:chOff x="0" y="0"/>
          <a:chExt cx="0" cy="0"/>
        </a:xfrm>
      </p:grpSpPr>
      <p:sp>
        <p:nvSpPr>
          <p:cNvPr id="9" name="Espace réservé pour une image  19"/>
          <p:cNvSpPr>
            <a:spLocks noGrp="1"/>
          </p:cNvSpPr>
          <p:nvPr>
            <p:ph type="pic" sz="quarter" idx="18" hasCustomPrompt="1"/>
          </p:nvPr>
        </p:nvSpPr>
        <p:spPr>
          <a:xfrm>
            <a:off x="6095999" y="1736724"/>
            <a:ext cx="6094413" cy="4411664"/>
          </a:xfrm>
          <a:prstGeom prst="rect">
            <a:avLst/>
          </a:prstGeom>
          <a:solidFill>
            <a:srgbClr val="A6A6A6"/>
          </a:solidFill>
        </p:spPr>
        <p:txBody>
          <a:bodyPr/>
          <a:lstStyle>
            <a:lvl1pPr marL="0" indent="0">
              <a:buNone/>
              <a:defRPr/>
            </a:lvl1pPr>
          </a:lstStyle>
          <a:p>
            <a:r>
              <a:rPr lang="fr-FR" dirty="0"/>
              <a:t> </a:t>
            </a:r>
            <a:endParaRPr lang="fr-FR" dirty="0"/>
          </a:p>
        </p:txBody>
      </p:sp>
      <p:sp>
        <p:nvSpPr>
          <p:cNvPr id="10" name="Content Placeholder 13"/>
          <p:cNvSpPr>
            <a:spLocks noGrp="1"/>
          </p:cNvSpPr>
          <p:nvPr>
            <p:ph sz="quarter" idx="14" hasCustomPrompt="1"/>
          </p:nvPr>
        </p:nvSpPr>
        <p:spPr>
          <a:xfrm>
            <a:off x="477838" y="1738539"/>
            <a:ext cx="5279546" cy="4430486"/>
          </a:xfrm>
          <a:prstGeom prst="rect">
            <a:avLst/>
          </a:prstGeom>
        </p:spPr>
        <p:txBody>
          <a:bodyPr lIns="0" rIns="0"/>
          <a:lstStyle/>
          <a:p>
            <a:pPr lvl="0"/>
            <a:r>
              <a:rPr lang="fr-FR" dirty="0"/>
              <a:t>Texte de niveau 1</a:t>
            </a:r>
            <a:endParaRPr lang="fr-FR" dirty="0"/>
          </a:p>
          <a:p>
            <a:pPr lvl="1"/>
            <a:r>
              <a:rPr lang="fr-FR" dirty="0"/>
              <a:t>Texte de niveau 2</a:t>
            </a:r>
            <a:endParaRPr lang="fr-FR" dirty="0"/>
          </a:p>
          <a:p>
            <a:pPr lvl="2"/>
            <a:r>
              <a:rPr lang="fr-FR" dirty="0"/>
              <a:t>Texte de niveau 3</a:t>
            </a:r>
            <a:endParaRPr lang="fr-FR" dirty="0"/>
          </a:p>
        </p:txBody>
      </p:sp>
      <p:sp>
        <p:nvSpPr>
          <p:cNvPr id="11" name="Espace réservé du numéro de diapositive 10"/>
          <p:cNvSpPr>
            <a:spLocks noGrp="1"/>
          </p:cNvSpPr>
          <p:nvPr>
            <p:ph type="sldNum" sz="quarter" idx="21"/>
          </p:nvPr>
        </p:nvSpPr>
        <p:spPr/>
        <p:txBody>
          <a:bodyPr/>
          <a:lstStyle/>
          <a:p>
            <a:fld id="{E527FD2F-592C-49CF-A887-8422598035D5}" type="slidenum">
              <a:rPr lang="fr-FR" smtClean="0"/>
            </a:fld>
            <a:endParaRPr lang="fr-FR" dirty="0"/>
          </a:p>
        </p:txBody>
      </p:sp>
      <p:cxnSp>
        <p:nvCxnSpPr>
          <p:cNvPr id="14" name="Connecteur droit 13"/>
          <p:cNvCxnSpPr/>
          <p:nvPr userDrawn="1"/>
        </p:nvCxnSpPr>
        <p:spPr>
          <a:xfrm flipV="1">
            <a:off x="6096000" y="3"/>
            <a:ext cx="0" cy="380997"/>
          </a:xfrm>
          <a:prstGeom prst="line">
            <a:avLst/>
          </a:prstGeom>
          <a:ln w="190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 name="Titre 7"/>
          <p:cNvSpPr>
            <a:spLocks noGrp="1"/>
          </p:cNvSpPr>
          <p:nvPr>
            <p:ph type="title"/>
          </p:nvPr>
        </p:nvSpPr>
        <p:spPr>
          <a:xfrm>
            <a:off x="477838" y="516620"/>
            <a:ext cx="11236325" cy="399196"/>
          </a:xfrm>
          <a:solidFill>
            <a:schemeClr val="bg1"/>
          </a:solidFill>
        </p:spPr>
        <p:txBody>
          <a:bodyPr wrap="square" bIns="0" anchor="t" anchorCtr="0">
            <a:noAutofit/>
          </a:bodyPr>
          <a:lstStyle>
            <a:lvl1pPr>
              <a:defRPr>
                <a:solidFill>
                  <a:schemeClr val="tx1"/>
                </a:solidFill>
                <a:latin typeface="+mj-lt"/>
                <a:cs typeface="Arial" panose="020B0604020202020204" pitchFamily="34" charset="0"/>
              </a:defRPr>
            </a:lvl1pPr>
          </a:lstStyle>
          <a:p>
            <a:r>
              <a:rPr lang="fr-FR" dirty="0"/>
              <a:t>Modifiez le style du titre</a:t>
            </a:r>
            <a:endParaRPr lang="fr-FR" dirty="0"/>
          </a:p>
        </p:txBody>
      </p:sp>
      <p:sp>
        <p:nvSpPr>
          <p:cNvPr id="18" name="Text Placeholder 9"/>
          <p:cNvSpPr>
            <a:spLocks noGrp="1"/>
          </p:cNvSpPr>
          <p:nvPr>
            <p:ph type="body" sz="quarter" idx="17" hasCustomPrompt="1"/>
          </p:nvPr>
        </p:nvSpPr>
        <p:spPr>
          <a:xfrm>
            <a:off x="477837" y="1027050"/>
            <a:ext cx="11236325" cy="250518"/>
          </a:xfrm>
          <a:prstGeom prst="rect">
            <a:avLst/>
          </a:prstGeom>
        </p:spPr>
        <p:txBody>
          <a:bodyPr lIns="90000" rIns="90000">
            <a:spAutoFit/>
          </a:bodyPr>
          <a:lstStyle>
            <a:lvl1pPr marL="0" indent="0" algn="ctr">
              <a:lnSpc>
                <a:spcPts val="1680"/>
              </a:lnSpc>
              <a:spcBef>
                <a:spcPts val="0"/>
              </a:spcBef>
              <a:buNone/>
              <a:defRPr sz="1400" cap="all" spc="300" baseline="0">
                <a:solidFill>
                  <a:schemeClr val="accent6"/>
                </a:solidFill>
              </a:defRPr>
            </a:lvl1pPr>
          </a:lstStyle>
          <a:p>
            <a:pPr lvl="0"/>
            <a:r>
              <a:rPr lang="fr-FR" dirty="0"/>
              <a:t>Sous-titre de la slide </a:t>
            </a:r>
            <a:endParaRPr lang="fr-FR" dirty="0"/>
          </a:p>
        </p:txBody>
      </p:sp>
      <p:sp>
        <p:nvSpPr>
          <p:cNvPr id="12"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13"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MES</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Visuel à droite V2">
    <p:spTree>
      <p:nvGrpSpPr>
        <p:cNvPr id="1" name=""/>
        <p:cNvGrpSpPr/>
        <p:nvPr/>
      </p:nvGrpSpPr>
      <p:grpSpPr>
        <a:xfrm>
          <a:off x="0" y="0"/>
          <a:ext cx="0" cy="0"/>
          <a:chOff x="0" y="0"/>
          <a:chExt cx="0" cy="0"/>
        </a:xfrm>
      </p:grpSpPr>
      <p:sp>
        <p:nvSpPr>
          <p:cNvPr id="9" name="Espace réservé pour une image  19"/>
          <p:cNvSpPr>
            <a:spLocks noGrp="1"/>
          </p:cNvSpPr>
          <p:nvPr>
            <p:ph type="pic" sz="quarter" idx="18" hasCustomPrompt="1"/>
          </p:nvPr>
        </p:nvSpPr>
        <p:spPr>
          <a:xfrm>
            <a:off x="1587" y="1736724"/>
            <a:ext cx="6094413" cy="4411664"/>
          </a:xfrm>
          <a:prstGeom prst="rect">
            <a:avLst/>
          </a:prstGeom>
          <a:solidFill>
            <a:srgbClr val="A6A6A6"/>
          </a:solidFill>
        </p:spPr>
        <p:txBody>
          <a:bodyPr/>
          <a:lstStyle>
            <a:lvl1pPr marL="0" indent="0">
              <a:buNone/>
              <a:defRPr/>
            </a:lvl1pPr>
          </a:lstStyle>
          <a:p>
            <a:r>
              <a:rPr lang="fr-FR" dirty="0"/>
              <a:t> </a:t>
            </a:r>
            <a:endParaRPr lang="fr-FR" dirty="0"/>
          </a:p>
        </p:txBody>
      </p:sp>
      <p:sp>
        <p:nvSpPr>
          <p:cNvPr id="10" name="Content Placeholder 13"/>
          <p:cNvSpPr>
            <a:spLocks noGrp="1"/>
          </p:cNvSpPr>
          <p:nvPr>
            <p:ph sz="quarter" idx="14" hasCustomPrompt="1"/>
          </p:nvPr>
        </p:nvSpPr>
        <p:spPr>
          <a:xfrm>
            <a:off x="6439379" y="1738539"/>
            <a:ext cx="5279546" cy="4409849"/>
          </a:xfrm>
          <a:prstGeom prst="rect">
            <a:avLst/>
          </a:prstGeom>
        </p:spPr>
        <p:txBody>
          <a:bodyPr lIns="0" rIns="0"/>
          <a:lstStyle/>
          <a:p>
            <a:pPr lvl="0"/>
            <a:r>
              <a:rPr lang="fr-FR" dirty="0"/>
              <a:t>Texte de niveau 1</a:t>
            </a:r>
            <a:endParaRPr lang="fr-FR" dirty="0"/>
          </a:p>
          <a:p>
            <a:pPr lvl="1"/>
            <a:r>
              <a:rPr lang="fr-FR" dirty="0"/>
              <a:t>Texte de niveau 2</a:t>
            </a:r>
            <a:endParaRPr lang="fr-FR" dirty="0"/>
          </a:p>
          <a:p>
            <a:pPr lvl="2"/>
            <a:r>
              <a:rPr lang="fr-FR" dirty="0"/>
              <a:t>Texte de niveau 3</a:t>
            </a:r>
            <a:endParaRPr lang="fr-FR" dirty="0"/>
          </a:p>
        </p:txBody>
      </p:sp>
      <p:sp>
        <p:nvSpPr>
          <p:cNvPr id="11" name="Espace réservé du numéro de diapositive 10"/>
          <p:cNvSpPr>
            <a:spLocks noGrp="1"/>
          </p:cNvSpPr>
          <p:nvPr>
            <p:ph type="sldNum" sz="quarter" idx="21"/>
          </p:nvPr>
        </p:nvSpPr>
        <p:spPr/>
        <p:txBody>
          <a:bodyPr/>
          <a:lstStyle/>
          <a:p>
            <a:fld id="{E527FD2F-592C-49CF-A887-8422598035D5}" type="slidenum">
              <a:rPr lang="fr-FR" smtClean="0"/>
            </a:fld>
            <a:endParaRPr lang="fr-FR" dirty="0"/>
          </a:p>
        </p:txBody>
      </p:sp>
      <p:cxnSp>
        <p:nvCxnSpPr>
          <p:cNvPr id="14" name="Connecteur droit 13"/>
          <p:cNvCxnSpPr/>
          <p:nvPr userDrawn="1"/>
        </p:nvCxnSpPr>
        <p:spPr>
          <a:xfrm flipV="1">
            <a:off x="6096000" y="3"/>
            <a:ext cx="0" cy="380997"/>
          </a:xfrm>
          <a:prstGeom prst="line">
            <a:avLst/>
          </a:prstGeom>
          <a:ln w="190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 name="Titre 7"/>
          <p:cNvSpPr>
            <a:spLocks noGrp="1"/>
          </p:cNvSpPr>
          <p:nvPr>
            <p:ph type="title"/>
          </p:nvPr>
        </p:nvSpPr>
        <p:spPr>
          <a:xfrm>
            <a:off x="477838" y="516620"/>
            <a:ext cx="11236325" cy="399196"/>
          </a:xfrm>
          <a:solidFill>
            <a:schemeClr val="bg1"/>
          </a:solidFill>
        </p:spPr>
        <p:txBody>
          <a:bodyPr wrap="square" bIns="0" anchor="t" anchorCtr="0">
            <a:noAutofit/>
          </a:bodyPr>
          <a:lstStyle>
            <a:lvl1pPr>
              <a:defRPr>
                <a:solidFill>
                  <a:schemeClr val="tx1"/>
                </a:solidFill>
                <a:latin typeface="+mj-lt"/>
                <a:cs typeface="Arial" panose="020B0604020202020204" pitchFamily="34" charset="0"/>
              </a:defRPr>
            </a:lvl1pPr>
          </a:lstStyle>
          <a:p>
            <a:r>
              <a:rPr lang="fr-FR" dirty="0"/>
              <a:t>Modifiez le style du titre</a:t>
            </a:r>
            <a:endParaRPr lang="fr-FR" dirty="0"/>
          </a:p>
        </p:txBody>
      </p:sp>
      <p:sp>
        <p:nvSpPr>
          <p:cNvPr id="18" name="Text Placeholder 9"/>
          <p:cNvSpPr>
            <a:spLocks noGrp="1"/>
          </p:cNvSpPr>
          <p:nvPr>
            <p:ph type="body" sz="quarter" idx="17" hasCustomPrompt="1"/>
          </p:nvPr>
        </p:nvSpPr>
        <p:spPr>
          <a:xfrm>
            <a:off x="477837" y="1027050"/>
            <a:ext cx="11236325" cy="250518"/>
          </a:xfrm>
          <a:prstGeom prst="rect">
            <a:avLst/>
          </a:prstGeom>
        </p:spPr>
        <p:txBody>
          <a:bodyPr lIns="90000" rIns="90000">
            <a:spAutoFit/>
          </a:bodyPr>
          <a:lstStyle>
            <a:lvl1pPr marL="0" indent="0" algn="ctr">
              <a:lnSpc>
                <a:spcPts val="1680"/>
              </a:lnSpc>
              <a:spcBef>
                <a:spcPts val="0"/>
              </a:spcBef>
              <a:buNone/>
              <a:defRPr sz="1400" cap="all" spc="300" baseline="0">
                <a:solidFill>
                  <a:schemeClr val="accent6"/>
                </a:solidFill>
              </a:defRPr>
            </a:lvl1pPr>
          </a:lstStyle>
          <a:p>
            <a:pPr lvl="0"/>
            <a:r>
              <a:rPr lang="fr-FR" dirty="0"/>
              <a:t>Sous-titre de la slide </a:t>
            </a:r>
            <a:endParaRPr lang="fr-FR" dirty="0"/>
          </a:p>
        </p:txBody>
      </p:sp>
      <p:sp>
        <p:nvSpPr>
          <p:cNvPr id="12"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13"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MES</a:t>
            </a:r>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Visuel à droite V2">
    <p:spTree>
      <p:nvGrpSpPr>
        <p:cNvPr id="1" name=""/>
        <p:cNvGrpSpPr/>
        <p:nvPr/>
      </p:nvGrpSpPr>
      <p:grpSpPr>
        <a:xfrm>
          <a:off x="0" y="0"/>
          <a:ext cx="0" cy="0"/>
          <a:chOff x="0" y="0"/>
          <a:chExt cx="0" cy="0"/>
        </a:xfrm>
      </p:grpSpPr>
      <p:sp>
        <p:nvSpPr>
          <p:cNvPr id="9" name="Espace réservé pour une image  19"/>
          <p:cNvSpPr>
            <a:spLocks noGrp="1"/>
          </p:cNvSpPr>
          <p:nvPr>
            <p:ph type="pic" sz="quarter" idx="18" hasCustomPrompt="1"/>
          </p:nvPr>
        </p:nvSpPr>
        <p:spPr>
          <a:xfrm>
            <a:off x="9838731" y="1736724"/>
            <a:ext cx="2351681" cy="4411664"/>
          </a:xfrm>
          <a:prstGeom prst="rect">
            <a:avLst/>
          </a:prstGeom>
          <a:solidFill>
            <a:schemeClr val="bg1">
              <a:lumMod val="65000"/>
            </a:schemeClr>
          </a:solidFill>
        </p:spPr>
        <p:txBody>
          <a:bodyPr/>
          <a:lstStyle>
            <a:lvl1pPr marL="0" indent="0">
              <a:buNone/>
              <a:defRPr/>
            </a:lvl1pPr>
          </a:lstStyle>
          <a:p>
            <a:r>
              <a:rPr lang="fr-FR" dirty="0"/>
              <a:t> </a:t>
            </a:r>
            <a:endParaRPr lang="fr-FR" dirty="0"/>
          </a:p>
        </p:txBody>
      </p:sp>
      <p:sp>
        <p:nvSpPr>
          <p:cNvPr id="11" name="Espace réservé du numéro de diapositive 10"/>
          <p:cNvSpPr>
            <a:spLocks noGrp="1"/>
          </p:cNvSpPr>
          <p:nvPr>
            <p:ph type="sldNum" sz="quarter" idx="21"/>
          </p:nvPr>
        </p:nvSpPr>
        <p:spPr/>
        <p:txBody>
          <a:bodyPr/>
          <a:lstStyle/>
          <a:p>
            <a:fld id="{E527FD2F-592C-49CF-A887-8422598035D5}" type="slidenum">
              <a:rPr lang="fr-FR" smtClean="0"/>
            </a:fld>
            <a:endParaRPr lang="fr-FR" dirty="0"/>
          </a:p>
        </p:txBody>
      </p:sp>
      <p:cxnSp>
        <p:nvCxnSpPr>
          <p:cNvPr id="14" name="Connecteur droit 13"/>
          <p:cNvCxnSpPr/>
          <p:nvPr userDrawn="1"/>
        </p:nvCxnSpPr>
        <p:spPr>
          <a:xfrm flipV="1">
            <a:off x="6096000" y="3"/>
            <a:ext cx="0" cy="380997"/>
          </a:xfrm>
          <a:prstGeom prst="line">
            <a:avLst/>
          </a:prstGeom>
          <a:ln w="190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 name="Titre 7"/>
          <p:cNvSpPr>
            <a:spLocks noGrp="1"/>
          </p:cNvSpPr>
          <p:nvPr>
            <p:ph type="title"/>
          </p:nvPr>
        </p:nvSpPr>
        <p:spPr>
          <a:xfrm>
            <a:off x="477838" y="516620"/>
            <a:ext cx="11236325" cy="399196"/>
          </a:xfrm>
          <a:solidFill>
            <a:schemeClr val="bg1"/>
          </a:solidFill>
        </p:spPr>
        <p:txBody>
          <a:bodyPr wrap="square" bIns="0" anchor="t" anchorCtr="0">
            <a:noAutofit/>
          </a:bodyPr>
          <a:lstStyle>
            <a:lvl1pPr>
              <a:defRPr>
                <a:solidFill>
                  <a:schemeClr val="tx1"/>
                </a:solidFill>
                <a:latin typeface="+mj-lt"/>
                <a:cs typeface="Arial" panose="020B0604020202020204" pitchFamily="34" charset="0"/>
              </a:defRPr>
            </a:lvl1pPr>
          </a:lstStyle>
          <a:p>
            <a:r>
              <a:rPr lang="fr-FR" dirty="0"/>
              <a:t>Modifiez le style du titre</a:t>
            </a:r>
            <a:endParaRPr lang="fr-FR" dirty="0"/>
          </a:p>
        </p:txBody>
      </p:sp>
      <p:sp>
        <p:nvSpPr>
          <p:cNvPr id="18" name="Text Placeholder 9"/>
          <p:cNvSpPr>
            <a:spLocks noGrp="1"/>
          </p:cNvSpPr>
          <p:nvPr>
            <p:ph type="body" sz="quarter" idx="17" hasCustomPrompt="1"/>
          </p:nvPr>
        </p:nvSpPr>
        <p:spPr>
          <a:xfrm>
            <a:off x="477837" y="1027050"/>
            <a:ext cx="11236325" cy="250518"/>
          </a:xfrm>
          <a:prstGeom prst="rect">
            <a:avLst/>
          </a:prstGeom>
        </p:spPr>
        <p:txBody>
          <a:bodyPr lIns="90000" rIns="90000">
            <a:spAutoFit/>
          </a:bodyPr>
          <a:lstStyle>
            <a:lvl1pPr marL="0" indent="0" algn="ctr">
              <a:lnSpc>
                <a:spcPts val="1680"/>
              </a:lnSpc>
              <a:spcBef>
                <a:spcPts val="0"/>
              </a:spcBef>
              <a:buNone/>
              <a:defRPr sz="1400" cap="all" spc="300" baseline="0">
                <a:solidFill>
                  <a:schemeClr val="accent6"/>
                </a:solidFill>
              </a:defRPr>
            </a:lvl1pPr>
          </a:lstStyle>
          <a:p>
            <a:pPr lvl="0"/>
            <a:r>
              <a:rPr lang="fr-FR" dirty="0"/>
              <a:t>Sous-titre de la slide </a:t>
            </a:r>
            <a:endParaRPr lang="fr-FR" dirty="0"/>
          </a:p>
        </p:txBody>
      </p:sp>
      <p:sp>
        <p:nvSpPr>
          <p:cNvPr id="12" name="Espace réservé pour une image  19"/>
          <p:cNvSpPr>
            <a:spLocks noGrp="1"/>
          </p:cNvSpPr>
          <p:nvPr>
            <p:ph type="pic" sz="quarter" idx="22" hasCustomPrompt="1"/>
          </p:nvPr>
        </p:nvSpPr>
        <p:spPr>
          <a:xfrm>
            <a:off x="-26021" y="1736724"/>
            <a:ext cx="2680011" cy="4411664"/>
          </a:xfrm>
          <a:prstGeom prst="rect">
            <a:avLst/>
          </a:prstGeom>
          <a:solidFill>
            <a:srgbClr val="A6A6A6"/>
          </a:solidFill>
        </p:spPr>
        <p:txBody>
          <a:bodyPr/>
          <a:lstStyle>
            <a:lvl1pPr marL="0" indent="0">
              <a:buNone/>
              <a:defRPr/>
            </a:lvl1pPr>
          </a:lstStyle>
          <a:p>
            <a:r>
              <a:rPr lang="fr-FR" dirty="0"/>
              <a:t> </a:t>
            </a:r>
            <a:endParaRPr lang="fr-FR" dirty="0"/>
          </a:p>
        </p:txBody>
      </p:sp>
      <p:sp>
        <p:nvSpPr>
          <p:cNvPr id="10" name="Content Placeholder 13"/>
          <p:cNvSpPr>
            <a:spLocks noGrp="1"/>
          </p:cNvSpPr>
          <p:nvPr>
            <p:ph sz="quarter" idx="14" hasCustomPrompt="1"/>
          </p:nvPr>
        </p:nvSpPr>
        <p:spPr>
          <a:xfrm>
            <a:off x="6735337" y="1738539"/>
            <a:ext cx="3103394" cy="4430486"/>
          </a:xfrm>
          <a:prstGeom prst="rect">
            <a:avLst/>
          </a:prstGeom>
          <a:solidFill>
            <a:schemeClr val="tx1"/>
          </a:solidFill>
        </p:spPr>
        <p:txBody>
          <a:bodyPr lIns="180000" tIns="180000" rIns="180000" bIns="180000"/>
          <a:lstStyle>
            <a:lvl1pPr>
              <a:defRPr b="1">
                <a:solidFill>
                  <a:schemeClr val="bg1"/>
                </a:solidFill>
              </a:defRPr>
            </a:lvl1pPr>
            <a:lvl2pPr>
              <a:defRPr>
                <a:solidFill>
                  <a:schemeClr val="bg1"/>
                </a:solidFill>
              </a:defRPr>
            </a:lvl2pPr>
            <a:lvl3pPr>
              <a:buClr>
                <a:schemeClr val="bg1"/>
              </a:buClr>
              <a:defRPr>
                <a:solidFill>
                  <a:schemeClr val="bg1"/>
                </a:solidFill>
              </a:defRPr>
            </a:lvl3pPr>
          </a:lstStyle>
          <a:p>
            <a:pPr lvl="0"/>
            <a:r>
              <a:rPr lang="fr-FR" dirty="0"/>
              <a:t>Texte de niveau 1</a:t>
            </a:r>
            <a:endParaRPr lang="fr-FR" dirty="0"/>
          </a:p>
          <a:p>
            <a:pPr lvl="1"/>
            <a:r>
              <a:rPr lang="fr-FR" dirty="0"/>
              <a:t>Texte de niveau 2</a:t>
            </a:r>
            <a:endParaRPr lang="fr-FR" dirty="0"/>
          </a:p>
          <a:p>
            <a:pPr lvl="2"/>
            <a:r>
              <a:rPr lang="fr-FR" dirty="0"/>
              <a:t>Texte de niveau 3</a:t>
            </a:r>
            <a:endParaRPr lang="fr-FR" dirty="0"/>
          </a:p>
        </p:txBody>
      </p:sp>
      <p:sp>
        <p:nvSpPr>
          <p:cNvPr id="13" name="Espace réservé pour une image  19"/>
          <p:cNvSpPr>
            <a:spLocks noGrp="1"/>
          </p:cNvSpPr>
          <p:nvPr>
            <p:ph type="pic" sz="quarter" idx="23" hasCustomPrompt="1"/>
          </p:nvPr>
        </p:nvSpPr>
        <p:spPr>
          <a:xfrm>
            <a:off x="2653990" y="1736724"/>
            <a:ext cx="4081347" cy="4411664"/>
          </a:xfrm>
          <a:prstGeom prst="rect">
            <a:avLst/>
          </a:prstGeom>
          <a:solidFill>
            <a:schemeClr val="bg1">
              <a:lumMod val="85000"/>
            </a:schemeClr>
          </a:solidFill>
        </p:spPr>
        <p:txBody>
          <a:bodyPr/>
          <a:lstStyle>
            <a:lvl1pPr marL="0" indent="0">
              <a:buNone/>
              <a:defRPr/>
            </a:lvl1pPr>
          </a:lstStyle>
          <a:p>
            <a:r>
              <a:rPr lang="fr-FR" dirty="0"/>
              <a:t> </a:t>
            </a:r>
            <a:endParaRPr lang="fr-FR" dirty="0"/>
          </a:p>
        </p:txBody>
      </p:sp>
      <p:sp>
        <p:nvSpPr>
          <p:cNvPr id="15"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16"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MES</a:t>
            </a:r>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Visuel à droite V2">
    <p:spTree>
      <p:nvGrpSpPr>
        <p:cNvPr id="1" name=""/>
        <p:cNvGrpSpPr/>
        <p:nvPr/>
      </p:nvGrpSpPr>
      <p:grpSpPr>
        <a:xfrm>
          <a:off x="0" y="0"/>
          <a:ext cx="0" cy="0"/>
          <a:chOff x="0" y="0"/>
          <a:chExt cx="0" cy="0"/>
        </a:xfrm>
      </p:grpSpPr>
      <p:sp>
        <p:nvSpPr>
          <p:cNvPr id="11" name="Espace réservé du numéro de diapositive 10"/>
          <p:cNvSpPr>
            <a:spLocks noGrp="1"/>
          </p:cNvSpPr>
          <p:nvPr>
            <p:ph type="sldNum" sz="quarter" idx="21"/>
          </p:nvPr>
        </p:nvSpPr>
        <p:spPr/>
        <p:txBody>
          <a:bodyPr/>
          <a:lstStyle/>
          <a:p>
            <a:fld id="{E527FD2F-592C-49CF-A887-8422598035D5}" type="slidenum">
              <a:rPr lang="fr-FR" smtClean="0"/>
            </a:fld>
            <a:endParaRPr lang="fr-FR"/>
          </a:p>
        </p:txBody>
      </p:sp>
      <p:cxnSp>
        <p:nvCxnSpPr>
          <p:cNvPr id="14" name="Connecteur droit 13"/>
          <p:cNvCxnSpPr/>
          <p:nvPr userDrawn="1"/>
        </p:nvCxnSpPr>
        <p:spPr>
          <a:xfrm flipV="1">
            <a:off x="6096000" y="3"/>
            <a:ext cx="0" cy="380997"/>
          </a:xfrm>
          <a:prstGeom prst="line">
            <a:avLst/>
          </a:prstGeom>
          <a:ln w="19050" cap="rnd">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 name="Titre 7"/>
          <p:cNvSpPr>
            <a:spLocks noGrp="1"/>
          </p:cNvSpPr>
          <p:nvPr>
            <p:ph type="title"/>
          </p:nvPr>
        </p:nvSpPr>
        <p:spPr>
          <a:xfrm>
            <a:off x="477838" y="516620"/>
            <a:ext cx="11236325" cy="399196"/>
          </a:xfrm>
          <a:solidFill>
            <a:schemeClr val="bg1"/>
          </a:solidFill>
        </p:spPr>
        <p:txBody>
          <a:bodyPr wrap="square" bIns="0" anchor="t" anchorCtr="0">
            <a:noAutofit/>
          </a:bodyPr>
          <a:lstStyle>
            <a:lvl1pPr>
              <a:defRPr>
                <a:solidFill>
                  <a:schemeClr val="tx1"/>
                </a:solidFill>
                <a:latin typeface="+mj-lt"/>
                <a:cs typeface="Arial" panose="020B0604020202020204" pitchFamily="34" charset="0"/>
              </a:defRPr>
            </a:lvl1pPr>
          </a:lstStyle>
          <a:p>
            <a:r>
              <a:rPr lang="fr-FR" dirty="0"/>
              <a:t>Modifiez le style du titre</a:t>
            </a:r>
            <a:endParaRPr lang="fr-FR" dirty="0"/>
          </a:p>
        </p:txBody>
      </p:sp>
      <p:sp>
        <p:nvSpPr>
          <p:cNvPr id="18" name="Text Placeholder 9"/>
          <p:cNvSpPr>
            <a:spLocks noGrp="1"/>
          </p:cNvSpPr>
          <p:nvPr>
            <p:ph type="body" sz="quarter" idx="17" hasCustomPrompt="1"/>
          </p:nvPr>
        </p:nvSpPr>
        <p:spPr>
          <a:xfrm>
            <a:off x="477837" y="1027050"/>
            <a:ext cx="11236325" cy="250518"/>
          </a:xfrm>
          <a:prstGeom prst="rect">
            <a:avLst/>
          </a:prstGeom>
        </p:spPr>
        <p:txBody>
          <a:bodyPr lIns="90000" rIns="90000">
            <a:spAutoFit/>
          </a:bodyPr>
          <a:lstStyle>
            <a:lvl1pPr marL="0" indent="0" algn="ctr">
              <a:lnSpc>
                <a:spcPts val="1680"/>
              </a:lnSpc>
              <a:spcBef>
                <a:spcPts val="0"/>
              </a:spcBef>
              <a:buNone/>
              <a:defRPr sz="1400" cap="all" spc="300" baseline="0">
                <a:solidFill>
                  <a:schemeClr val="accent6"/>
                </a:solidFill>
              </a:defRPr>
            </a:lvl1pPr>
          </a:lstStyle>
          <a:p>
            <a:pPr lvl="0"/>
            <a:r>
              <a:rPr lang="fr-FR" dirty="0"/>
              <a:t>Sous-titre de la slide </a:t>
            </a:r>
            <a:endParaRPr lang="fr-FR" dirty="0"/>
          </a:p>
        </p:txBody>
      </p:sp>
      <p:sp>
        <p:nvSpPr>
          <p:cNvPr id="10" name="Content Placeholder 13"/>
          <p:cNvSpPr>
            <a:spLocks noGrp="1"/>
          </p:cNvSpPr>
          <p:nvPr>
            <p:ph sz="quarter" idx="14" hasCustomPrompt="1"/>
          </p:nvPr>
        </p:nvSpPr>
        <p:spPr>
          <a:xfrm>
            <a:off x="1" y="3245005"/>
            <a:ext cx="2264906" cy="2924020"/>
          </a:xfrm>
          <a:prstGeom prst="rect">
            <a:avLst/>
          </a:prstGeom>
          <a:solidFill>
            <a:schemeClr val="accent3"/>
          </a:solidFill>
        </p:spPr>
        <p:txBody>
          <a:bodyPr lIns="180000" tIns="180000" rIns="180000" bIns="180000"/>
          <a:lstStyle>
            <a:lvl1pPr algn="ctr">
              <a:defRPr b="1">
                <a:solidFill>
                  <a:schemeClr val="bg1"/>
                </a:solidFill>
              </a:defRPr>
            </a:lvl1pPr>
            <a:lvl2pPr algn="ctr">
              <a:defRPr>
                <a:solidFill>
                  <a:schemeClr val="bg1"/>
                </a:solidFill>
              </a:defRPr>
            </a:lvl2pPr>
            <a:lvl3pPr algn="ctr">
              <a:buClr>
                <a:schemeClr val="bg1"/>
              </a:buClr>
              <a:defRPr>
                <a:solidFill>
                  <a:schemeClr val="bg1"/>
                </a:solidFill>
              </a:defRPr>
            </a:lvl3pPr>
          </a:lstStyle>
          <a:p>
            <a:pPr lvl="0"/>
            <a:r>
              <a:rPr lang="fr-FR" dirty="0"/>
              <a:t>Cliquez pour modifier les styles du texte du masque</a:t>
            </a:r>
            <a:endParaRPr lang="fr-FR" dirty="0"/>
          </a:p>
          <a:p>
            <a:pPr lvl="1"/>
            <a:r>
              <a:rPr lang="fr-FR" dirty="0"/>
              <a:t>Deuxième niveau</a:t>
            </a:r>
            <a:endParaRPr lang="fr-FR" dirty="0"/>
          </a:p>
        </p:txBody>
      </p:sp>
      <p:sp>
        <p:nvSpPr>
          <p:cNvPr id="13" name="Espace réservé pour une image  19"/>
          <p:cNvSpPr>
            <a:spLocks noGrp="1"/>
          </p:cNvSpPr>
          <p:nvPr>
            <p:ph type="pic" sz="quarter" idx="23" hasCustomPrompt="1"/>
          </p:nvPr>
        </p:nvSpPr>
        <p:spPr>
          <a:xfrm>
            <a:off x="-1430" y="1736724"/>
            <a:ext cx="2266336" cy="1508281"/>
          </a:xfrm>
          <a:prstGeom prst="rect">
            <a:avLst/>
          </a:prstGeom>
          <a:solidFill>
            <a:schemeClr val="bg1">
              <a:lumMod val="50000"/>
            </a:schemeClr>
          </a:solidFill>
        </p:spPr>
        <p:txBody>
          <a:bodyPr/>
          <a:lstStyle>
            <a:lvl1pPr marL="0" indent="0">
              <a:buNone/>
              <a:defRPr/>
            </a:lvl1pPr>
          </a:lstStyle>
          <a:p>
            <a:r>
              <a:rPr lang="fr-FR" dirty="0"/>
              <a:t> </a:t>
            </a:r>
            <a:endParaRPr lang="fr-FR" dirty="0"/>
          </a:p>
        </p:txBody>
      </p:sp>
      <p:sp>
        <p:nvSpPr>
          <p:cNvPr id="25" name="Content Placeholder 13"/>
          <p:cNvSpPr>
            <a:spLocks noGrp="1"/>
          </p:cNvSpPr>
          <p:nvPr>
            <p:ph sz="quarter" idx="24" hasCustomPrompt="1"/>
          </p:nvPr>
        </p:nvSpPr>
        <p:spPr>
          <a:xfrm>
            <a:off x="4962293" y="3245005"/>
            <a:ext cx="2264906" cy="2924020"/>
          </a:xfrm>
          <a:prstGeom prst="rect">
            <a:avLst/>
          </a:prstGeom>
          <a:solidFill>
            <a:schemeClr val="accent2"/>
          </a:solidFill>
        </p:spPr>
        <p:txBody>
          <a:bodyPr lIns="180000" tIns="180000" rIns="180000" bIns="180000"/>
          <a:lstStyle>
            <a:lvl1pPr algn="ctr">
              <a:defRPr b="1">
                <a:solidFill>
                  <a:schemeClr val="bg1"/>
                </a:solidFill>
              </a:defRPr>
            </a:lvl1pPr>
            <a:lvl2pPr algn="ctr">
              <a:defRPr>
                <a:solidFill>
                  <a:schemeClr val="bg1"/>
                </a:solidFill>
              </a:defRPr>
            </a:lvl2pPr>
            <a:lvl3pPr algn="ctr">
              <a:buClr>
                <a:schemeClr val="bg1"/>
              </a:buClr>
              <a:defRPr>
                <a:solidFill>
                  <a:schemeClr val="bg1"/>
                </a:solidFill>
              </a:defRPr>
            </a:lvl3pPr>
          </a:lstStyle>
          <a:p>
            <a:pPr lvl="0"/>
            <a:r>
              <a:rPr lang="fr-FR" dirty="0"/>
              <a:t>Cliquez pour modifier les styles du texte du masque</a:t>
            </a:r>
            <a:endParaRPr lang="fr-FR" dirty="0"/>
          </a:p>
          <a:p>
            <a:pPr lvl="1"/>
            <a:r>
              <a:rPr lang="fr-FR" dirty="0"/>
              <a:t>Deuxième niveau</a:t>
            </a:r>
            <a:endParaRPr lang="fr-FR" dirty="0"/>
          </a:p>
        </p:txBody>
      </p:sp>
      <p:sp>
        <p:nvSpPr>
          <p:cNvPr id="26" name="Espace réservé pour une image  19"/>
          <p:cNvSpPr>
            <a:spLocks noGrp="1"/>
          </p:cNvSpPr>
          <p:nvPr>
            <p:ph type="pic" sz="quarter" idx="25" hasCustomPrompt="1"/>
          </p:nvPr>
        </p:nvSpPr>
        <p:spPr>
          <a:xfrm>
            <a:off x="4960862" y="1736724"/>
            <a:ext cx="2266336" cy="1508281"/>
          </a:xfrm>
          <a:prstGeom prst="rect">
            <a:avLst/>
          </a:prstGeom>
          <a:solidFill>
            <a:schemeClr val="bg1">
              <a:lumMod val="50000"/>
            </a:schemeClr>
          </a:solidFill>
        </p:spPr>
        <p:txBody>
          <a:bodyPr/>
          <a:lstStyle>
            <a:lvl1pPr marL="0" indent="0">
              <a:buNone/>
              <a:defRPr/>
            </a:lvl1pPr>
          </a:lstStyle>
          <a:p>
            <a:r>
              <a:rPr lang="fr-FR" dirty="0"/>
              <a:t> </a:t>
            </a:r>
            <a:endParaRPr lang="fr-FR" dirty="0"/>
          </a:p>
        </p:txBody>
      </p:sp>
      <p:sp>
        <p:nvSpPr>
          <p:cNvPr id="27" name="Content Placeholder 13"/>
          <p:cNvSpPr>
            <a:spLocks noGrp="1"/>
          </p:cNvSpPr>
          <p:nvPr>
            <p:ph sz="quarter" idx="26" hasCustomPrompt="1"/>
          </p:nvPr>
        </p:nvSpPr>
        <p:spPr>
          <a:xfrm>
            <a:off x="2497874" y="3245005"/>
            <a:ext cx="2264906" cy="2924020"/>
          </a:xfrm>
          <a:prstGeom prst="rect">
            <a:avLst/>
          </a:prstGeom>
          <a:solidFill>
            <a:schemeClr val="tx1"/>
          </a:solidFill>
        </p:spPr>
        <p:txBody>
          <a:bodyPr lIns="180000" tIns="180000" rIns="180000" bIns="180000"/>
          <a:lstStyle>
            <a:lvl1pPr algn="ctr">
              <a:defRPr b="1">
                <a:solidFill>
                  <a:schemeClr val="bg1"/>
                </a:solidFill>
              </a:defRPr>
            </a:lvl1pPr>
            <a:lvl2pPr algn="ctr">
              <a:defRPr>
                <a:solidFill>
                  <a:schemeClr val="bg1"/>
                </a:solidFill>
              </a:defRPr>
            </a:lvl2pPr>
            <a:lvl3pPr algn="ctr">
              <a:buClr>
                <a:schemeClr val="bg1"/>
              </a:buClr>
              <a:defRPr>
                <a:solidFill>
                  <a:schemeClr val="bg1"/>
                </a:solidFill>
              </a:defRPr>
            </a:lvl3pPr>
          </a:lstStyle>
          <a:p>
            <a:pPr lvl="0"/>
            <a:r>
              <a:rPr lang="fr-FR" dirty="0"/>
              <a:t>Cliquez pour modifier les styles du texte du masque</a:t>
            </a:r>
            <a:endParaRPr lang="fr-FR" dirty="0"/>
          </a:p>
          <a:p>
            <a:pPr lvl="1"/>
            <a:r>
              <a:rPr lang="fr-FR" dirty="0"/>
              <a:t>Deuxième niveau</a:t>
            </a:r>
            <a:endParaRPr lang="fr-FR" dirty="0"/>
          </a:p>
        </p:txBody>
      </p:sp>
      <p:sp>
        <p:nvSpPr>
          <p:cNvPr id="28" name="Espace réservé pour une image  19"/>
          <p:cNvSpPr>
            <a:spLocks noGrp="1"/>
          </p:cNvSpPr>
          <p:nvPr>
            <p:ph type="pic" sz="quarter" idx="27" hasCustomPrompt="1"/>
          </p:nvPr>
        </p:nvSpPr>
        <p:spPr>
          <a:xfrm>
            <a:off x="2496443" y="1736724"/>
            <a:ext cx="2266336" cy="1508281"/>
          </a:xfrm>
          <a:prstGeom prst="rect">
            <a:avLst/>
          </a:prstGeom>
          <a:solidFill>
            <a:schemeClr val="bg1">
              <a:lumMod val="50000"/>
            </a:schemeClr>
          </a:solidFill>
        </p:spPr>
        <p:txBody>
          <a:bodyPr/>
          <a:lstStyle>
            <a:lvl1pPr marL="0" indent="0">
              <a:buNone/>
              <a:defRPr/>
            </a:lvl1pPr>
          </a:lstStyle>
          <a:p>
            <a:r>
              <a:rPr lang="fr-FR" dirty="0"/>
              <a:t> </a:t>
            </a:r>
            <a:endParaRPr lang="fr-FR" dirty="0"/>
          </a:p>
        </p:txBody>
      </p:sp>
      <p:sp>
        <p:nvSpPr>
          <p:cNvPr id="29" name="Content Placeholder 13"/>
          <p:cNvSpPr>
            <a:spLocks noGrp="1"/>
          </p:cNvSpPr>
          <p:nvPr>
            <p:ph sz="quarter" idx="28" hasCustomPrompt="1"/>
          </p:nvPr>
        </p:nvSpPr>
        <p:spPr>
          <a:xfrm>
            <a:off x="9927093" y="3245005"/>
            <a:ext cx="2264906" cy="2924020"/>
          </a:xfrm>
          <a:prstGeom prst="rect">
            <a:avLst/>
          </a:prstGeom>
          <a:solidFill>
            <a:schemeClr val="accent4"/>
          </a:solidFill>
        </p:spPr>
        <p:txBody>
          <a:bodyPr lIns="180000" tIns="180000" rIns="180000" bIns="180000"/>
          <a:lstStyle>
            <a:lvl1pPr algn="ctr">
              <a:defRPr b="1">
                <a:solidFill>
                  <a:schemeClr val="bg1"/>
                </a:solidFill>
              </a:defRPr>
            </a:lvl1pPr>
            <a:lvl2pPr algn="ctr">
              <a:defRPr>
                <a:solidFill>
                  <a:schemeClr val="bg1"/>
                </a:solidFill>
              </a:defRPr>
            </a:lvl2pPr>
            <a:lvl3pPr algn="ctr">
              <a:buClr>
                <a:schemeClr val="bg1"/>
              </a:buClr>
              <a:defRPr>
                <a:solidFill>
                  <a:schemeClr val="bg1"/>
                </a:solidFill>
              </a:defRPr>
            </a:lvl3pPr>
          </a:lstStyle>
          <a:p>
            <a:pPr lvl="0"/>
            <a:r>
              <a:rPr lang="fr-FR" dirty="0"/>
              <a:t>Cliquez pour modifier les styles du texte du masque</a:t>
            </a:r>
            <a:endParaRPr lang="fr-FR" dirty="0"/>
          </a:p>
          <a:p>
            <a:pPr lvl="1"/>
            <a:r>
              <a:rPr lang="fr-FR" dirty="0"/>
              <a:t>Deuxième niveau</a:t>
            </a:r>
            <a:endParaRPr lang="fr-FR" dirty="0"/>
          </a:p>
        </p:txBody>
      </p:sp>
      <p:sp>
        <p:nvSpPr>
          <p:cNvPr id="30" name="Espace réservé pour une image  19"/>
          <p:cNvSpPr>
            <a:spLocks noGrp="1"/>
          </p:cNvSpPr>
          <p:nvPr>
            <p:ph type="pic" sz="quarter" idx="29" hasCustomPrompt="1"/>
          </p:nvPr>
        </p:nvSpPr>
        <p:spPr>
          <a:xfrm>
            <a:off x="9925662" y="1736724"/>
            <a:ext cx="2266336" cy="1508281"/>
          </a:xfrm>
          <a:prstGeom prst="rect">
            <a:avLst/>
          </a:prstGeom>
          <a:solidFill>
            <a:schemeClr val="bg1">
              <a:lumMod val="50000"/>
            </a:schemeClr>
          </a:solidFill>
        </p:spPr>
        <p:txBody>
          <a:bodyPr/>
          <a:lstStyle>
            <a:lvl1pPr marL="0" indent="0">
              <a:buNone/>
              <a:defRPr/>
            </a:lvl1pPr>
          </a:lstStyle>
          <a:p>
            <a:r>
              <a:rPr lang="fr-FR" dirty="0"/>
              <a:t> </a:t>
            </a:r>
            <a:endParaRPr lang="fr-FR" dirty="0"/>
          </a:p>
        </p:txBody>
      </p:sp>
      <p:sp>
        <p:nvSpPr>
          <p:cNvPr id="31" name="Content Placeholder 13"/>
          <p:cNvSpPr>
            <a:spLocks noGrp="1"/>
          </p:cNvSpPr>
          <p:nvPr>
            <p:ph sz="quarter" idx="30" hasCustomPrompt="1"/>
          </p:nvPr>
        </p:nvSpPr>
        <p:spPr>
          <a:xfrm>
            <a:off x="7426711" y="3245005"/>
            <a:ext cx="2264906" cy="2924020"/>
          </a:xfrm>
          <a:prstGeom prst="rect">
            <a:avLst/>
          </a:prstGeom>
          <a:solidFill>
            <a:schemeClr val="accent1"/>
          </a:solidFill>
        </p:spPr>
        <p:txBody>
          <a:bodyPr lIns="180000" tIns="180000" rIns="180000" bIns="180000"/>
          <a:lstStyle>
            <a:lvl1pPr algn="ctr">
              <a:defRPr b="1">
                <a:solidFill>
                  <a:schemeClr val="bg1"/>
                </a:solidFill>
              </a:defRPr>
            </a:lvl1pPr>
            <a:lvl2pPr algn="ctr">
              <a:defRPr>
                <a:solidFill>
                  <a:schemeClr val="bg1"/>
                </a:solidFill>
              </a:defRPr>
            </a:lvl2pPr>
            <a:lvl3pPr algn="ctr">
              <a:buClr>
                <a:schemeClr val="bg1"/>
              </a:buClr>
              <a:defRPr>
                <a:solidFill>
                  <a:schemeClr val="bg1"/>
                </a:solidFill>
              </a:defRPr>
            </a:lvl3pPr>
          </a:lstStyle>
          <a:p>
            <a:pPr lvl="0"/>
            <a:r>
              <a:rPr lang="fr-FR" dirty="0"/>
              <a:t>Cliquez pour modifier les styles du texte du masque</a:t>
            </a:r>
            <a:endParaRPr lang="fr-FR" dirty="0"/>
          </a:p>
          <a:p>
            <a:pPr lvl="1"/>
            <a:r>
              <a:rPr lang="fr-FR" dirty="0"/>
              <a:t>Deuxième niveau</a:t>
            </a:r>
            <a:endParaRPr lang="fr-FR" dirty="0"/>
          </a:p>
        </p:txBody>
      </p:sp>
      <p:sp>
        <p:nvSpPr>
          <p:cNvPr id="32" name="Espace réservé pour une image  19"/>
          <p:cNvSpPr>
            <a:spLocks noGrp="1"/>
          </p:cNvSpPr>
          <p:nvPr>
            <p:ph type="pic" sz="quarter" idx="31" hasCustomPrompt="1"/>
          </p:nvPr>
        </p:nvSpPr>
        <p:spPr>
          <a:xfrm>
            <a:off x="7425280" y="1736724"/>
            <a:ext cx="2266336" cy="1508281"/>
          </a:xfrm>
          <a:prstGeom prst="rect">
            <a:avLst/>
          </a:prstGeom>
          <a:solidFill>
            <a:schemeClr val="bg1">
              <a:lumMod val="50000"/>
            </a:schemeClr>
          </a:solidFill>
        </p:spPr>
        <p:txBody>
          <a:bodyPr/>
          <a:lstStyle>
            <a:lvl1pPr marL="0" indent="0">
              <a:buNone/>
              <a:defRPr/>
            </a:lvl1pPr>
          </a:lstStyle>
          <a:p>
            <a:r>
              <a:rPr lang="fr-FR" dirty="0"/>
              <a:t> </a:t>
            </a:r>
            <a:endParaRPr lang="fr-FR" dirty="0"/>
          </a:p>
        </p:txBody>
      </p:sp>
      <p:sp>
        <p:nvSpPr>
          <p:cNvPr id="19"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20"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MES</a:t>
            </a:r>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2.png"/><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131633"/>
            <a:ext cx="12192000" cy="726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userDrawn="1"/>
        </p:nvPicPr>
        <p:blipFill>
          <a:blip r:embed="rId20" cstate="screen"/>
          <a:srcRect/>
          <a:stretch>
            <a:fillRect/>
          </a:stretch>
        </p:blipFill>
        <p:spPr>
          <a:xfrm>
            <a:off x="466166" y="6280814"/>
            <a:ext cx="1426321" cy="391088"/>
          </a:xfrm>
          <a:prstGeom prst="rect">
            <a:avLst/>
          </a:prstGeom>
        </p:spPr>
      </p:pic>
      <p:sp>
        <p:nvSpPr>
          <p:cNvPr id="2" name="Espace réservé du titre 1"/>
          <p:cNvSpPr>
            <a:spLocks noGrp="1"/>
          </p:cNvSpPr>
          <p:nvPr>
            <p:ph type="title"/>
          </p:nvPr>
        </p:nvSpPr>
        <p:spPr>
          <a:xfrm>
            <a:off x="482601" y="473075"/>
            <a:ext cx="11236324" cy="480131"/>
          </a:xfrm>
          <a:prstGeom prst="rect">
            <a:avLst/>
          </a:prstGeom>
          <a:solidFill>
            <a:schemeClr val="bg1"/>
          </a:solidFill>
        </p:spPr>
        <p:txBody>
          <a:bodyPr vert="horz" wrap="square" lIns="0" tIns="0" rIns="0" bIns="0" rtlCol="0" anchor="t" anchorCtr="0">
            <a:noAutofit/>
          </a:bodyPr>
          <a:lstStyle/>
          <a:p>
            <a:r>
              <a:rPr lang="fr-FR" dirty="0"/>
              <a:t>Modifiez le style du titre</a:t>
            </a:r>
            <a:endParaRPr lang="fr-FR" dirty="0"/>
          </a:p>
        </p:txBody>
      </p:sp>
      <p:sp>
        <p:nvSpPr>
          <p:cNvPr id="3" name="Text Placeholder 2"/>
          <p:cNvSpPr>
            <a:spLocks noGrp="1"/>
          </p:cNvSpPr>
          <p:nvPr>
            <p:ph type="body" idx="1"/>
          </p:nvPr>
        </p:nvSpPr>
        <p:spPr>
          <a:xfrm>
            <a:off x="477838" y="1738539"/>
            <a:ext cx="11236718" cy="4335394"/>
          </a:xfrm>
          <a:prstGeom prst="rect">
            <a:avLst/>
          </a:prstGeom>
        </p:spPr>
        <p:txBody>
          <a:bodyPr vert="horz" lIns="0" tIns="0" rIns="0" bIns="0" rtlCol="0">
            <a:noAutofit/>
          </a:bodyPr>
          <a:lstStyle/>
          <a:p>
            <a:pPr lvl="0"/>
            <a:r>
              <a:rPr lang="fr-FR" dirty="0"/>
              <a:t>Texte de niveau 1</a:t>
            </a:r>
            <a:endParaRPr lang="fr-FR" dirty="0"/>
          </a:p>
          <a:p>
            <a:pPr lvl="1"/>
            <a:r>
              <a:rPr lang="fr-FR" dirty="0"/>
              <a:t>Texte de niveau 2</a:t>
            </a:r>
            <a:endParaRPr lang="fr-FR" dirty="0"/>
          </a:p>
          <a:p>
            <a:pPr lvl="2"/>
            <a:r>
              <a:rPr lang="fr-FR" dirty="0"/>
              <a:t>Texte de niveau 3</a:t>
            </a:r>
            <a:endParaRPr lang="fr-FR" dirty="0"/>
          </a:p>
        </p:txBody>
      </p:sp>
      <p:sp>
        <p:nvSpPr>
          <p:cNvPr id="4" name="Espace réservé de la date 3"/>
          <p:cNvSpPr>
            <a:spLocks noGrp="1"/>
          </p:cNvSpPr>
          <p:nvPr>
            <p:ph type="dt" sz="half" idx="2"/>
          </p:nvPr>
        </p:nvSpPr>
        <p:spPr>
          <a:xfrm>
            <a:off x="2225206" y="6457806"/>
            <a:ext cx="774396" cy="162120"/>
          </a:xfrm>
          <a:prstGeom prst="rect">
            <a:avLst/>
          </a:prstGeom>
          <a:noFill/>
        </p:spPr>
        <p:txBody>
          <a:bodyPr wrap="none" lIns="0" tIns="0" rIns="0" bIns="0" rtlCol="0">
            <a:noAutofit/>
          </a:bodyPr>
          <a:lstStyle>
            <a:lvl1pPr algn="l">
              <a:defRPr lang="fr-FR" sz="1000" cap="all" smtClean="0">
                <a:solidFill>
                  <a:schemeClr val="tx1"/>
                </a:solidFill>
                <a:latin typeface="+mn-lt"/>
                <a:cs typeface="Arial" panose="020B0604020202020204" pitchFamily="34" charset="0"/>
              </a:defRPr>
            </a:lvl1pPr>
          </a:lstStyle>
          <a:p>
            <a:r>
              <a:rPr lang="fr-FR" dirty="0"/>
              <a:t>2023</a:t>
            </a:r>
            <a:endParaRPr lang="fr-FR" dirty="0"/>
          </a:p>
        </p:txBody>
      </p:sp>
      <p:sp>
        <p:nvSpPr>
          <p:cNvPr id="5" name="Espace réservé du pied de page 4"/>
          <p:cNvSpPr>
            <a:spLocks noGrp="1"/>
          </p:cNvSpPr>
          <p:nvPr>
            <p:ph type="ftr" sz="quarter" idx="3"/>
          </p:nvPr>
        </p:nvSpPr>
        <p:spPr>
          <a:xfrm>
            <a:off x="2999602" y="6461922"/>
            <a:ext cx="1569941" cy="153888"/>
          </a:xfrm>
          <a:prstGeom prst="rect">
            <a:avLst/>
          </a:prstGeom>
          <a:noFill/>
        </p:spPr>
        <p:txBody>
          <a:bodyPr wrap="none" lIns="0" tIns="0" rIns="0" bIns="0" rtlCol="0">
            <a:noAutofit/>
          </a:bodyPr>
          <a:lstStyle>
            <a:lvl1pPr algn="l">
              <a:defRPr lang="fr-FR" sz="1000" cap="all">
                <a:solidFill>
                  <a:schemeClr val="accent6"/>
                </a:solidFill>
                <a:latin typeface="+mn-lt"/>
                <a:cs typeface="Arial" panose="020B0604020202020204" pitchFamily="34" charset="0"/>
              </a:defRPr>
            </a:lvl1pPr>
          </a:lstStyle>
          <a:p>
            <a:r>
              <a:rPr lang="fr-FR" dirty="0"/>
              <a:t>Smart </a:t>
            </a:r>
            <a:r>
              <a:rPr lang="fr-FR" dirty="0" err="1"/>
              <a:t>factory</a:t>
            </a:r>
            <a:endParaRPr lang="fr-FR" dirty="0"/>
          </a:p>
        </p:txBody>
      </p:sp>
      <p:sp>
        <p:nvSpPr>
          <p:cNvPr id="18" name="Espace réservé du numéro de diapositive 5"/>
          <p:cNvSpPr>
            <a:spLocks noGrp="1"/>
          </p:cNvSpPr>
          <p:nvPr>
            <p:ph type="sldNum" sz="quarter" idx="4"/>
          </p:nvPr>
        </p:nvSpPr>
        <p:spPr>
          <a:xfrm>
            <a:off x="11509834" y="6430630"/>
            <a:ext cx="216000" cy="216000"/>
          </a:xfrm>
          <a:prstGeom prst="ellipse">
            <a:avLst/>
          </a:prstGeom>
          <a:solidFill>
            <a:schemeClr val="bg1"/>
          </a:solidFill>
          <a:ln w="3175">
            <a:solidFill>
              <a:schemeClr val="tx1"/>
            </a:solidFill>
          </a:ln>
        </p:spPr>
        <p:txBody>
          <a:bodyPr wrap="none" lIns="0" tIns="0" rIns="0" bIns="0" rtlCol="0" anchor="ctr">
            <a:noAutofit/>
          </a:bodyPr>
          <a:lstStyle>
            <a:lvl1pPr algn="ctr">
              <a:defRPr lang="fr-FR" sz="800" b="1" smtClean="0">
                <a:solidFill>
                  <a:schemeClr val="tx1"/>
                </a:solidFill>
                <a:latin typeface="+mn-lt"/>
                <a:cs typeface="Arial" panose="020B0604020202020204" pitchFamily="34" charset="0"/>
              </a:defRPr>
            </a:lvl1pPr>
          </a:lstStyle>
          <a:p>
            <a:fld id="{E527FD2F-592C-49CF-A887-8422598035D5}" type="slidenum">
              <a:rPr lang="uk-UA" smtClean="0"/>
            </a:fld>
            <a:endParaRPr lang="uk-UA"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p:txStyles>
    <p:titleStyle>
      <a:lvl1pPr algn="ctr" defTabSz="914400" rtl="0" eaLnBrk="1" latinLnBrk="0" hangingPunct="1">
        <a:lnSpc>
          <a:spcPct val="90000"/>
        </a:lnSpc>
        <a:spcBef>
          <a:spcPct val="0"/>
        </a:spcBef>
        <a:buNone/>
        <a:defRPr sz="2800" b="1" kern="1200" cap="all" baseline="0">
          <a:solidFill>
            <a:schemeClr val="tx1"/>
          </a:solidFill>
          <a:latin typeface="+mj-lt"/>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b="0" kern="1200">
          <a:solidFill>
            <a:srgbClr val="000000"/>
          </a:solidFill>
          <a:latin typeface="+mn-lt"/>
          <a:ea typeface="+mn-ea"/>
          <a:cs typeface="Arial" panose="020B0604020202020204" pitchFamily="34" charset="0"/>
        </a:defRPr>
      </a:lvl1pPr>
      <a:lvl2pPr marL="0" indent="0" algn="l" defTabSz="914400" rtl="0" eaLnBrk="1" latinLnBrk="0" hangingPunct="1">
        <a:lnSpc>
          <a:spcPct val="90000"/>
        </a:lnSpc>
        <a:spcBef>
          <a:spcPts val="1200"/>
        </a:spcBef>
        <a:buClr>
          <a:schemeClr val="tx1"/>
        </a:buClr>
        <a:buFont typeface="Arial" panose="020B0604020202020204" pitchFamily="34" charset="0"/>
        <a:buNone/>
        <a:defRPr sz="1400" kern="1200">
          <a:solidFill>
            <a:schemeClr val="accent6">
              <a:lumMod val="50000"/>
            </a:schemeClr>
          </a:solidFill>
          <a:latin typeface="+mn-lt"/>
          <a:ea typeface="+mn-ea"/>
          <a:cs typeface="Arial" panose="020B0604020202020204" pitchFamily="34" charset="0"/>
        </a:defRPr>
      </a:lvl2pPr>
      <a:lvl3pPr marL="179705" indent="-120650" algn="l" defTabSz="914400" rtl="0" eaLnBrk="1" latinLnBrk="0" hangingPunct="1">
        <a:lnSpc>
          <a:spcPct val="90000"/>
        </a:lnSpc>
        <a:spcBef>
          <a:spcPts val="1100"/>
        </a:spcBef>
        <a:buClr>
          <a:schemeClr val="tx1"/>
        </a:buClr>
        <a:buFont typeface="Arial" panose="020B0604020202020204" pitchFamily="34" charset="0"/>
        <a:buChar char="•"/>
        <a:defRPr sz="1200" kern="1200">
          <a:solidFill>
            <a:schemeClr val="accent6">
              <a:lumMod val="50000"/>
            </a:schemeClr>
          </a:solidFill>
          <a:latin typeface="+mn-lt"/>
          <a:ea typeface="+mn-ea"/>
          <a:cs typeface="Arial" panose="020B0604020202020204" pitchFamily="34" charset="0"/>
        </a:defRPr>
      </a:lvl3pPr>
      <a:lvl4pPr marL="1071880" indent="-228600" algn="l" defTabSz="914400" rtl="0" eaLnBrk="1" latinLnBrk="0" hangingPunct="1">
        <a:lnSpc>
          <a:spcPct val="90000"/>
        </a:lnSpc>
        <a:spcBef>
          <a:spcPts val="500"/>
        </a:spcBef>
        <a:buClr>
          <a:schemeClr val="tx1"/>
        </a:buClr>
        <a:buFont typeface="Arial" panose="020B0604020202020204" pitchFamily="34" charset="0"/>
        <a:buChar char="•"/>
        <a:defRPr sz="1100" kern="1200">
          <a:solidFill>
            <a:schemeClr val="accent6">
              <a:lumMod val="50000"/>
            </a:schemeClr>
          </a:solidFill>
          <a:latin typeface="+mn-lt"/>
          <a:ea typeface="+mn-ea"/>
          <a:cs typeface="Arial" panose="020B0604020202020204" pitchFamily="34" charset="0"/>
        </a:defRPr>
      </a:lvl4pPr>
      <a:lvl5pPr marL="1435100" indent="-228600" algn="l" defTabSz="914400" rtl="0" eaLnBrk="1" latinLnBrk="0" hangingPunct="1">
        <a:lnSpc>
          <a:spcPct val="90000"/>
        </a:lnSpc>
        <a:spcBef>
          <a:spcPts val="500"/>
        </a:spcBef>
        <a:buClr>
          <a:schemeClr val="tx1"/>
        </a:buClr>
        <a:buFont typeface="Arial" panose="020B0604020202020204" pitchFamily="34" charset="0"/>
        <a:buChar char="•"/>
        <a:defRPr sz="1100" kern="1200">
          <a:solidFill>
            <a:schemeClr val="accent6">
              <a:lumMod val="50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5.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27.sv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31.emf"/><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2.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10" descr="Une image contenant ciel, extérieur&#10;&#10;Description générée automatiquement"/>
          <p:cNvPicPr>
            <a:picLocks noGrp="1" noChangeAspect="1"/>
          </p:cNvPicPr>
          <p:nvPr>
            <p:ph type="pic" sz="quarter" idx="12"/>
          </p:nvPr>
        </p:nvPicPr>
        <p:blipFill>
          <a:blip r:embed="rId1" cstate="screen"/>
          <a:srcRect/>
          <a:stretch>
            <a:fillRect/>
          </a:stretch>
        </p:blipFill>
        <p:spPr>
          <a:xfrm>
            <a:off x="223024" y="222250"/>
            <a:ext cx="11746726" cy="6400800"/>
          </a:xfrm>
        </p:spPr>
      </p:pic>
      <p:sp>
        <p:nvSpPr>
          <p:cNvPr id="8" name="Espace réservé du texte 2"/>
          <p:cNvSpPr>
            <a:spLocks noGrp="1"/>
          </p:cNvSpPr>
          <p:nvPr>
            <p:ph type="body" sz="quarter" idx="13"/>
          </p:nvPr>
        </p:nvSpPr>
        <p:spPr>
          <a:xfrm>
            <a:off x="5549462" y="2601884"/>
            <a:ext cx="6463165" cy="1928552"/>
          </a:xfrm>
          <a:solidFill>
            <a:srgbClr val="000000">
              <a:alpha val="35000"/>
            </a:srgbClr>
          </a:solidFill>
        </p:spPr>
        <p:txBody>
          <a:bodyPr>
            <a:normAutofit fontScale="70000" lnSpcReduction="20000"/>
          </a:bodyPr>
          <a:lstStyle/>
          <a:p>
            <a:r>
              <a:rPr lang="fr-FR" dirty="0"/>
              <a:t>Digital Production </a:t>
            </a:r>
            <a:r>
              <a:rPr lang="fr-FR" dirty="0" err="1"/>
              <a:t>Execution</a:t>
            </a:r>
            <a:r>
              <a:rPr lang="fr-FR" dirty="0"/>
              <a:t> Project</a:t>
            </a:r>
            <a:endParaRPr lang="fr-FR" dirty="0"/>
          </a:p>
          <a:p>
            <a:r>
              <a:rPr lang="fr-FR" dirty="0"/>
              <a:t> </a:t>
            </a:r>
            <a:endParaRPr lang="fr-FR" dirty="0"/>
          </a:p>
          <a:p>
            <a:pPr lvl="1"/>
            <a:r>
              <a:rPr lang="fr-FR" dirty="0"/>
              <a:t>Smart </a:t>
            </a:r>
            <a:r>
              <a:rPr lang="fr-FR" dirty="0" err="1"/>
              <a:t>Factory</a:t>
            </a:r>
            <a:endParaRPr lang="fr-FR" dirty="0"/>
          </a:p>
        </p:txBody>
      </p:sp>
      <p:cxnSp>
        <p:nvCxnSpPr>
          <p:cNvPr id="9" name="Connecteur droit 8"/>
          <p:cNvCxnSpPr/>
          <p:nvPr/>
        </p:nvCxnSpPr>
        <p:spPr>
          <a:xfrm>
            <a:off x="6760029" y="3945180"/>
            <a:ext cx="1556657" cy="0"/>
          </a:xfrm>
          <a:prstGeom prst="line">
            <a:avLst/>
          </a:prstGeom>
          <a:ln w="31750" cap="rnd">
            <a:solidFill>
              <a:schemeClr val="bg1"/>
            </a:solidFill>
            <a:prstDash val="sysDot"/>
            <a:round/>
            <a:headEnd type="none" w="sm" len="sm"/>
            <a:tailEnd type="none" w="sm" len="sm"/>
          </a:ln>
        </p:spPr>
        <p:style>
          <a:lnRef idx="1">
            <a:schemeClr val="accent1"/>
          </a:lnRef>
          <a:fillRef idx="0">
            <a:schemeClr val="accent1"/>
          </a:fillRef>
          <a:effectRef idx="0">
            <a:schemeClr val="accent1"/>
          </a:effectRef>
          <a:fontRef idx="minor">
            <a:schemeClr val="tx1"/>
          </a:fontRef>
        </p:style>
      </p:cxnSp>
      <p:pic>
        <p:nvPicPr>
          <p:cNvPr id="2" name="Image 1"/>
          <p:cNvPicPr>
            <a:picLocks noChangeAspect="1"/>
          </p:cNvPicPr>
          <p:nvPr/>
        </p:nvPicPr>
        <p:blipFill>
          <a:blip r:embed="rId2" cstate="screen"/>
          <a:srcRect/>
          <a:stretch>
            <a:fillRect/>
          </a:stretch>
        </p:blipFill>
        <p:spPr>
          <a:xfrm>
            <a:off x="426329" y="443348"/>
            <a:ext cx="4332083" cy="11878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400" dirty="0"/>
              <a:t>Alignment between the layers, A key element in Performance</a:t>
            </a:r>
            <a:endParaRPr lang="en-US" sz="2400" dirty="0"/>
          </a:p>
        </p:txBody>
      </p:sp>
      <p:sp>
        <p:nvSpPr>
          <p:cNvPr id="4" name="Espace réservé de la date 3"/>
          <p:cNvSpPr>
            <a:spLocks noGrp="1"/>
          </p:cNvSpPr>
          <p:nvPr>
            <p:ph type="dt" sz="half" idx="2"/>
          </p:nvPr>
        </p:nvSpPr>
        <p:spPr/>
        <p:txBody>
          <a:bodyPr/>
          <a:lstStyle/>
          <a:p>
            <a:r>
              <a:rPr lang="en-US" dirty="0"/>
              <a:t>JUNE 2023</a:t>
            </a:r>
            <a:endParaRPr lang="en-US" dirty="0"/>
          </a:p>
        </p:txBody>
      </p:sp>
      <p:sp>
        <p:nvSpPr>
          <p:cNvPr id="5" name="Espace réservé du pied de page 4"/>
          <p:cNvSpPr>
            <a:spLocks noGrp="1"/>
          </p:cNvSpPr>
          <p:nvPr>
            <p:ph type="ftr" sz="quarter" idx="3"/>
          </p:nvPr>
        </p:nvSpPr>
        <p:spPr/>
        <p:txBody>
          <a:bodyPr/>
          <a:lstStyle/>
          <a:p>
            <a:r>
              <a:rPr lang="en-US" dirty="0"/>
              <a:t>Industry 4.0 roadmap</a:t>
            </a:r>
            <a:endParaRPr lang="en-US" dirty="0"/>
          </a:p>
        </p:txBody>
      </p:sp>
      <p:sp>
        <p:nvSpPr>
          <p:cNvPr id="6" name="Espace réservé du numéro de diapositive 5"/>
          <p:cNvSpPr>
            <a:spLocks noGrp="1"/>
          </p:cNvSpPr>
          <p:nvPr>
            <p:ph type="sldNum" sz="quarter" idx="4"/>
          </p:nvPr>
        </p:nvSpPr>
        <p:spPr/>
        <p:txBody>
          <a:bodyPr/>
          <a:lstStyle/>
          <a:p>
            <a:fld id="{E527FD2F-592C-49CF-A887-8422598035D5}" type="slidenum">
              <a:rPr lang="en-US" smtClean="0"/>
            </a:fld>
            <a:endParaRPr lang="en-US" dirty="0"/>
          </a:p>
        </p:txBody>
      </p:sp>
      <p:cxnSp>
        <p:nvCxnSpPr>
          <p:cNvPr id="4125" name="Connecteur droit 4124"/>
          <p:cNvCxnSpPr/>
          <p:nvPr/>
        </p:nvCxnSpPr>
        <p:spPr>
          <a:xfrm flipV="1">
            <a:off x="2264283" y="3076605"/>
            <a:ext cx="97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6" name="Connecteur droit 4125"/>
          <p:cNvCxnSpPr/>
          <p:nvPr/>
        </p:nvCxnSpPr>
        <p:spPr>
          <a:xfrm>
            <a:off x="10906455" y="2370937"/>
            <a:ext cx="1128050" cy="717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19" name="Groupe 4218"/>
          <p:cNvGrpSpPr/>
          <p:nvPr/>
        </p:nvGrpSpPr>
        <p:grpSpPr>
          <a:xfrm>
            <a:off x="2398635" y="1096987"/>
            <a:ext cx="6851492" cy="786259"/>
            <a:chOff x="2048668" y="1340768"/>
            <a:chExt cx="8136427" cy="1440780"/>
          </a:xfrm>
        </p:grpSpPr>
        <p:pic>
          <p:nvPicPr>
            <p:cNvPr id="4118" name="Picture 39"/>
            <p:cNvPicPr>
              <a:picLocks noChangeAspect="1" noChangeArrowheads="1"/>
            </p:cNvPicPr>
            <p:nvPr/>
          </p:nvPicPr>
          <p:blipFill>
            <a:blip r:embed="rId1" cstate="print"/>
            <a:srcRect/>
            <a:stretch>
              <a:fillRect/>
            </a:stretch>
          </p:blipFill>
          <p:spPr bwMode="gray">
            <a:xfrm>
              <a:off x="2048668" y="1340768"/>
              <a:ext cx="8094663"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119" name="Text Box 40"/>
            <p:cNvSpPr txBox="1">
              <a:spLocks noChangeArrowheads="1"/>
            </p:cNvSpPr>
            <p:nvPr/>
          </p:nvSpPr>
          <p:spPr bwMode="gray">
            <a:xfrm>
              <a:off x="2063552" y="2502368"/>
              <a:ext cx="1042571"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dirty="0">
                  <a:latin typeface="+mj-lt"/>
                </a:rPr>
                <a:t>Engineering</a:t>
              </a:r>
              <a:endParaRPr lang="en-US" sz="1200" dirty="0">
                <a:latin typeface="+mj-lt"/>
              </a:endParaRPr>
            </a:p>
          </p:txBody>
        </p:sp>
        <p:sp>
          <p:nvSpPr>
            <p:cNvPr id="4120" name="Text Box 41"/>
            <p:cNvSpPr txBox="1">
              <a:spLocks noChangeArrowheads="1"/>
            </p:cNvSpPr>
            <p:nvPr/>
          </p:nvSpPr>
          <p:spPr bwMode="gray">
            <a:xfrm>
              <a:off x="4486260" y="2502368"/>
              <a:ext cx="1119515"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dirty="0">
                  <a:latin typeface="+mj-lt"/>
                </a:rPr>
                <a:t>Procurement</a:t>
              </a:r>
              <a:endParaRPr lang="en-US" sz="1200" dirty="0">
                <a:latin typeface="+mj-lt"/>
              </a:endParaRPr>
            </a:p>
          </p:txBody>
        </p:sp>
        <p:sp>
          <p:nvSpPr>
            <p:cNvPr id="4121" name="Text Box 42"/>
            <p:cNvSpPr txBox="1">
              <a:spLocks noChangeArrowheads="1"/>
            </p:cNvSpPr>
            <p:nvPr/>
          </p:nvSpPr>
          <p:spPr bwMode="gray">
            <a:xfrm>
              <a:off x="5892379" y="2502368"/>
              <a:ext cx="972039"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dirty="0">
                  <a:latin typeface="+mj-lt"/>
                </a:rPr>
                <a:t>Production</a:t>
              </a:r>
              <a:endParaRPr lang="en-US" sz="1200" dirty="0">
                <a:latin typeface="+mj-lt"/>
              </a:endParaRPr>
            </a:p>
          </p:txBody>
        </p:sp>
        <p:sp>
          <p:nvSpPr>
            <p:cNvPr id="4122" name="Text Box 43"/>
            <p:cNvSpPr txBox="1">
              <a:spLocks noChangeArrowheads="1"/>
            </p:cNvSpPr>
            <p:nvPr/>
          </p:nvSpPr>
          <p:spPr bwMode="gray">
            <a:xfrm>
              <a:off x="7151022" y="2502368"/>
              <a:ext cx="988069"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dirty="0">
                  <a:latin typeface="+mj-lt"/>
                </a:rPr>
                <a:t>Warehouse</a:t>
              </a:r>
              <a:endParaRPr lang="en-US" sz="1200" dirty="0">
                <a:latin typeface="+mj-lt"/>
              </a:endParaRPr>
            </a:p>
          </p:txBody>
        </p:sp>
        <p:sp>
          <p:nvSpPr>
            <p:cNvPr id="4123" name="Text Box 44"/>
            <p:cNvSpPr txBox="1">
              <a:spLocks noChangeArrowheads="1"/>
            </p:cNvSpPr>
            <p:nvPr/>
          </p:nvSpPr>
          <p:spPr bwMode="gray">
            <a:xfrm>
              <a:off x="8425695" y="2502368"/>
              <a:ext cx="552052"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dirty="0">
                  <a:latin typeface="+mj-lt"/>
                </a:rPr>
                <a:t>Sales</a:t>
              </a:r>
              <a:endParaRPr lang="en-US" sz="1200" dirty="0">
                <a:latin typeface="+mj-lt"/>
              </a:endParaRPr>
            </a:p>
          </p:txBody>
        </p:sp>
        <p:sp>
          <p:nvSpPr>
            <p:cNvPr id="4127" name="Text Box 41"/>
            <p:cNvSpPr txBox="1">
              <a:spLocks noChangeArrowheads="1"/>
            </p:cNvSpPr>
            <p:nvPr/>
          </p:nvSpPr>
          <p:spPr bwMode="gray">
            <a:xfrm>
              <a:off x="3392727" y="2502368"/>
              <a:ext cx="806929"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dirty="0">
                  <a:latin typeface="+mj-lt"/>
                </a:rPr>
                <a:t>Planning</a:t>
              </a:r>
              <a:endParaRPr lang="en-US" sz="1200" dirty="0">
                <a:latin typeface="+mj-lt"/>
              </a:endParaRPr>
            </a:p>
          </p:txBody>
        </p:sp>
        <p:sp>
          <p:nvSpPr>
            <p:cNvPr id="4130" name="Text Box 44"/>
            <p:cNvSpPr txBox="1">
              <a:spLocks noChangeArrowheads="1"/>
            </p:cNvSpPr>
            <p:nvPr/>
          </p:nvSpPr>
          <p:spPr bwMode="gray">
            <a:xfrm>
              <a:off x="9264352" y="2502368"/>
              <a:ext cx="920743"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911225" eaLnBrk="0" fontAlgn="base" hangingPunct="0">
                <a:spcBef>
                  <a:spcPct val="0"/>
                </a:spcBef>
                <a:spcAft>
                  <a:spcPct val="0"/>
                </a:spcAft>
                <a:defRPr>
                  <a:solidFill>
                    <a:schemeClr val="tx1"/>
                  </a:solidFill>
                  <a:latin typeface="Arial" panose="020B0604020202020204" pitchFamily="34" charset="0"/>
                </a:defRPr>
              </a:lvl6pPr>
              <a:lvl7pPr marL="2971800" indent="-228600" defTabSz="911225" eaLnBrk="0" fontAlgn="base" hangingPunct="0">
                <a:spcBef>
                  <a:spcPct val="0"/>
                </a:spcBef>
                <a:spcAft>
                  <a:spcPct val="0"/>
                </a:spcAft>
                <a:defRPr>
                  <a:solidFill>
                    <a:schemeClr val="tx1"/>
                  </a:solidFill>
                  <a:latin typeface="Arial" panose="020B0604020202020204" pitchFamily="34" charset="0"/>
                </a:defRPr>
              </a:lvl7pPr>
              <a:lvl8pPr marL="3429000" indent="-228600" defTabSz="911225" eaLnBrk="0" fontAlgn="base" hangingPunct="0">
                <a:spcBef>
                  <a:spcPct val="0"/>
                </a:spcBef>
                <a:spcAft>
                  <a:spcPct val="0"/>
                </a:spcAft>
                <a:defRPr>
                  <a:solidFill>
                    <a:schemeClr val="tx1"/>
                  </a:solidFill>
                  <a:latin typeface="Arial" panose="020B0604020202020204" pitchFamily="34" charset="0"/>
                </a:defRPr>
              </a:lvl8pPr>
              <a:lvl9pPr marL="3886200" indent="-228600" defTabSz="911225"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1200" dirty="0">
                  <a:latin typeface="+mj-lt"/>
                </a:rPr>
                <a:t>Aftersales</a:t>
              </a:r>
              <a:endParaRPr lang="en-US" sz="1200" dirty="0">
                <a:latin typeface="+mj-lt"/>
              </a:endParaRPr>
            </a:p>
          </p:txBody>
        </p:sp>
      </p:grpSp>
      <p:cxnSp>
        <p:nvCxnSpPr>
          <p:cNvPr id="4186" name="Connecteur droit 4185"/>
          <p:cNvCxnSpPr/>
          <p:nvPr/>
        </p:nvCxnSpPr>
        <p:spPr>
          <a:xfrm>
            <a:off x="1166554" y="2364252"/>
            <a:ext cx="1128050" cy="717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08" name="Groupe 4207"/>
          <p:cNvGrpSpPr/>
          <p:nvPr/>
        </p:nvGrpSpPr>
        <p:grpSpPr>
          <a:xfrm>
            <a:off x="3963615" y="2325050"/>
            <a:ext cx="2143159" cy="647587"/>
            <a:chOff x="3190680" y="4201250"/>
            <a:chExt cx="3420000" cy="1375232"/>
          </a:xfrm>
        </p:grpSpPr>
        <p:sp>
          <p:nvSpPr>
            <p:cNvPr id="4187" name="Flèche : pentagone 4186"/>
            <p:cNvSpPr/>
            <p:nvPr/>
          </p:nvSpPr>
          <p:spPr>
            <a:xfrm>
              <a:off x="3190680" y="4201250"/>
              <a:ext cx="3420000" cy="1375232"/>
            </a:xfrm>
            <a:prstGeom prst="homePlate">
              <a:avLst>
                <a:gd name="adj" fmla="val 1297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r>
                <a:rPr lang="fr-FR" sz="1600" dirty="0">
                  <a:solidFill>
                    <a:schemeClr val="tx1"/>
                  </a:solidFill>
                  <a:latin typeface="Arial" panose="020B0604020202020204"/>
                </a:rPr>
                <a:t>Production Process</a:t>
              </a:r>
              <a:endParaRPr kumimoji="0" lang="fr-FR" sz="1600" b="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4188" name="Flèche : pentagone 4187"/>
            <p:cNvSpPr/>
            <p:nvPr/>
          </p:nvSpPr>
          <p:spPr>
            <a:xfrm>
              <a:off x="3278170" y="4288612"/>
              <a:ext cx="985520" cy="720000"/>
            </a:xfrm>
            <a:prstGeom prst="homePlate">
              <a:avLst>
                <a:gd name="adj" fmla="val 165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189" name="Flèche : chevron 4188"/>
            <p:cNvSpPr/>
            <p:nvPr/>
          </p:nvSpPr>
          <p:spPr>
            <a:xfrm>
              <a:off x="4193158" y="4288612"/>
              <a:ext cx="737987" cy="720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190" name="Flèche : chevron 4189"/>
            <p:cNvSpPr/>
            <p:nvPr/>
          </p:nvSpPr>
          <p:spPr>
            <a:xfrm>
              <a:off x="4951759" y="4298093"/>
              <a:ext cx="737987" cy="324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191" name="Flèche : chevron 4190"/>
            <p:cNvSpPr/>
            <p:nvPr/>
          </p:nvSpPr>
          <p:spPr>
            <a:xfrm>
              <a:off x="5676187" y="4288612"/>
              <a:ext cx="737987" cy="720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192" name="Flèche : chevron 4191"/>
            <p:cNvSpPr/>
            <p:nvPr/>
          </p:nvSpPr>
          <p:spPr>
            <a:xfrm>
              <a:off x="4939608" y="4694093"/>
              <a:ext cx="737987" cy="324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194" name="Flèche : pentagone 4193"/>
            <p:cNvSpPr/>
            <p:nvPr/>
          </p:nvSpPr>
          <p:spPr>
            <a:xfrm>
              <a:off x="3278170" y="5049692"/>
              <a:ext cx="3136004" cy="152657"/>
            </a:xfrm>
            <a:prstGeom prst="homePlate">
              <a:avLst>
                <a:gd name="adj" fmla="val 165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195" name="Flèche : pentagone 4194"/>
            <p:cNvSpPr/>
            <p:nvPr/>
          </p:nvSpPr>
          <p:spPr>
            <a:xfrm>
              <a:off x="3278170" y="5222764"/>
              <a:ext cx="3136004" cy="152657"/>
            </a:xfrm>
            <a:prstGeom prst="homePlate">
              <a:avLst>
                <a:gd name="adj" fmla="val 165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196" name="Flèche : pentagone 4195"/>
            <p:cNvSpPr/>
            <p:nvPr/>
          </p:nvSpPr>
          <p:spPr>
            <a:xfrm>
              <a:off x="3278170" y="5398865"/>
              <a:ext cx="3136004" cy="152657"/>
            </a:xfrm>
            <a:prstGeom prst="homePlate">
              <a:avLst>
                <a:gd name="adj" fmla="val 165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grpSp>
        <p:nvGrpSpPr>
          <p:cNvPr id="4207" name="Groupe 4206"/>
          <p:cNvGrpSpPr/>
          <p:nvPr/>
        </p:nvGrpSpPr>
        <p:grpSpPr>
          <a:xfrm>
            <a:off x="2205999" y="2131167"/>
            <a:ext cx="1530763" cy="739485"/>
            <a:chOff x="6841607" y="4176290"/>
            <a:chExt cx="3420000" cy="1375232"/>
          </a:xfrm>
        </p:grpSpPr>
        <p:sp>
          <p:nvSpPr>
            <p:cNvPr id="4197" name="Flèche : pentagone 4196"/>
            <p:cNvSpPr/>
            <p:nvPr/>
          </p:nvSpPr>
          <p:spPr>
            <a:xfrm>
              <a:off x="6841607" y="4176290"/>
              <a:ext cx="3420000" cy="1375232"/>
            </a:xfrm>
            <a:prstGeom prst="homePlate">
              <a:avLst>
                <a:gd name="adj" fmla="val 1297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r>
                <a:rPr kumimoji="0" lang="fr-FR" sz="1600" b="0" i="0" u="none" strike="noStrike" kern="1200" cap="none" spc="0" normalizeH="0" baseline="0" noProof="0" dirty="0" err="1">
                  <a:ln>
                    <a:noFill/>
                  </a:ln>
                  <a:solidFill>
                    <a:schemeClr val="tx1"/>
                  </a:solidFill>
                  <a:effectLst/>
                  <a:uLnTx/>
                  <a:uFillTx/>
                  <a:latin typeface="Arial" panose="020B0604020202020204"/>
                  <a:ea typeface="+mn-ea"/>
                  <a:cs typeface="+mn-cs"/>
                </a:rPr>
                <a:t>Purchasing</a:t>
              </a:r>
              <a:r>
                <a:rPr kumimoji="0" lang="fr-FR" sz="1600" b="0" i="0" u="none" strike="noStrike" kern="1200" cap="none" spc="0" normalizeH="0" baseline="0" noProof="0" dirty="0">
                  <a:ln>
                    <a:noFill/>
                  </a:ln>
                  <a:solidFill>
                    <a:schemeClr val="tx1"/>
                  </a:solidFill>
                  <a:effectLst/>
                  <a:uLnTx/>
                  <a:uFillTx/>
                  <a:latin typeface="Arial" panose="020B0604020202020204"/>
                  <a:ea typeface="+mn-ea"/>
                  <a:cs typeface="+mn-cs"/>
                </a:rPr>
                <a:t> Process</a:t>
              </a:r>
              <a:endParaRPr kumimoji="0" lang="fr-FR" sz="1600" b="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4198" name="Flèche : pentagone 4197"/>
            <p:cNvSpPr/>
            <p:nvPr/>
          </p:nvSpPr>
          <p:spPr>
            <a:xfrm>
              <a:off x="6929097" y="4263652"/>
              <a:ext cx="985520" cy="900000"/>
            </a:xfrm>
            <a:prstGeom prst="homePlate">
              <a:avLst>
                <a:gd name="adj" fmla="val 165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199" name="Flèche : chevron 4198"/>
            <p:cNvSpPr/>
            <p:nvPr/>
          </p:nvSpPr>
          <p:spPr>
            <a:xfrm>
              <a:off x="9367360" y="4263652"/>
              <a:ext cx="737987" cy="900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00" name="Flèche : chevron 4199"/>
            <p:cNvSpPr/>
            <p:nvPr/>
          </p:nvSpPr>
          <p:spPr>
            <a:xfrm>
              <a:off x="7921622" y="4273133"/>
              <a:ext cx="737987" cy="252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01" name="Flèche : chevron 4200"/>
            <p:cNvSpPr/>
            <p:nvPr/>
          </p:nvSpPr>
          <p:spPr>
            <a:xfrm>
              <a:off x="8676874" y="4263652"/>
              <a:ext cx="737987" cy="900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02" name="Flèche : chevron 4201"/>
            <p:cNvSpPr/>
            <p:nvPr/>
          </p:nvSpPr>
          <p:spPr>
            <a:xfrm>
              <a:off x="7921622" y="4574832"/>
              <a:ext cx="737987" cy="252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04" name="Flèche : pentagone 4203"/>
            <p:cNvSpPr/>
            <p:nvPr/>
          </p:nvSpPr>
          <p:spPr>
            <a:xfrm>
              <a:off x="6929097" y="5197804"/>
              <a:ext cx="3136004" cy="152657"/>
            </a:xfrm>
            <a:prstGeom prst="homePlate">
              <a:avLst>
                <a:gd name="adj" fmla="val 165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05" name="Flèche : pentagone 4204"/>
            <p:cNvSpPr/>
            <p:nvPr/>
          </p:nvSpPr>
          <p:spPr>
            <a:xfrm>
              <a:off x="6929097" y="5373905"/>
              <a:ext cx="3136004" cy="152657"/>
            </a:xfrm>
            <a:prstGeom prst="homePlate">
              <a:avLst>
                <a:gd name="adj" fmla="val 165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06" name="Flèche : chevron 4205"/>
            <p:cNvSpPr/>
            <p:nvPr/>
          </p:nvSpPr>
          <p:spPr>
            <a:xfrm>
              <a:off x="7921622" y="4876532"/>
              <a:ext cx="737987" cy="252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grpSp>
        <p:nvGrpSpPr>
          <p:cNvPr id="4209" name="Groupe 4208"/>
          <p:cNvGrpSpPr/>
          <p:nvPr/>
        </p:nvGrpSpPr>
        <p:grpSpPr>
          <a:xfrm>
            <a:off x="6161072" y="2104463"/>
            <a:ext cx="2237261" cy="594673"/>
            <a:chOff x="6841607" y="4176290"/>
            <a:chExt cx="3420000" cy="1375232"/>
          </a:xfrm>
        </p:grpSpPr>
        <p:sp>
          <p:nvSpPr>
            <p:cNvPr id="4210" name="Flèche : pentagone 4209"/>
            <p:cNvSpPr/>
            <p:nvPr/>
          </p:nvSpPr>
          <p:spPr>
            <a:xfrm>
              <a:off x="6841607" y="4176290"/>
              <a:ext cx="3420000" cy="1375232"/>
            </a:xfrm>
            <a:prstGeom prst="homePlate">
              <a:avLst>
                <a:gd name="adj" fmla="val 1297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r>
                <a:rPr kumimoji="0" lang="fr-FR" sz="1600" b="0" i="0" u="none" strike="noStrike" kern="1200" cap="none" spc="0" normalizeH="0" baseline="0" noProof="0" dirty="0" err="1">
                  <a:ln>
                    <a:noFill/>
                  </a:ln>
                  <a:solidFill>
                    <a:schemeClr val="tx1"/>
                  </a:solidFill>
                  <a:effectLst/>
                  <a:uLnTx/>
                  <a:uFillTx/>
                  <a:latin typeface="Arial" panose="020B0604020202020204"/>
                  <a:ea typeface="+mn-ea"/>
                  <a:cs typeface="+mn-cs"/>
                </a:rPr>
                <a:t>Quality</a:t>
              </a:r>
              <a:r>
                <a:rPr kumimoji="0" lang="fr-FR" sz="1600" b="0" i="0" u="none" strike="noStrike" kern="1200" cap="none" spc="0" normalizeH="0" baseline="0" noProof="0" dirty="0">
                  <a:ln>
                    <a:noFill/>
                  </a:ln>
                  <a:solidFill>
                    <a:schemeClr val="tx1"/>
                  </a:solidFill>
                  <a:effectLst/>
                  <a:uLnTx/>
                  <a:uFillTx/>
                  <a:latin typeface="Arial" panose="020B0604020202020204"/>
                  <a:ea typeface="+mn-ea"/>
                  <a:cs typeface="+mn-cs"/>
                </a:rPr>
                <a:t> Process</a:t>
              </a:r>
              <a:endParaRPr kumimoji="0" lang="fr-FR" sz="1600" b="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4211" name="Flèche : pentagone 4210"/>
            <p:cNvSpPr/>
            <p:nvPr/>
          </p:nvSpPr>
          <p:spPr>
            <a:xfrm>
              <a:off x="6929097" y="4263652"/>
              <a:ext cx="985520" cy="900000"/>
            </a:xfrm>
            <a:prstGeom prst="homePlate">
              <a:avLst>
                <a:gd name="adj" fmla="val 165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12" name="Flèche : chevron 4211"/>
            <p:cNvSpPr/>
            <p:nvPr/>
          </p:nvSpPr>
          <p:spPr>
            <a:xfrm>
              <a:off x="9367360" y="4263652"/>
              <a:ext cx="737987" cy="900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13" name="Flèche : chevron 4212"/>
            <p:cNvSpPr/>
            <p:nvPr/>
          </p:nvSpPr>
          <p:spPr>
            <a:xfrm>
              <a:off x="7921622" y="4273133"/>
              <a:ext cx="737987" cy="252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14" name="Flèche : chevron 4213"/>
            <p:cNvSpPr/>
            <p:nvPr/>
          </p:nvSpPr>
          <p:spPr>
            <a:xfrm>
              <a:off x="8676874" y="4263652"/>
              <a:ext cx="737987" cy="900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15" name="Flèche : chevron 4214"/>
            <p:cNvSpPr/>
            <p:nvPr/>
          </p:nvSpPr>
          <p:spPr>
            <a:xfrm>
              <a:off x="7921622" y="4574832"/>
              <a:ext cx="737987" cy="252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16" name="Flèche : pentagone 4215"/>
            <p:cNvSpPr/>
            <p:nvPr/>
          </p:nvSpPr>
          <p:spPr>
            <a:xfrm>
              <a:off x="6929097" y="5197804"/>
              <a:ext cx="3136004" cy="152657"/>
            </a:xfrm>
            <a:prstGeom prst="homePlate">
              <a:avLst>
                <a:gd name="adj" fmla="val 165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17" name="Flèche : pentagone 4216"/>
            <p:cNvSpPr/>
            <p:nvPr/>
          </p:nvSpPr>
          <p:spPr>
            <a:xfrm>
              <a:off x="6929097" y="5373905"/>
              <a:ext cx="3136004" cy="152657"/>
            </a:xfrm>
            <a:prstGeom prst="homePlate">
              <a:avLst>
                <a:gd name="adj" fmla="val 165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18" name="Flèche : chevron 4217"/>
            <p:cNvSpPr/>
            <p:nvPr/>
          </p:nvSpPr>
          <p:spPr>
            <a:xfrm>
              <a:off x="7921622" y="4876532"/>
              <a:ext cx="737987" cy="252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grpSp>
        <p:nvGrpSpPr>
          <p:cNvPr id="4220" name="Groupe 4219"/>
          <p:cNvGrpSpPr/>
          <p:nvPr/>
        </p:nvGrpSpPr>
        <p:grpSpPr>
          <a:xfrm>
            <a:off x="8700127" y="2250993"/>
            <a:ext cx="2122516" cy="681777"/>
            <a:chOff x="6841607" y="4176290"/>
            <a:chExt cx="3420000" cy="1375232"/>
          </a:xfrm>
        </p:grpSpPr>
        <p:sp>
          <p:nvSpPr>
            <p:cNvPr id="4221" name="Flèche : pentagone 4220"/>
            <p:cNvSpPr/>
            <p:nvPr/>
          </p:nvSpPr>
          <p:spPr>
            <a:xfrm>
              <a:off x="6841607" y="4176290"/>
              <a:ext cx="3420000" cy="1375232"/>
            </a:xfrm>
            <a:prstGeom prst="homePlate">
              <a:avLst>
                <a:gd name="adj" fmla="val 1297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r>
                <a:rPr kumimoji="0" lang="fr-FR" sz="1600" b="0" i="0" u="none" strike="noStrike" kern="1200" cap="none" spc="0" normalizeH="0" baseline="0" noProof="0" dirty="0">
                  <a:ln>
                    <a:noFill/>
                  </a:ln>
                  <a:solidFill>
                    <a:schemeClr val="tx1"/>
                  </a:solidFill>
                  <a:effectLst/>
                  <a:uLnTx/>
                  <a:uFillTx/>
                  <a:latin typeface="Arial" panose="020B0604020202020204"/>
                  <a:ea typeface="+mn-ea"/>
                  <a:cs typeface="+mn-cs"/>
                </a:rPr>
                <a:t>…</a:t>
              </a:r>
              <a:endParaRPr kumimoji="0" lang="fr-FR" sz="1600" b="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4222" name="Flèche : pentagone 4221"/>
            <p:cNvSpPr/>
            <p:nvPr/>
          </p:nvSpPr>
          <p:spPr>
            <a:xfrm>
              <a:off x="6929097" y="4263652"/>
              <a:ext cx="985520" cy="900000"/>
            </a:xfrm>
            <a:prstGeom prst="homePlate">
              <a:avLst>
                <a:gd name="adj" fmla="val 165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23" name="Flèche : chevron 4222"/>
            <p:cNvSpPr/>
            <p:nvPr/>
          </p:nvSpPr>
          <p:spPr>
            <a:xfrm>
              <a:off x="9367360" y="4263652"/>
              <a:ext cx="737987" cy="900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24" name="Flèche : chevron 4223"/>
            <p:cNvSpPr/>
            <p:nvPr/>
          </p:nvSpPr>
          <p:spPr>
            <a:xfrm>
              <a:off x="7921622" y="4273133"/>
              <a:ext cx="737987" cy="252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25" name="Flèche : chevron 4224"/>
            <p:cNvSpPr/>
            <p:nvPr/>
          </p:nvSpPr>
          <p:spPr>
            <a:xfrm>
              <a:off x="8676874" y="4263652"/>
              <a:ext cx="737987" cy="900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26" name="Flèche : chevron 4225"/>
            <p:cNvSpPr/>
            <p:nvPr/>
          </p:nvSpPr>
          <p:spPr>
            <a:xfrm>
              <a:off x="7921622" y="4574832"/>
              <a:ext cx="737987" cy="252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27" name="Flèche : pentagone 4226"/>
            <p:cNvSpPr/>
            <p:nvPr/>
          </p:nvSpPr>
          <p:spPr>
            <a:xfrm>
              <a:off x="6929097" y="5197804"/>
              <a:ext cx="3136004" cy="152657"/>
            </a:xfrm>
            <a:prstGeom prst="homePlate">
              <a:avLst>
                <a:gd name="adj" fmla="val 165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28" name="Flèche : pentagone 4227"/>
            <p:cNvSpPr/>
            <p:nvPr/>
          </p:nvSpPr>
          <p:spPr>
            <a:xfrm>
              <a:off x="6929097" y="5373905"/>
              <a:ext cx="3136004" cy="152657"/>
            </a:xfrm>
            <a:prstGeom prst="homePlate">
              <a:avLst>
                <a:gd name="adj" fmla="val 165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29" name="Flèche : chevron 4228"/>
            <p:cNvSpPr/>
            <p:nvPr/>
          </p:nvSpPr>
          <p:spPr>
            <a:xfrm>
              <a:off x="7921622" y="4876532"/>
              <a:ext cx="737987" cy="252000"/>
            </a:xfrm>
            <a:prstGeom prst="chevron">
              <a:avLst>
                <a:gd name="adj" fmla="val 169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6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cxnSp>
        <p:nvCxnSpPr>
          <p:cNvPr id="4230" name="Connecteur droit 4229"/>
          <p:cNvCxnSpPr/>
          <p:nvPr/>
        </p:nvCxnSpPr>
        <p:spPr>
          <a:xfrm>
            <a:off x="1543146" y="4177800"/>
            <a:ext cx="968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31" name="Connecteur droit 4230"/>
          <p:cNvCxnSpPr/>
          <p:nvPr/>
        </p:nvCxnSpPr>
        <p:spPr>
          <a:xfrm>
            <a:off x="10095644" y="3449452"/>
            <a:ext cx="1128050" cy="717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32" name="Connecteur droit 4231"/>
          <p:cNvCxnSpPr/>
          <p:nvPr/>
        </p:nvCxnSpPr>
        <p:spPr>
          <a:xfrm>
            <a:off x="399288" y="3468894"/>
            <a:ext cx="1128050" cy="717615"/>
          </a:xfrm>
          <a:prstGeom prst="line">
            <a:avLst/>
          </a:prstGeom>
        </p:spPr>
        <p:style>
          <a:lnRef idx="1">
            <a:schemeClr val="accent1"/>
          </a:lnRef>
          <a:fillRef idx="0">
            <a:schemeClr val="accent1"/>
          </a:fillRef>
          <a:effectRef idx="0">
            <a:schemeClr val="accent1"/>
          </a:effectRef>
          <a:fontRef idx="minor">
            <a:schemeClr val="tx1"/>
          </a:fontRef>
        </p:style>
      </p:cxnSp>
      <p:sp>
        <p:nvSpPr>
          <p:cNvPr id="4233" name="Parallélogramme 4232"/>
          <p:cNvSpPr/>
          <p:nvPr/>
        </p:nvSpPr>
        <p:spPr>
          <a:xfrm flipH="1">
            <a:off x="846154" y="3541617"/>
            <a:ext cx="2156376" cy="322089"/>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34" name="Parallélogramme 4233"/>
          <p:cNvSpPr/>
          <p:nvPr/>
        </p:nvSpPr>
        <p:spPr>
          <a:xfrm flipH="1">
            <a:off x="3374509" y="3737545"/>
            <a:ext cx="2156376" cy="322089"/>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35" name="Parallélogramme 4234"/>
          <p:cNvSpPr/>
          <p:nvPr/>
        </p:nvSpPr>
        <p:spPr>
          <a:xfrm flipH="1">
            <a:off x="6762313" y="3455211"/>
            <a:ext cx="2156376" cy="322089"/>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36" name="Parallélogramme 4235"/>
          <p:cNvSpPr/>
          <p:nvPr/>
        </p:nvSpPr>
        <p:spPr>
          <a:xfrm flipH="1">
            <a:off x="8052118" y="3618317"/>
            <a:ext cx="2156376" cy="322089"/>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cxnSp>
        <p:nvCxnSpPr>
          <p:cNvPr id="4237" name="Connecteur droit 4236"/>
          <p:cNvCxnSpPr/>
          <p:nvPr/>
        </p:nvCxnSpPr>
        <p:spPr>
          <a:xfrm flipV="1">
            <a:off x="3064781" y="5126651"/>
            <a:ext cx="889200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38" name="Connecteur droit 4237"/>
          <p:cNvCxnSpPr/>
          <p:nvPr/>
        </p:nvCxnSpPr>
        <p:spPr>
          <a:xfrm>
            <a:off x="10848171" y="4420983"/>
            <a:ext cx="1128050" cy="71761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239" name="Connecteur droit 4238"/>
          <p:cNvCxnSpPr/>
          <p:nvPr/>
        </p:nvCxnSpPr>
        <p:spPr>
          <a:xfrm>
            <a:off x="1920270" y="4397622"/>
            <a:ext cx="1128050" cy="71761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244" name="Rectangle 4243"/>
          <p:cNvSpPr/>
          <p:nvPr/>
        </p:nvSpPr>
        <p:spPr>
          <a:xfrm rot="1993623">
            <a:off x="1065090" y="2706691"/>
            <a:ext cx="1018227" cy="369332"/>
          </a:xfrm>
          <a:prstGeom prst="rect">
            <a:avLst/>
          </a:prstGeom>
          <a:solidFill>
            <a:schemeClr val="tx1"/>
          </a:solidFill>
        </p:spPr>
        <p:txBody>
          <a:bodyPr wrap="none" lIns="91440" tIns="45720" rIns="91440" bIns="45720">
            <a:spAutoFit/>
          </a:bodyPr>
          <a:lstStyle/>
          <a:p>
            <a:pPr algn="ctr"/>
            <a:r>
              <a:rPr lang="fr-FR" b="0" cap="none" spc="0" dirty="0">
                <a:ln w="0"/>
                <a:solidFill>
                  <a:schemeClr val="bg1"/>
                </a:solidFill>
                <a:effectLst>
                  <a:outerShdw blurRad="38100" dist="19050" dir="2700000" algn="tl" rotWithShape="0">
                    <a:schemeClr val="dk1">
                      <a:alpha val="40000"/>
                    </a:schemeClr>
                  </a:outerShdw>
                </a:effectLst>
              </a:rPr>
              <a:t>Process</a:t>
            </a:r>
            <a:endParaRPr lang="fr-FR" b="0" cap="none" spc="0" dirty="0">
              <a:ln w="0"/>
              <a:solidFill>
                <a:schemeClr val="bg1"/>
              </a:solidFill>
              <a:effectLst>
                <a:outerShdw blurRad="38100" dist="19050" dir="2700000" algn="tl" rotWithShape="0">
                  <a:schemeClr val="dk1">
                    <a:alpha val="40000"/>
                  </a:schemeClr>
                </a:outerShdw>
              </a:effectLst>
            </a:endParaRPr>
          </a:p>
        </p:txBody>
      </p:sp>
      <p:sp>
        <p:nvSpPr>
          <p:cNvPr id="4245" name="Rectangle 4244"/>
          <p:cNvSpPr/>
          <p:nvPr/>
        </p:nvSpPr>
        <p:spPr>
          <a:xfrm rot="1993623">
            <a:off x="74886" y="3832677"/>
            <a:ext cx="1428596" cy="369332"/>
          </a:xfrm>
          <a:prstGeom prst="rect">
            <a:avLst/>
          </a:prstGeom>
          <a:solidFill>
            <a:schemeClr val="accent1"/>
          </a:solidFill>
        </p:spPr>
        <p:txBody>
          <a:bodyPr wrap="none" lIns="91440" tIns="45720" rIns="91440" bIns="45720">
            <a:spAutoFit/>
          </a:bodyPr>
          <a:lstStyle/>
          <a:p>
            <a:pPr algn="ctr"/>
            <a:r>
              <a:rPr lang="fr-FR" b="0" cap="none" spc="0" dirty="0">
                <a:ln w="0"/>
                <a:solidFill>
                  <a:schemeClr val="bg1"/>
                </a:solidFill>
                <a:effectLst>
                  <a:outerShdw blurRad="38100" dist="19050" dir="2700000" algn="tl" rotWithShape="0">
                    <a:schemeClr val="dk1">
                      <a:alpha val="40000"/>
                    </a:schemeClr>
                  </a:outerShdw>
                </a:effectLst>
              </a:rPr>
              <a:t>Applications</a:t>
            </a:r>
            <a:endParaRPr lang="fr-FR" b="0" cap="none" spc="0" dirty="0">
              <a:ln w="0"/>
              <a:solidFill>
                <a:schemeClr val="bg1"/>
              </a:solidFill>
              <a:effectLst>
                <a:outerShdw blurRad="38100" dist="19050" dir="2700000" algn="tl" rotWithShape="0">
                  <a:schemeClr val="dk1">
                    <a:alpha val="40000"/>
                  </a:schemeClr>
                </a:outerShdw>
              </a:effectLst>
            </a:endParaRPr>
          </a:p>
        </p:txBody>
      </p:sp>
      <p:sp>
        <p:nvSpPr>
          <p:cNvPr id="4247" name="Rectangle 4246"/>
          <p:cNvSpPr/>
          <p:nvPr/>
        </p:nvSpPr>
        <p:spPr>
          <a:xfrm rot="1993623">
            <a:off x="1889216" y="4707936"/>
            <a:ext cx="671979" cy="369332"/>
          </a:xfrm>
          <a:prstGeom prst="rect">
            <a:avLst/>
          </a:prstGeom>
          <a:solidFill>
            <a:schemeClr val="accent3"/>
          </a:solidFill>
          <a:ln>
            <a:noFill/>
          </a:ln>
        </p:spPr>
        <p:txBody>
          <a:bodyPr wrap="none" lIns="91440" tIns="45720" rIns="91440" bIns="45720">
            <a:spAutoFit/>
          </a:bodyPr>
          <a:lstStyle/>
          <a:p>
            <a:pPr algn="ctr"/>
            <a:r>
              <a:rPr lang="fr-FR" b="0" cap="none" spc="0" dirty="0">
                <a:ln w="0"/>
                <a:solidFill>
                  <a:schemeClr val="bg1"/>
                </a:solidFill>
                <a:effectLst>
                  <a:outerShdw blurRad="38100" dist="19050" dir="2700000" algn="tl" rotWithShape="0">
                    <a:schemeClr val="dk1">
                      <a:alpha val="40000"/>
                    </a:schemeClr>
                  </a:outerShdw>
                </a:effectLst>
              </a:rPr>
              <a:t>Data</a:t>
            </a:r>
            <a:endParaRPr lang="fr-FR" b="0" cap="none" spc="0" dirty="0">
              <a:ln w="0"/>
              <a:solidFill>
                <a:schemeClr val="bg1"/>
              </a:solidFill>
              <a:effectLst>
                <a:outerShdw blurRad="38100" dist="19050" dir="2700000" algn="tl" rotWithShape="0">
                  <a:schemeClr val="dk1">
                    <a:alpha val="40000"/>
                  </a:schemeClr>
                </a:outerShdw>
              </a:effectLst>
            </a:endParaRPr>
          </a:p>
        </p:txBody>
      </p:sp>
      <p:cxnSp>
        <p:nvCxnSpPr>
          <p:cNvPr id="4248" name="Connecteur droit 4247"/>
          <p:cNvCxnSpPr/>
          <p:nvPr/>
        </p:nvCxnSpPr>
        <p:spPr>
          <a:xfrm>
            <a:off x="2088728" y="6092148"/>
            <a:ext cx="9149901" cy="1320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49" name="Connecteur droit 4248"/>
          <p:cNvCxnSpPr/>
          <p:nvPr/>
        </p:nvCxnSpPr>
        <p:spPr>
          <a:xfrm>
            <a:off x="10160801" y="5399685"/>
            <a:ext cx="1128050" cy="71761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250" name="Connecteur droit 4249"/>
          <p:cNvCxnSpPr/>
          <p:nvPr/>
        </p:nvCxnSpPr>
        <p:spPr>
          <a:xfrm>
            <a:off x="973220" y="5374533"/>
            <a:ext cx="1128050" cy="71761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251" name="Rectangle 4250"/>
          <p:cNvSpPr/>
          <p:nvPr/>
        </p:nvSpPr>
        <p:spPr>
          <a:xfrm rot="1993623">
            <a:off x="521324" y="5654408"/>
            <a:ext cx="1544012" cy="369332"/>
          </a:xfrm>
          <a:prstGeom prst="rect">
            <a:avLst/>
          </a:prstGeom>
          <a:solidFill>
            <a:schemeClr val="accent6"/>
          </a:solidFill>
        </p:spPr>
        <p:txBody>
          <a:bodyPr wrap="none" lIns="91440" tIns="45720" rIns="91440" bIns="45720">
            <a:spAutoFit/>
          </a:bodyPr>
          <a:lstStyle/>
          <a:p>
            <a:pPr algn="ctr"/>
            <a:r>
              <a:rPr lang="fr-FR" b="0" cap="none" spc="0" dirty="0">
                <a:ln w="0"/>
                <a:solidFill>
                  <a:schemeClr val="bg1"/>
                </a:solidFill>
                <a:effectLst>
                  <a:outerShdw blurRad="38100" dist="19050" dir="2700000" algn="tl" rotWithShape="0">
                    <a:schemeClr val="dk1">
                      <a:alpha val="40000"/>
                    </a:schemeClr>
                  </a:outerShdw>
                </a:effectLst>
              </a:rPr>
              <a:t>Infrastructure</a:t>
            </a:r>
            <a:endParaRPr lang="fr-FR" b="0" cap="none" spc="0" dirty="0">
              <a:ln w="0"/>
              <a:solidFill>
                <a:schemeClr val="bg1"/>
              </a:solidFill>
              <a:effectLst>
                <a:outerShdw blurRad="38100" dist="19050" dir="2700000" algn="tl" rotWithShape="0">
                  <a:schemeClr val="dk1">
                    <a:alpha val="40000"/>
                  </a:schemeClr>
                </a:outerShdw>
              </a:effectLst>
            </a:endParaRPr>
          </a:p>
        </p:txBody>
      </p:sp>
      <p:sp>
        <p:nvSpPr>
          <p:cNvPr id="4252" name="Cylindre 4251"/>
          <p:cNvSpPr/>
          <p:nvPr/>
        </p:nvSpPr>
        <p:spPr>
          <a:xfrm>
            <a:off x="2196353" y="5425904"/>
            <a:ext cx="1113485" cy="391574"/>
          </a:xfrm>
          <a:prstGeom prst="ca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53" name="Cylindre 4252"/>
          <p:cNvSpPr/>
          <p:nvPr/>
        </p:nvSpPr>
        <p:spPr>
          <a:xfrm>
            <a:off x="4541881" y="5689355"/>
            <a:ext cx="472073" cy="342646"/>
          </a:xfrm>
          <a:prstGeom prst="ca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54" name="Cylindre 4253"/>
          <p:cNvSpPr/>
          <p:nvPr/>
        </p:nvSpPr>
        <p:spPr>
          <a:xfrm>
            <a:off x="7813344" y="5523631"/>
            <a:ext cx="1128050" cy="477973"/>
          </a:xfrm>
          <a:prstGeom prst="ca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55" name="Cylindre 4254"/>
          <p:cNvSpPr/>
          <p:nvPr/>
        </p:nvSpPr>
        <p:spPr>
          <a:xfrm>
            <a:off x="6228429" y="5339497"/>
            <a:ext cx="732204" cy="477973"/>
          </a:xfrm>
          <a:prstGeom prst="ca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cxnSp>
        <p:nvCxnSpPr>
          <p:cNvPr id="4257" name="Connecteur : en arc 4256"/>
          <p:cNvCxnSpPr>
            <a:stCxn id="4252" idx="4"/>
            <a:endCxn id="4253" idx="2"/>
          </p:cNvCxnSpPr>
          <p:nvPr/>
        </p:nvCxnSpPr>
        <p:spPr>
          <a:xfrm>
            <a:off x="3309838" y="5621691"/>
            <a:ext cx="1232043" cy="238987"/>
          </a:xfrm>
          <a:prstGeom prst="curvedConnector3">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58" name="Connecteur : en arc 4257"/>
          <p:cNvCxnSpPr>
            <a:stCxn id="4252" idx="4"/>
            <a:endCxn id="4278" idx="2"/>
          </p:cNvCxnSpPr>
          <p:nvPr/>
        </p:nvCxnSpPr>
        <p:spPr>
          <a:xfrm flipV="1">
            <a:off x="3309838" y="5575587"/>
            <a:ext cx="2040875" cy="46104"/>
          </a:xfrm>
          <a:prstGeom prst="curved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65" name="Connecteur : en arc 4264"/>
          <p:cNvCxnSpPr>
            <a:stCxn id="4253" idx="4"/>
            <a:endCxn id="4255" idx="3"/>
          </p:cNvCxnSpPr>
          <p:nvPr/>
        </p:nvCxnSpPr>
        <p:spPr>
          <a:xfrm flipV="1">
            <a:off x="5013954" y="5817470"/>
            <a:ext cx="1580577" cy="43208"/>
          </a:xfrm>
          <a:prstGeom prst="curvedConnector2">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69" name="Connecteur : en arc 4268"/>
          <p:cNvCxnSpPr>
            <a:stCxn id="4253" idx="4"/>
            <a:endCxn id="4254" idx="2"/>
          </p:cNvCxnSpPr>
          <p:nvPr/>
        </p:nvCxnSpPr>
        <p:spPr>
          <a:xfrm flipV="1">
            <a:off x="5013954" y="5762618"/>
            <a:ext cx="2799390" cy="98060"/>
          </a:xfrm>
          <a:prstGeom prst="curvedConnector3">
            <a:avLst>
              <a:gd name="adj1" fmla="val 87382"/>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73" name="Connecteur : en arc 4272"/>
          <p:cNvCxnSpPr>
            <a:stCxn id="4255" idx="4"/>
            <a:endCxn id="4254" idx="1"/>
          </p:cNvCxnSpPr>
          <p:nvPr/>
        </p:nvCxnSpPr>
        <p:spPr>
          <a:xfrm flipV="1">
            <a:off x="6960633" y="5523631"/>
            <a:ext cx="1416736" cy="54853"/>
          </a:xfrm>
          <a:prstGeom prst="curvedConnector4">
            <a:avLst>
              <a:gd name="adj1" fmla="val 30094"/>
              <a:gd name="adj2" fmla="val 315292"/>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78" name="Cylindre 4277"/>
          <p:cNvSpPr/>
          <p:nvPr/>
        </p:nvSpPr>
        <p:spPr>
          <a:xfrm>
            <a:off x="5350713" y="5435329"/>
            <a:ext cx="202622" cy="280516"/>
          </a:xfrm>
          <a:prstGeom prst="ca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cxnSp>
        <p:nvCxnSpPr>
          <p:cNvPr id="4280" name="Connecteur : en arc 4279"/>
          <p:cNvCxnSpPr>
            <a:stCxn id="4252" idx="4"/>
            <a:endCxn id="4255" idx="1"/>
          </p:cNvCxnSpPr>
          <p:nvPr/>
        </p:nvCxnSpPr>
        <p:spPr>
          <a:xfrm flipV="1">
            <a:off x="3309838" y="5339497"/>
            <a:ext cx="3284693" cy="282194"/>
          </a:xfrm>
          <a:prstGeom prst="curvedConnector4">
            <a:avLst>
              <a:gd name="adj1" fmla="val 44427"/>
              <a:gd name="adj2" fmla="val 105401"/>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85" name="Connecteur : en arc 4284"/>
          <p:cNvCxnSpPr>
            <a:stCxn id="4253" idx="4"/>
            <a:endCxn id="4278" idx="4"/>
          </p:cNvCxnSpPr>
          <p:nvPr/>
        </p:nvCxnSpPr>
        <p:spPr>
          <a:xfrm flipV="1">
            <a:off x="5013954" y="5575587"/>
            <a:ext cx="539381" cy="285091"/>
          </a:xfrm>
          <a:prstGeom prst="curvedConnector3">
            <a:avLst>
              <a:gd name="adj1" fmla="val 142382"/>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88" name="Connecteur : en arc 4287"/>
          <p:cNvCxnSpPr>
            <a:stCxn id="4255" idx="2"/>
            <a:endCxn id="4278" idx="4"/>
          </p:cNvCxnSpPr>
          <p:nvPr/>
        </p:nvCxnSpPr>
        <p:spPr>
          <a:xfrm rot="10800000">
            <a:off x="5553335" y="5575588"/>
            <a:ext cx="675094" cy="2897"/>
          </a:xfrm>
          <a:prstGeom prst="curved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91" name="Parallélogramme 4290"/>
          <p:cNvSpPr/>
          <p:nvPr/>
        </p:nvSpPr>
        <p:spPr>
          <a:xfrm flipH="1">
            <a:off x="1059699" y="3588848"/>
            <a:ext cx="728288" cy="113777"/>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92" name="Parallélogramme 4291"/>
          <p:cNvSpPr/>
          <p:nvPr/>
        </p:nvSpPr>
        <p:spPr>
          <a:xfrm flipH="1">
            <a:off x="1799387" y="3598386"/>
            <a:ext cx="728288" cy="113777"/>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93" name="Parallélogramme 4292"/>
          <p:cNvSpPr/>
          <p:nvPr/>
        </p:nvSpPr>
        <p:spPr>
          <a:xfrm flipH="1">
            <a:off x="1309985" y="3748492"/>
            <a:ext cx="540000" cy="72000"/>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94" name="Parallélogramme 4293"/>
          <p:cNvSpPr/>
          <p:nvPr/>
        </p:nvSpPr>
        <p:spPr>
          <a:xfrm flipH="1">
            <a:off x="1818728" y="3760346"/>
            <a:ext cx="540000" cy="72000"/>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95" name="Parallélogramme 4294"/>
          <p:cNvSpPr/>
          <p:nvPr/>
        </p:nvSpPr>
        <p:spPr>
          <a:xfrm flipH="1">
            <a:off x="2342404" y="3760346"/>
            <a:ext cx="540000" cy="72000"/>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96" name="Parallélogramme 4295"/>
          <p:cNvSpPr/>
          <p:nvPr/>
        </p:nvSpPr>
        <p:spPr>
          <a:xfrm flipH="1">
            <a:off x="3603603" y="3779058"/>
            <a:ext cx="540000" cy="183403"/>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97" name="Parallélogramme 4296"/>
          <p:cNvSpPr/>
          <p:nvPr/>
        </p:nvSpPr>
        <p:spPr>
          <a:xfrm flipH="1">
            <a:off x="4112346" y="3790913"/>
            <a:ext cx="540000" cy="72000"/>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98" name="Parallélogramme 4297"/>
          <p:cNvSpPr/>
          <p:nvPr/>
        </p:nvSpPr>
        <p:spPr>
          <a:xfrm flipH="1">
            <a:off x="4636022" y="3790913"/>
            <a:ext cx="540000" cy="72000"/>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299" name="Parallélogramme 4298"/>
          <p:cNvSpPr/>
          <p:nvPr/>
        </p:nvSpPr>
        <p:spPr>
          <a:xfrm flipH="1">
            <a:off x="4255272" y="3911334"/>
            <a:ext cx="540000" cy="72000"/>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300" name="Parallélogramme 4299"/>
          <p:cNvSpPr/>
          <p:nvPr/>
        </p:nvSpPr>
        <p:spPr>
          <a:xfrm flipH="1">
            <a:off x="4764015" y="3923188"/>
            <a:ext cx="540000" cy="72000"/>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302" name="Parallélogramme 4301"/>
          <p:cNvSpPr/>
          <p:nvPr/>
        </p:nvSpPr>
        <p:spPr>
          <a:xfrm flipH="1">
            <a:off x="7058746" y="3496273"/>
            <a:ext cx="540000" cy="72000"/>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303" name="Parallélogramme 4302"/>
          <p:cNvSpPr/>
          <p:nvPr/>
        </p:nvSpPr>
        <p:spPr>
          <a:xfrm flipH="1">
            <a:off x="7582422" y="3496273"/>
            <a:ext cx="540000" cy="72000"/>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304" name="Parallélogramme 4303"/>
          <p:cNvSpPr/>
          <p:nvPr/>
        </p:nvSpPr>
        <p:spPr>
          <a:xfrm flipH="1">
            <a:off x="7201672" y="3616694"/>
            <a:ext cx="540000" cy="72000"/>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305" name="Parallélogramme 4304"/>
          <p:cNvSpPr/>
          <p:nvPr/>
        </p:nvSpPr>
        <p:spPr>
          <a:xfrm flipH="1">
            <a:off x="7710415" y="3628548"/>
            <a:ext cx="540000" cy="72000"/>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306" name="Parallélogramme 4305"/>
          <p:cNvSpPr/>
          <p:nvPr/>
        </p:nvSpPr>
        <p:spPr>
          <a:xfrm flipH="1">
            <a:off x="8116574" y="3534495"/>
            <a:ext cx="540000" cy="183403"/>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307" name="Parallélogramme 4306"/>
          <p:cNvSpPr/>
          <p:nvPr/>
        </p:nvSpPr>
        <p:spPr>
          <a:xfrm flipH="1">
            <a:off x="8283455" y="3660901"/>
            <a:ext cx="728288" cy="113777"/>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308" name="Parallélogramme 4307"/>
          <p:cNvSpPr/>
          <p:nvPr/>
        </p:nvSpPr>
        <p:spPr>
          <a:xfrm flipH="1">
            <a:off x="9023143" y="3670439"/>
            <a:ext cx="728288" cy="113777"/>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309" name="Parallélogramme 4308"/>
          <p:cNvSpPr/>
          <p:nvPr/>
        </p:nvSpPr>
        <p:spPr>
          <a:xfrm flipH="1">
            <a:off x="8533741" y="3820545"/>
            <a:ext cx="540000" cy="72000"/>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310" name="Parallélogramme 4309"/>
          <p:cNvSpPr/>
          <p:nvPr/>
        </p:nvSpPr>
        <p:spPr>
          <a:xfrm flipH="1">
            <a:off x="9042484" y="3832399"/>
            <a:ext cx="540000" cy="72000"/>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311" name="Parallélogramme 4310"/>
          <p:cNvSpPr/>
          <p:nvPr/>
        </p:nvSpPr>
        <p:spPr>
          <a:xfrm flipH="1">
            <a:off x="9566160" y="3832399"/>
            <a:ext cx="540000" cy="72000"/>
          </a:xfrm>
          <a:prstGeom prst="parallelogram">
            <a:avLst>
              <a:gd name="adj" fmla="val 14486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nvGrpSpPr>
          <p:cNvPr id="4328" name="Groupe 4327"/>
          <p:cNvGrpSpPr/>
          <p:nvPr/>
        </p:nvGrpSpPr>
        <p:grpSpPr>
          <a:xfrm>
            <a:off x="2452247" y="4543642"/>
            <a:ext cx="2156376" cy="576998"/>
            <a:chOff x="2452247" y="4543642"/>
            <a:chExt cx="2156376" cy="576998"/>
          </a:xfrm>
        </p:grpSpPr>
        <p:sp>
          <p:nvSpPr>
            <p:cNvPr id="4312" name="Parallélogramme 4311"/>
            <p:cNvSpPr/>
            <p:nvPr/>
          </p:nvSpPr>
          <p:spPr>
            <a:xfrm flipH="1">
              <a:off x="2452247" y="4568581"/>
              <a:ext cx="2156376" cy="469754"/>
            </a:xfrm>
            <a:prstGeom prst="parallelogram">
              <a:avLst>
                <a:gd name="adj" fmla="val 144867"/>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cxnSp>
          <p:nvCxnSpPr>
            <p:cNvPr id="4314" name="Connecteur droit 4313"/>
            <p:cNvCxnSpPr/>
            <p:nvPr/>
          </p:nvCxnSpPr>
          <p:spPr>
            <a:xfrm>
              <a:off x="2576971" y="4663440"/>
              <a:ext cx="1512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15" name="Connecteur droit 4314"/>
            <p:cNvCxnSpPr/>
            <p:nvPr/>
          </p:nvCxnSpPr>
          <p:spPr>
            <a:xfrm>
              <a:off x="2707272" y="4754880"/>
              <a:ext cx="1512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16" name="Connecteur droit 4315"/>
            <p:cNvCxnSpPr/>
            <p:nvPr/>
          </p:nvCxnSpPr>
          <p:spPr>
            <a:xfrm>
              <a:off x="2882404" y="4856480"/>
              <a:ext cx="1476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17" name="Connecteur droit 4316"/>
            <p:cNvCxnSpPr/>
            <p:nvPr/>
          </p:nvCxnSpPr>
          <p:spPr>
            <a:xfrm>
              <a:off x="3034171" y="5120640"/>
              <a:ext cx="1548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18" name="Connecteur droit 4317"/>
            <p:cNvCxnSpPr/>
            <p:nvPr/>
          </p:nvCxnSpPr>
          <p:spPr>
            <a:xfrm>
              <a:off x="3004041" y="4946895"/>
              <a:ext cx="1512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19" name="Connecteur droit 4318"/>
            <p:cNvCxnSpPr/>
            <p:nvPr/>
          </p:nvCxnSpPr>
          <p:spPr>
            <a:xfrm>
              <a:off x="3190176"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22" name="Connecteur droit 4321"/>
            <p:cNvCxnSpPr/>
            <p:nvPr/>
          </p:nvCxnSpPr>
          <p:spPr>
            <a:xfrm>
              <a:off x="3006347"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23" name="Connecteur droit 4322"/>
            <p:cNvCxnSpPr/>
            <p:nvPr/>
          </p:nvCxnSpPr>
          <p:spPr>
            <a:xfrm>
              <a:off x="2773694"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24" name="Connecteur droit 4323"/>
            <p:cNvCxnSpPr/>
            <p:nvPr/>
          </p:nvCxnSpPr>
          <p:spPr>
            <a:xfrm>
              <a:off x="3433637"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25" name="Connecteur droit 4324"/>
            <p:cNvCxnSpPr/>
            <p:nvPr/>
          </p:nvCxnSpPr>
          <p:spPr>
            <a:xfrm>
              <a:off x="3697673"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26" name="ZoneTexte 4325"/>
            <p:cNvSpPr txBox="1"/>
            <p:nvPr/>
          </p:nvSpPr>
          <p:spPr>
            <a:xfrm>
              <a:off x="2568757" y="4543642"/>
              <a:ext cx="1882515" cy="353943"/>
            </a:xfrm>
            <a:prstGeom prst="rect">
              <a:avLst/>
            </a:prstGeom>
            <a:noFill/>
          </p:spPr>
          <p:txBody>
            <a:bodyPr wrap="square" rtlCol="0">
              <a:spAutoFit/>
            </a:bodyPr>
            <a:lstStyle/>
            <a:p>
              <a:r>
                <a:rPr lang="fr-FR" sz="500" b="1" dirty="0">
                  <a:solidFill>
                    <a:schemeClr val="accent3"/>
                  </a:solidFill>
                </a:rPr>
                <a:t>XXX      </a:t>
              </a:r>
              <a:r>
                <a:rPr lang="fr-FR" sz="500" b="1" dirty="0" err="1">
                  <a:solidFill>
                    <a:schemeClr val="accent3"/>
                  </a:solidFill>
                </a:rPr>
                <a:t>XXX</a:t>
              </a:r>
              <a:r>
                <a:rPr lang="fr-FR" sz="500" b="1" dirty="0">
                  <a:solidFill>
                    <a:schemeClr val="accent3"/>
                  </a:solidFill>
                </a:rPr>
                <a:t>     </a:t>
              </a:r>
              <a:r>
                <a:rPr lang="fr-FR" sz="500" b="1" dirty="0" err="1">
                  <a:solidFill>
                    <a:schemeClr val="accent3"/>
                  </a:solidFill>
                </a:rPr>
                <a:t>XXX</a:t>
              </a:r>
              <a:r>
                <a:rPr lang="fr-FR" sz="500" b="1" dirty="0">
                  <a:solidFill>
                    <a:schemeClr val="accent3"/>
                  </a:solidFill>
                </a:rPr>
                <a:t>     </a:t>
              </a:r>
              <a:r>
                <a:rPr lang="fr-FR" sz="500" b="1" dirty="0" err="1">
                  <a:solidFill>
                    <a:schemeClr val="accent3"/>
                  </a:solidFill>
                </a:rPr>
                <a:t>XXX</a:t>
              </a:r>
              <a:r>
                <a:rPr lang="fr-FR" sz="500" b="1" dirty="0">
                  <a:solidFill>
                    <a:schemeClr val="accent3"/>
                  </a:solidFill>
                </a:rPr>
                <a:t>        </a:t>
              </a:r>
              <a:r>
                <a:rPr lang="fr-FR" sz="500" b="1" dirty="0" err="1">
                  <a:solidFill>
                    <a:schemeClr val="accent3"/>
                  </a:solidFill>
                </a:rPr>
                <a:t>XXX</a:t>
              </a:r>
              <a:r>
                <a:rPr lang="fr-FR" sz="500" b="1" dirty="0">
                  <a:solidFill>
                    <a:schemeClr val="accent3"/>
                  </a:solidFill>
                </a:rPr>
                <a:t>      </a:t>
              </a:r>
              <a:r>
                <a:rPr lang="fr-FR" sz="500" b="1" dirty="0" err="1">
                  <a:solidFill>
                    <a:schemeClr val="accent3"/>
                  </a:solidFill>
                </a:rPr>
                <a:t>XXX</a:t>
              </a:r>
              <a:endParaRPr lang="fr-FR" sz="500" b="1" dirty="0">
                <a:solidFill>
                  <a:schemeClr val="accent3"/>
                </a:solidFill>
              </a:endParaRPr>
            </a:p>
            <a:p>
              <a:endParaRPr lang="fr-FR" sz="400" dirty="0">
                <a:solidFill>
                  <a:schemeClr val="accent3"/>
                </a:solidFill>
              </a:endParaRPr>
            </a:p>
            <a:p>
              <a:r>
                <a:rPr lang="fr-FR" sz="400" dirty="0">
                  <a:solidFill>
                    <a:schemeClr val="accent3"/>
                  </a:solidFill>
                </a:rPr>
                <a:t>        XXX             XXXX       XXX     XXXX        </a:t>
              </a:r>
              <a:r>
                <a:rPr lang="fr-FR" sz="400" dirty="0" err="1">
                  <a:solidFill>
                    <a:schemeClr val="accent3"/>
                  </a:solidFill>
                </a:rPr>
                <a:t>XXXX</a:t>
              </a:r>
              <a:r>
                <a:rPr lang="fr-FR" sz="400" dirty="0">
                  <a:solidFill>
                    <a:schemeClr val="accent3"/>
                  </a:solidFill>
                </a:rPr>
                <a:t>          X</a:t>
              </a:r>
              <a:endParaRPr lang="fr-FR" sz="400" dirty="0">
                <a:solidFill>
                  <a:schemeClr val="accent3"/>
                </a:solidFill>
              </a:endParaRPr>
            </a:p>
            <a:p>
              <a:r>
                <a:rPr lang="fr-FR" sz="400" dirty="0">
                  <a:solidFill>
                    <a:schemeClr val="accent3"/>
                  </a:solidFill>
                </a:rPr>
                <a:t>                XXXX         XXX      </a:t>
              </a:r>
              <a:r>
                <a:rPr lang="fr-FR" sz="400" dirty="0" err="1">
                  <a:solidFill>
                    <a:schemeClr val="accent3"/>
                  </a:solidFill>
                </a:rPr>
                <a:t>XXX</a:t>
              </a:r>
              <a:r>
                <a:rPr lang="fr-FR" sz="400" dirty="0">
                  <a:solidFill>
                    <a:schemeClr val="accent3"/>
                  </a:solidFill>
                </a:rPr>
                <a:t>          </a:t>
              </a:r>
              <a:r>
                <a:rPr lang="fr-FR" sz="400" dirty="0" err="1">
                  <a:solidFill>
                    <a:schemeClr val="accent3"/>
                  </a:solidFill>
                </a:rPr>
                <a:t>XXX</a:t>
              </a:r>
              <a:r>
                <a:rPr lang="fr-FR" sz="400" dirty="0">
                  <a:solidFill>
                    <a:schemeClr val="accent3"/>
                  </a:solidFill>
                </a:rPr>
                <a:t>          XX             XXX       </a:t>
              </a:r>
              <a:endParaRPr lang="fr-FR" sz="400" dirty="0">
                <a:solidFill>
                  <a:schemeClr val="accent3"/>
                </a:solidFill>
              </a:endParaRPr>
            </a:p>
          </p:txBody>
        </p:sp>
      </p:grpSp>
      <p:grpSp>
        <p:nvGrpSpPr>
          <p:cNvPr id="4329" name="Groupe 4328"/>
          <p:cNvGrpSpPr/>
          <p:nvPr/>
        </p:nvGrpSpPr>
        <p:grpSpPr>
          <a:xfrm>
            <a:off x="5292110" y="4729671"/>
            <a:ext cx="1733782" cy="376429"/>
            <a:chOff x="2452247" y="4543642"/>
            <a:chExt cx="2156376" cy="576998"/>
          </a:xfrm>
        </p:grpSpPr>
        <p:sp>
          <p:nvSpPr>
            <p:cNvPr id="4330" name="Parallélogramme 4329"/>
            <p:cNvSpPr/>
            <p:nvPr/>
          </p:nvSpPr>
          <p:spPr>
            <a:xfrm flipH="1">
              <a:off x="2452247" y="4568581"/>
              <a:ext cx="2156376" cy="469754"/>
            </a:xfrm>
            <a:prstGeom prst="parallelogram">
              <a:avLst>
                <a:gd name="adj" fmla="val 144867"/>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7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cxnSp>
          <p:nvCxnSpPr>
            <p:cNvPr id="4331" name="Connecteur droit 4330"/>
            <p:cNvCxnSpPr/>
            <p:nvPr/>
          </p:nvCxnSpPr>
          <p:spPr>
            <a:xfrm>
              <a:off x="2576971" y="4663440"/>
              <a:ext cx="1512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32" name="Connecteur droit 4331"/>
            <p:cNvCxnSpPr/>
            <p:nvPr/>
          </p:nvCxnSpPr>
          <p:spPr>
            <a:xfrm>
              <a:off x="2707272" y="4754880"/>
              <a:ext cx="1512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33" name="Connecteur droit 4332"/>
            <p:cNvCxnSpPr/>
            <p:nvPr/>
          </p:nvCxnSpPr>
          <p:spPr>
            <a:xfrm>
              <a:off x="2882404" y="4856480"/>
              <a:ext cx="1476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34" name="Connecteur droit 4333"/>
            <p:cNvCxnSpPr/>
            <p:nvPr/>
          </p:nvCxnSpPr>
          <p:spPr>
            <a:xfrm>
              <a:off x="3034171" y="5120640"/>
              <a:ext cx="1548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35" name="Connecteur droit 4334"/>
            <p:cNvCxnSpPr/>
            <p:nvPr/>
          </p:nvCxnSpPr>
          <p:spPr>
            <a:xfrm>
              <a:off x="3004041" y="4946895"/>
              <a:ext cx="1512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36" name="Connecteur droit 4335"/>
            <p:cNvCxnSpPr/>
            <p:nvPr/>
          </p:nvCxnSpPr>
          <p:spPr>
            <a:xfrm>
              <a:off x="3190176"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37" name="Connecteur droit 4336"/>
            <p:cNvCxnSpPr/>
            <p:nvPr/>
          </p:nvCxnSpPr>
          <p:spPr>
            <a:xfrm>
              <a:off x="3006347"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38" name="Connecteur droit 4337"/>
            <p:cNvCxnSpPr/>
            <p:nvPr/>
          </p:nvCxnSpPr>
          <p:spPr>
            <a:xfrm>
              <a:off x="2773694"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39" name="Connecteur droit 4338"/>
            <p:cNvCxnSpPr/>
            <p:nvPr/>
          </p:nvCxnSpPr>
          <p:spPr>
            <a:xfrm>
              <a:off x="3433637"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40" name="Connecteur droit 4339"/>
            <p:cNvCxnSpPr/>
            <p:nvPr/>
          </p:nvCxnSpPr>
          <p:spPr>
            <a:xfrm>
              <a:off x="3697673"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41" name="ZoneTexte 4340"/>
            <p:cNvSpPr txBox="1"/>
            <p:nvPr/>
          </p:nvSpPr>
          <p:spPr>
            <a:xfrm>
              <a:off x="2568757" y="4543642"/>
              <a:ext cx="1882515" cy="448178"/>
            </a:xfrm>
            <a:prstGeom prst="rect">
              <a:avLst/>
            </a:prstGeom>
            <a:noFill/>
          </p:spPr>
          <p:txBody>
            <a:bodyPr wrap="square" rtlCol="0">
              <a:spAutoFit/>
            </a:bodyPr>
            <a:lstStyle/>
            <a:p>
              <a:r>
                <a:rPr lang="fr-FR" sz="400" b="1" dirty="0">
                  <a:solidFill>
                    <a:schemeClr val="accent3"/>
                  </a:solidFill>
                </a:rPr>
                <a:t>XXX      </a:t>
              </a:r>
              <a:r>
                <a:rPr lang="fr-FR" sz="400" b="1" dirty="0" err="1">
                  <a:solidFill>
                    <a:schemeClr val="accent3"/>
                  </a:solidFill>
                </a:rPr>
                <a:t>XXX</a:t>
              </a:r>
              <a:r>
                <a:rPr lang="fr-FR" sz="400" b="1" dirty="0">
                  <a:solidFill>
                    <a:schemeClr val="accent3"/>
                  </a:solidFill>
                </a:rPr>
                <a:t>     </a:t>
              </a:r>
              <a:r>
                <a:rPr lang="fr-FR" sz="400" b="1" dirty="0" err="1">
                  <a:solidFill>
                    <a:schemeClr val="accent3"/>
                  </a:solidFill>
                </a:rPr>
                <a:t>XXX</a:t>
              </a:r>
              <a:r>
                <a:rPr lang="fr-FR" sz="400" b="1" dirty="0">
                  <a:solidFill>
                    <a:schemeClr val="accent3"/>
                  </a:solidFill>
                </a:rPr>
                <a:t>     </a:t>
              </a:r>
              <a:r>
                <a:rPr lang="fr-FR" sz="400" b="1" dirty="0" err="1">
                  <a:solidFill>
                    <a:schemeClr val="accent3"/>
                  </a:solidFill>
                </a:rPr>
                <a:t>XXX</a:t>
              </a:r>
              <a:r>
                <a:rPr lang="fr-FR" sz="400" b="1" dirty="0">
                  <a:solidFill>
                    <a:schemeClr val="accent3"/>
                  </a:solidFill>
                </a:rPr>
                <a:t>        </a:t>
              </a:r>
              <a:r>
                <a:rPr lang="fr-FR" sz="400" b="1" dirty="0" err="1">
                  <a:solidFill>
                    <a:schemeClr val="accent3"/>
                  </a:solidFill>
                </a:rPr>
                <a:t>XXX</a:t>
              </a:r>
              <a:r>
                <a:rPr lang="fr-FR" sz="400" b="1" dirty="0">
                  <a:solidFill>
                    <a:schemeClr val="accent3"/>
                  </a:solidFill>
                </a:rPr>
                <a:t>      </a:t>
              </a:r>
              <a:r>
                <a:rPr lang="fr-FR" sz="400" b="1" dirty="0" err="1">
                  <a:solidFill>
                    <a:schemeClr val="accent3"/>
                  </a:solidFill>
                </a:rPr>
                <a:t>XXX</a:t>
              </a:r>
              <a:endParaRPr lang="fr-FR" sz="400" b="1" dirty="0">
                <a:solidFill>
                  <a:schemeClr val="accent3"/>
                </a:solidFill>
              </a:endParaRPr>
            </a:p>
            <a:p>
              <a:endParaRPr lang="fr-FR" sz="300" dirty="0">
                <a:solidFill>
                  <a:schemeClr val="accent3"/>
                </a:solidFill>
              </a:endParaRPr>
            </a:p>
            <a:p>
              <a:r>
                <a:rPr lang="fr-FR" sz="300" dirty="0">
                  <a:solidFill>
                    <a:schemeClr val="accent3"/>
                  </a:solidFill>
                </a:rPr>
                <a:t>        XXX             XXXX       XXX     XXXX        </a:t>
              </a:r>
              <a:r>
                <a:rPr lang="fr-FR" sz="300" dirty="0" err="1">
                  <a:solidFill>
                    <a:schemeClr val="accent3"/>
                  </a:solidFill>
                </a:rPr>
                <a:t>XXXX</a:t>
              </a:r>
              <a:r>
                <a:rPr lang="fr-FR" sz="300" dirty="0">
                  <a:solidFill>
                    <a:schemeClr val="accent3"/>
                  </a:solidFill>
                </a:rPr>
                <a:t>          X</a:t>
              </a:r>
              <a:endParaRPr lang="fr-FR" sz="300" dirty="0">
                <a:solidFill>
                  <a:schemeClr val="accent3"/>
                </a:solidFill>
              </a:endParaRPr>
            </a:p>
            <a:p>
              <a:r>
                <a:rPr lang="fr-FR" sz="300" dirty="0">
                  <a:solidFill>
                    <a:schemeClr val="accent3"/>
                  </a:solidFill>
                </a:rPr>
                <a:t>                XXXX         XXX      </a:t>
              </a:r>
              <a:r>
                <a:rPr lang="fr-FR" sz="300" dirty="0" err="1">
                  <a:solidFill>
                    <a:schemeClr val="accent3"/>
                  </a:solidFill>
                </a:rPr>
                <a:t>XXX</a:t>
              </a:r>
              <a:r>
                <a:rPr lang="fr-FR" sz="300" dirty="0">
                  <a:solidFill>
                    <a:schemeClr val="accent3"/>
                  </a:solidFill>
                </a:rPr>
                <a:t>          </a:t>
              </a:r>
              <a:r>
                <a:rPr lang="fr-FR" sz="300" dirty="0" err="1">
                  <a:solidFill>
                    <a:schemeClr val="accent3"/>
                  </a:solidFill>
                </a:rPr>
                <a:t>XXX</a:t>
              </a:r>
              <a:r>
                <a:rPr lang="fr-FR" sz="300" dirty="0">
                  <a:solidFill>
                    <a:schemeClr val="accent3"/>
                  </a:solidFill>
                </a:rPr>
                <a:t>          XX             XXX       </a:t>
              </a:r>
              <a:endParaRPr lang="fr-FR" sz="300" dirty="0">
                <a:solidFill>
                  <a:schemeClr val="accent3"/>
                </a:solidFill>
              </a:endParaRPr>
            </a:p>
          </p:txBody>
        </p:sp>
      </p:grpSp>
      <p:grpSp>
        <p:nvGrpSpPr>
          <p:cNvPr id="4342" name="Groupe 4341"/>
          <p:cNvGrpSpPr/>
          <p:nvPr/>
        </p:nvGrpSpPr>
        <p:grpSpPr>
          <a:xfrm>
            <a:off x="7457693" y="4563223"/>
            <a:ext cx="1875453" cy="588192"/>
            <a:chOff x="2452247" y="4543642"/>
            <a:chExt cx="2156376" cy="576998"/>
          </a:xfrm>
        </p:grpSpPr>
        <p:sp>
          <p:nvSpPr>
            <p:cNvPr id="4343" name="Parallélogramme 4342"/>
            <p:cNvSpPr/>
            <p:nvPr/>
          </p:nvSpPr>
          <p:spPr>
            <a:xfrm flipH="1">
              <a:off x="2452247" y="4568581"/>
              <a:ext cx="2156376" cy="469754"/>
            </a:xfrm>
            <a:prstGeom prst="parallelogram">
              <a:avLst>
                <a:gd name="adj" fmla="val 144867"/>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7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cxnSp>
          <p:nvCxnSpPr>
            <p:cNvPr id="4344" name="Connecteur droit 4343"/>
            <p:cNvCxnSpPr/>
            <p:nvPr/>
          </p:nvCxnSpPr>
          <p:spPr>
            <a:xfrm>
              <a:off x="2576971" y="4663440"/>
              <a:ext cx="1512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45" name="Connecteur droit 4344"/>
            <p:cNvCxnSpPr/>
            <p:nvPr/>
          </p:nvCxnSpPr>
          <p:spPr>
            <a:xfrm>
              <a:off x="2707272" y="4754880"/>
              <a:ext cx="1512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46" name="Connecteur droit 4345"/>
            <p:cNvCxnSpPr/>
            <p:nvPr/>
          </p:nvCxnSpPr>
          <p:spPr>
            <a:xfrm>
              <a:off x="2882404" y="4856480"/>
              <a:ext cx="1476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47" name="Connecteur droit 4346"/>
            <p:cNvCxnSpPr/>
            <p:nvPr/>
          </p:nvCxnSpPr>
          <p:spPr>
            <a:xfrm>
              <a:off x="3034171" y="5120640"/>
              <a:ext cx="1548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48" name="Connecteur droit 4347"/>
            <p:cNvCxnSpPr/>
            <p:nvPr/>
          </p:nvCxnSpPr>
          <p:spPr>
            <a:xfrm>
              <a:off x="3004041" y="4946895"/>
              <a:ext cx="1512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49" name="Connecteur droit 4348"/>
            <p:cNvCxnSpPr/>
            <p:nvPr/>
          </p:nvCxnSpPr>
          <p:spPr>
            <a:xfrm>
              <a:off x="3190176"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0" name="Connecteur droit 4349"/>
            <p:cNvCxnSpPr/>
            <p:nvPr/>
          </p:nvCxnSpPr>
          <p:spPr>
            <a:xfrm>
              <a:off x="3006347"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1" name="Connecteur droit 4350"/>
            <p:cNvCxnSpPr/>
            <p:nvPr/>
          </p:nvCxnSpPr>
          <p:spPr>
            <a:xfrm>
              <a:off x="2773694"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2" name="Connecteur droit 4351"/>
            <p:cNvCxnSpPr/>
            <p:nvPr/>
          </p:nvCxnSpPr>
          <p:spPr>
            <a:xfrm>
              <a:off x="3433637"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3" name="Connecteur droit 4352"/>
            <p:cNvCxnSpPr/>
            <p:nvPr/>
          </p:nvCxnSpPr>
          <p:spPr>
            <a:xfrm>
              <a:off x="3697673"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54" name="ZoneTexte 4353"/>
            <p:cNvSpPr txBox="1"/>
            <p:nvPr/>
          </p:nvSpPr>
          <p:spPr>
            <a:xfrm>
              <a:off x="2568757" y="4543642"/>
              <a:ext cx="1882515" cy="286824"/>
            </a:xfrm>
            <a:prstGeom prst="rect">
              <a:avLst/>
            </a:prstGeom>
            <a:noFill/>
          </p:spPr>
          <p:txBody>
            <a:bodyPr wrap="square" rtlCol="0">
              <a:spAutoFit/>
            </a:bodyPr>
            <a:lstStyle/>
            <a:p>
              <a:r>
                <a:rPr lang="fr-FR" sz="400" b="1" dirty="0">
                  <a:solidFill>
                    <a:schemeClr val="accent3"/>
                  </a:solidFill>
                </a:rPr>
                <a:t>XXX      </a:t>
              </a:r>
              <a:r>
                <a:rPr lang="fr-FR" sz="400" b="1" dirty="0" err="1">
                  <a:solidFill>
                    <a:schemeClr val="accent3"/>
                  </a:solidFill>
                </a:rPr>
                <a:t>XXX</a:t>
              </a:r>
              <a:r>
                <a:rPr lang="fr-FR" sz="400" b="1" dirty="0">
                  <a:solidFill>
                    <a:schemeClr val="accent3"/>
                  </a:solidFill>
                </a:rPr>
                <a:t>     </a:t>
              </a:r>
              <a:r>
                <a:rPr lang="fr-FR" sz="400" b="1" dirty="0" err="1">
                  <a:solidFill>
                    <a:schemeClr val="accent3"/>
                  </a:solidFill>
                </a:rPr>
                <a:t>XXX</a:t>
              </a:r>
              <a:r>
                <a:rPr lang="fr-FR" sz="400" b="1" dirty="0">
                  <a:solidFill>
                    <a:schemeClr val="accent3"/>
                  </a:solidFill>
                </a:rPr>
                <a:t>     </a:t>
              </a:r>
              <a:r>
                <a:rPr lang="fr-FR" sz="400" b="1" dirty="0" err="1">
                  <a:solidFill>
                    <a:schemeClr val="accent3"/>
                  </a:solidFill>
                </a:rPr>
                <a:t>XXX</a:t>
              </a:r>
              <a:r>
                <a:rPr lang="fr-FR" sz="400" b="1" dirty="0">
                  <a:solidFill>
                    <a:schemeClr val="accent3"/>
                  </a:solidFill>
                </a:rPr>
                <a:t>        </a:t>
              </a:r>
              <a:r>
                <a:rPr lang="fr-FR" sz="400" b="1" dirty="0" err="1">
                  <a:solidFill>
                    <a:schemeClr val="accent3"/>
                  </a:solidFill>
                </a:rPr>
                <a:t>XXX</a:t>
              </a:r>
              <a:r>
                <a:rPr lang="fr-FR" sz="400" b="1" dirty="0">
                  <a:solidFill>
                    <a:schemeClr val="accent3"/>
                  </a:solidFill>
                </a:rPr>
                <a:t>      </a:t>
              </a:r>
              <a:r>
                <a:rPr lang="fr-FR" sz="400" b="1" dirty="0" err="1">
                  <a:solidFill>
                    <a:schemeClr val="accent3"/>
                  </a:solidFill>
                </a:rPr>
                <a:t>XXX</a:t>
              </a:r>
              <a:endParaRPr lang="fr-FR" sz="400" b="1" dirty="0">
                <a:solidFill>
                  <a:schemeClr val="accent3"/>
                </a:solidFill>
              </a:endParaRPr>
            </a:p>
            <a:p>
              <a:endParaRPr lang="fr-FR" sz="300" dirty="0">
                <a:solidFill>
                  <a:schemeClr val="accent3"/>
                </a:solidFill>
              </a:endParaRPr>
            </a:p>
            <a:p>
              <a:r>
                <a:rPr lang="fr-FR" sz="300" dirty="0">
                  <a:solidFill>
                    <a:schemeClr val="accent3"/>
                  </a:solidFill>
                </a:rPr>
                <a:t>        XXX             XXXX       XXX     XXXX        </a:t>
              </a:r>
              <a:r>
                <a:rPr lang="fr-FR" sz="300" dirty="0" err="1">
                  <a:solidFill>
                    <a:schemeClr val="accent3"/>
                  </a:solidFill>
                </a:rPr>
                <a:t>XXXX</a:t>
              </a:r>
              <a:r>
                <a:rPr lang="fr-FR" sz="300" dirty="0">
                  <a:solidFill>
                    <a:schemeClr val="accent3"/>
                  </a:solidFill>
                </a:rPr>
                <a:t>          X</a:t>
              </a:r>
              <a:endParaRPr lang="fr-FR" sz="300" dirty="0">
                <a:solidFill>
                  <a:schemeClr val="accent3"/>
                </a:solidFill>
              </a:endParaRPr>
            </a:p>
            <a:p>
              <a:r>
                <a:rPr lang="fr-FR" sz="300" dirty="0">
                  <a:solidFill>
                    <a:schemeClr val="accent3"/>
                  </a:solidFill>
                </a:rPr>
                <a:t>                XXXX         XXX      </a:t>
              </a:r>
              <a:r>
                <a:rPr lang="fr-FR" sz="300" dirty="0" err="1">
                  <a:solidFill>
                    <a:schemeClr val="accent3"/>
                  </a:solidFill>
                </a:rPr>
                <a:t>XXX</a:t>
              </a:r>
              <a:r>
                <a:rPr lang="fr-FR" sz="300" dirty="0">
                  <a:solidFill>
                    <a:schemeClr val="accent3"/>
                  </a:solidFill>
                </a:rPr>
                <a:t>          </a:t>
              </a:r>
              <a:r>
                <a:rPr lang="fr-FR" sz="300" dirty="0" err="1">
                  <a:solidFill>
                    <a:schemeClr val="accent3"/>
                  </a:solidFill>
                </a:rPr>
                <a:t>XXX</a:t>
              </a:r>
              <a:r>
                <a:rPr lang="fr-FR" sz="300" dirty="0">
                  <a:solidFill>
                    <a:schemeClr val="accent3"/>
                  </a:solidFill>
                </a:rPr>
                <a:t>          XX             XXX       </a:t>
              </a:r>
              <a:endParaRPr lang="fr-FR" sz="300" dirty="0">
                <a:solidFill>
                  <a:schemeClr val="accent3"/>
                </a:solidFill>
              </a:endParaRPr>
            </a:p>
          </p:txBody>
        </p:sp>
      </p:grpSp>
      <p:grpSp>
        <p:nvGrpSpPr>
          <p:cNvPr id="4355" name="Groupe 4354"/>
          <p:cNvGrpSpPr/>
          <p:nvPr/>
        </p:nvGrpSpPr>
        <p:grpSpPr>
          <a:xfrm>
            <a:off x="8597478" y="4714158"/>
            <a:ext cx="1733782" cy="376429"/>
            <a:chOff x="2452247" y="4543642"/>
            <a:chExt cx="2156376" cy="576998"/>
          </a:xfrm>
        </p:grpSpPr>
        <p:sp>
          <p:nvSpPr>
            <p:cNvPr id="4356" name="Parallélogramme 4355"/>
            <p:cNvSpPr/>
            <p:nvPr/>
          </p:nvSpPr>
          <p:spPr>
            <a:xfrm flipH="1">
              <a:off x="2452247" y="4568581"/>
              <a:ext cx="2156376" cy="469754"/>
            </a:xfrm>
            <a:prstGeom prst="parallelogram">
              <a:avLst>
                <a:gd name="adj" fmla="val 144867"/>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7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cxnSp>
          <p:nvCxnSpPr>
            <p:cNvPr id="4357" name="Connecteur droit 4356"/>
            <p:cNvCxnSpPr/>
            <p:nvPr/>
          </p:nvCxnSpPr>
          <p:spPr>
            <a:xfrm>
              <a:off x="2576971" y="4663440"/>
              <a:ext cx="1512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8" name="Connecteur droit 4357"/>
            <p:cNvCxnSpPr/>
            <p:nvPr/>
          </p:nvCxnSpPr>
          <p:spPr>
            <a:xfrm>
              <a:off x="2707272" y="4754880"/>
              <a:ext cx="1512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9" name="Connecteur droit 4358"/>
            <p:cNvCxnSpPr/>
            <p:nvPr/>
          </p:nvCxnSpPr>
          <p:spPr>
            <a:xfrm>
              <a:off x="2882404" y="4856480"/>
              <a:ext cx="1476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0" name="Connecteur droit 4359"/>
            <p:cNvCxnSpPr/>
            <p:nvPr/>
          </p:nvCxnSpPr>
          <p:spPr>
            <a:xfrm>
              <a:off x="3034171" y="5120640"/>
              <a:ext cx="1548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1" name="Connecteur droit 4360"/>
            <p:cNvCxnSpPr/>
            <p:nvPr/>
          </p:nvCxnSpPr>
          <p:spPr>
            <a:xfrm>
              <a:off x="3004041" y="4946895"/>
              <a:ext cx="1512000"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2" name="Connecteur droit 4361"/>
            <p:cNvCxnSpPr/>
            <p:nvPr/>
          </p:nvCxnSpPr>
          <p:spPr>
            <a:xfrm>
              <a:off x="3190176"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3" name="Connecteur droit 4362"/>
            <p:cNvCxnSpPr/>
            <p:nvPr/>
          </p:nvCxnSpPr>
          <p:spPr>
            <a:xfrm>
              <a:off x="3006347"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4" name="Connecteur droit 4363"/>
            <p:cNvCxnSpPr/>
            <p:nvPr/>
          </p:nvCxnSpPr>
          <p:spPr>
            <a:xfrm>
              <a:off x="2773694"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5" name="Connecteur droit 4364"/>
            <p:cNvCxnSpPr/>
            <p:nvPr/>
          </p:nvCxnSpPr>
          <p:spPr>
            <a:xfrm>
              <a:off x="3433637"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6" name="Connecteur droit 4365"/>
            <p:cNvCxnSpPr/>
            <p:nvPr/>
          </p:nvCxnSpPr>
          <p:spPr>
            <a:xfrm>
              <a:off x="3697673" y="4568581"/>
              <a:ext cx="680518" cy="469754"/>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67" name="ZoneTexte 4366"/>
            <p:cNvSpPr txBox="1"/>
            <p:nvPr/>
          </p:nvSpPr>
          <p:spPr>
            <a:xfrm>
              <a:off x="2568757" y="4543642"/>
              <a:ext cx="1882515" cy="448178"/>
            </a:xfrm>
            <a:prstGeom prst="rect">
              <a:avLst/>
            </a:prstGeom>
            <a:noFill/>
          </p:spPr>
          <p:txBody>
            <a:bodyPr wrap="square" rtlCol="0">
              <a:spAutoFit/>
            </a:bodyPr>
            <a:lstStyle/>
            <a:p>
              <a:r>
                <a:rPr lang="fr-FR" sz="400" b="1" dirty="0">
                  <a:solidFill>
                    <a:schemeClr val="accent3"/>
                  </a:solidFill>
                </a:rPr>
                <a:t>XXX      </a:t>
              </a:r>
              <a:r>
                <a:rPr lang="fr-FR" sz="400" b="1" dirty="0" err="1">
                  <a:solidFill>
                    <a:schemeClr val="accent3"/>
                  </a:solidFill>
                </a:rPr>
                <a:t>XXX</a:t>
              </a:r>
              <a:r>
                <a:rPr lang="fr-FR" sz="400" b="1" dirty="0">
                  <a:solidFill>
                    <a:schemeClr val="accent3"/>
                  </a:solidFill>
                </a:rPr>
                <a:t>     </a:t>
              </a:r>
              <a:r>
                <a:rPr lang="fr-FR" sz="400" b="1" dirty="0" err="1">
                  <a:solidFill>
                    <a:schemeClr val="accent3"/>
                  </a:solidFill>
                </a:rPr>
                <a:t>XXX</a:t>
              </a:r>
              <a:r>
                <a:rPr lang="fr-FR" sz="400" b="1" dirty="0">
                  <a:solidFill>
                    <a:schemeClr val="accent3"/>
                  </a:solidFill>
                </a:rPr>
                <a:t>     </a:t>
              </a:r>
              <a:r>
                <a:rPr lang="fr-FR" sz="400" b="1" dirty="0" err="1">
                  <a:solidFill>
                    <a:schemeClr val="accent3"/>
                  </a:solidFill>
                </a:rPr>
                <a:t>XXX</a:t>
              </a:r>
              <a:r>
                <a:rPr lang="fr-FR" sz="400" b="1" dirty="0">
                  <a:solidFill>
                    <a:schemeClr val="accent3"/>
                  </a:solidFill>
                </a:rPr>
                <a:t>        </a:t>
              </a:r>
              <a:r>
                <a:rPr lang="fr-FR" sz="400" b="1" dirty="0" err="1">
                  <a:solidFill>
                    <a:schemeClr val="accent3"/>
                  </a:solidFill>
                </a:rPr>
                <a:t>XXX</a:t>
              </a:r>
              <a:r>
                <a:rPr lang="fr-FR" sz="400" b="1" dirty="0">
                  <a:solidFill>
                    <a:schemeClr val="accent3"/>
                  </a:solidFill>
                </a:rPr>
                <a:t>      </a:t>
              </a:r>
              <a:r>
                <a:rPr lang="fr-FR" sz="400" b="1" dirty="0" err="1">
                  <a:solidFill>
                    <a:schemeClr val="accent3"/>
                  </a:solidFill>
                </a:rPr>
                <a:t>XXX</a:t>
              </a:r>
              <a:endParaRPr lang="fr-FR" sz="400" b="1" dirty="0">
                <a:solidFill>
                  <a:schemeClr val="accent3"/>
                </a:solidFill>
              </a:endParaRPr>
            </a:p>
            <a:p>
              <a:endParaRPr lang="fr-FR" sz="300" dirty="0">
                <a:solidFill>
                  <a:schemeClr val="accent3"/>
                </a:solidFill>
              </a:endParaRPr>
            </a:p>
            <a:p>
              <a:r>
                <a:rPr lang="fr-FR" sz="300" dirty="0">
                  <a:solidFill>
                    <a:schemeClr val="accent3"/>
                  </a:solidFill>
                </a:rPr>
                <a:t>        XXX             XXXX       XXX     XXXX        </a:t>
              </a:r>
              <a:r>
                <a:rPr lang="fr-FR" sz="300" dirty="0" err="1">
                  <a:solidFill>
                    <a:schemeClr val="accent3"/>
                  </a:solidFill>
                </a:rPr>
                <a:t>XXXX</a:t>
              </a:r>
              <a:r>
                <a:rPr lang="fr-FR" sz="300" dirty="0">
                  <a:solidFill>
                    <a:schemeClr val="accent3"/>
                  </a:solidFill>
                </a:rPr>
                <a:t>          X</a:t>
              </a:r>
              <a:endParaRPr lang="fr-FR" sz="300" dirty="0">
                <a:solidFill>
                  <a:schemeClr val="accent3"/>
                </a:solidFill>
              </a:endParaRPr>
            </a:p>
            <a:p>
              <a:r>
                <a:rPr lang="fr-FR" sz="300" dirty="0">
                  <a:solidFill>
                    <a:schemeClr val="accent3"/>
                  </a:solidFill>
                </a:rPr>
                <a:t>                XXXX         XXX      </a:t>
              </a:r>
              <a:r>
                <a:rPr lang="fr-FR" sz="300" dirty="0" err="1">
                  <a:solidFill>
                    <a:schemeClr val="accent3"/>
                  </a:solidFill>
                </a:rPr>
                <a:t>XXX</a:t>
              </a:r>
              <a:r>
                <a:rPr lang="fr-FR" sz="300" dirty="0">
                  <a:solidFill>
                    <a:schemeClr val="accent3"/>
                  </a:solidFill>
                </a:rPr>
                <a:t>          </a:t>
              </a:r>
              <a:r>
                <a:rPr lang="fr-FR" sz="300" dirty="0" err="1">
                  <a:solidFill>
                    <a:schemeClr val="accent3"/>
                  </a:solidFill>
                </a:rPr>
                <a:t>XXX</a:t>
              </a:r>
              <a:r>
                <a:rPr lang="fr-FR" sz="300" dirty="0">
                  <a:solidFill>
                    <a:schemeClr val="accent3"/>
                  </a:solidFill>
                </a:rPr>
                <a:t>          XX             XXX       </a:t>
              </a:r>
              <a:endParaRPr lang="fr-FR" sz="300" dirty="0">
                <a:solidFill>
                  <a:schemeClr val="accent3"/>
                </a:solidFill>
              </a:endParaRPr>
            </a:p>
          </p:txBody>
        </p:sp>
      </p:grpSp>
      <p:sp>
        <p:nvSpPr>
          <p:cNvPr id="4368" name="Parallélogramme 4367"/>
          <p:cNvSpPr/>
          <p:nvPr/>
        </p:nvSpPr>
        <p:spPr>
          <a:xfrm flipH="1">
            <a:off x="8167029" y="3653073"/>
            <a:ext cx="728288" cy="113777"/>
          </a:xfrm>
          <a:prstGeom prst="parallelogram">
            <a:avLst>
              <a:gd name="adj" fmla="val 144867"/>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4369" name="Parallélogramme 4368"/>
          <p:cNvSpPr/>
          <p:nvPr/>
        </p:nvSpPr>
        <p:spPr>
          <a:xfrm flipH="1">
            <a:off x="8728040" y="4793709"/>
            <a:ext cx="675044" cy="314839"/>
          </a:xfrm>
          <a:prstGeom prst="parallelogram">
            <a:avLst>
              <a:gd name="adj" fmla="val 144867"/>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fr-FR" sz="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4370" name="Picture 2" descr="The PI System Reviews"/>
          <p:cNvPicPr>
            <a:picLocks noChangeAspect="1" noChangeArrowheads="1"/>
          </p:cNvPicPr>
          <p:nvPr/>
        </p:nvPicPr>
        <p:blipFill>
          <a:blip r:embed="rId2" cstate="screen"/>
          <a:srcRect/>
          <a:stretch>
            <a:fillRect/>
          </a:stretch>
        </p:blipFill>
        <p:spPr bwMode="auto">
          <a:xfrm>
            <a:off x="4160869" y="3402273"/>
            <a:ext cx="332724" cy="332724"/>
          </a:xfrm>
          <a:prstGeom prst="rect">
            <a:avLst/>
          </a:prstGeom>
          <a:noFill/>
          <a:extLst>
            <a:ext uri="{909E8E84-426E-40DD-AFC4-6F175D3DCCD1}">
              <a14:hiddenFill xmlns:a14="http://schemas.microsoft.com/office/drawing/2010/main">
                <a:solidFill>
                  <a:srgbClr val="FFFFFF"/>
                </a:solidFill>
              </a14:hiddenFill>
            </a:ext>
          </a:extLst>
        </p:spPr>
      </p:pic>
      <p:pic>
        <p:nvPicPr>
          <p:cNvPr id="4371" name="Picture 2" descr="Excel logo et symbole, sens, histoire, PNG, marque"/>
          <p:cNvPicPr>
            <a:picLocks noChangeAspect="1" noChangeArrowheads="1"/>
          </p:cNvPicPr>
          <p:nvPr/>
        </p:nvPicPr>
        <p:blipFill>
          <a:blip r:embed="rId3" cstate="screen"/>
          <a:srcRect/>
          <a:stretch>
            <a:fillRect/>
          </a:stretch>
        </p:blipFill>
        <p:spPr bwMode="auto">
          <a:xfrm>
            <a:off x="5816805" y="3378164"/>
            <a:ext cx="707789" cy="471859"/>
          </a:xfrm>
          <a:prstGeom prst="rect">
            <a:avLst/>
          </a:prstGeom>
          <a:noFill/>
          <a:extLst>
            <a:ext uri="{909E8E84-426E-40DD-AFC4-6F175D3DCCD1}">
              <a14:hiddenFill xmlns:a14="http://schemas.microsoft.com/office/drawing/2010/main">
                <a:solidFill>
                  <a:srgbClr val="FFFFFF"/>
                </a:solidFill>
              </a14:hiddenFill>
            </a:ext>
          </a:extLst>
        </p:spPr>
      </p:pic>
      <p:pic>
        <p:nvPicPr>
          <p:cNvPr id="4372" name="Picture 2"/>
          <p:cNvPicPr>
            <a:picLocks noChangeAspect="1" noChangeArrowheads="1"/>
          </p:cNvPicPr>
          <p:nvPr/>
        </p:nvPicPr>
        <p:blipFill>
          <a:blip r:embed="rId4" cstate="screen"/>
          <a:srcRect/>
          <a:stretch>
            <a:fillRect/>
          </a:stretch>
        </p:blipFill>
        <p:spPr bwMode="auto">
          <a:xfrm>
            <a:off x="7542456" y="4338065"/>
            <a:ext cx="917114" cy="219310"/>
          </a:xfrm>
          <a:prstGeom prst="rect">
            <a:avLst/>
          </a:prstGeom>
          <a:noFill/>
          <a:extLst>
            <a:ext uri="{909E8E84-426E-40DD-AFC4-6F175D3DCCD1}">
              <a14:hiddenFill xmlns:a14="http://schemas.microsoft.com/office/drawing/2010/main">
                <a:solidFill>
                  <a:srgbClr val="FFFFFF"/>
                </a:solidFill>
              </a14:hiddenFill>
            </a:ext>
          </a:extLst>
        </p:spPr>
      </p:pic>
      <p:pic>
        <p:nvPicPr>
          <p:cNvPr id="4373" name="Picture 2" descr="Excel logo et symbole, sens, histoire, PNG, marque"/>
          <p:cNvPicPr>
            <a:picLocks noChangeAspect="1" noChangeArrowheads="1"/>
          </p:cNvPicPr>
          <p:nvPr/>
        </p:nvPicPr>
        <p:blipFill>
          <a:blip r:embed="rId3" cstate="screen"/>
          <a:srcRect/>
          <a:stretch>
            <a:fillRect/>
          </a:stretch>
        </p:blipFill>
        <p:spPr bwMode="auto">
          <a:xfrm>
            <a:off x="5499393" y="4332299"/>
            <a:ext cx="707789" cy="47185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 en arc 6"/>
          <p:cNvCxnSpPr>
            <a:stCxn id="4292" idx="5"/>
            <a:endCxn id="4296" idx="2"/>
          </p:cNvCxnSpPr>
          <p:nvPr/>
        </p:nvCxnSpPr>
        <p:spPr>
          <a:xfrm>
            <a:off x="2445262" y="3655275"/>
            <a:ext cx="1291186" cy="215485"/>
          </a:xfrm>
          <a:prstGeom prst="curved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eur : en arc 9"/>
          <p:cNvCxnSpPr>
            <a:stCxn id="4298" idx="5"/>
          </p:cNvCxnSpPr>
          <p:nvPr/>
        </p:nvCxnSpPr>
        <p:spPr>
          <a:xfrm flipV="1">
            <a:off x="5123870" y="3669881"/>
            <a:ext cx="874855" cy="157032"/>
          </a:xfrm>
          <a:prstGeom prst="curved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rc 14"/>
          <p:cNvCxnSpPr>
            <a:stCxn id="4295" idx="3"/>
            <a:endCxn id="4299" idx="2"/>
          </p:cNvCxnSpPr>
          <p:nvPr/>
        </p:nvCxnSpPr>
        <p:spPr>
          <a:xfrm rot="16200000" flipH="1">
            <a:off x="3428496" y="3068406"/>
            <a:ext cx="114988" cy="1642868"/>
          </a:xfrm>
          <a:prstGeom prst="curvedConnector2">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eur : en arc 19"/>
          <p:cNvCxnSpPr>
            <a:endCxn id="4304" idx="2"/>
          </p:cNvCxnSpPr>
          <p:nvPr/>
        </p:nvCxnSpPr>
        <p:spPr>
          <a:xfrm>
            <a:off x="6322796" y="3632501"/>
            <a:ext cx="931028" cy="20193"/>
          </a:xfrm>
          <a:prstGeom prst="curved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3113953" y="3850023"/>
            <a:ext cx="319684" cy="133311"/>
          </a:xfrm>
          <a:prstGeom prst="line">
            <a:avLst/>
          </a:prstGeom>
          <a:ln w="571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H="1">
            <a:off x="3118410" y="3853714"/>
            <a:ext cx="319684" cy="133311"/>
          </a:xfrm>
          <a:prstGeom prst="line">
            <a:avLst/>
          </a:prstGeom>
          <a:ln w="571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Connecteur : en arc 25"/>
          <p:cNvCxnSpPr>
            <a:endCxn id="4341" idx="1"/>
          </p:cNvCxnSpPr>
          <p:nvPr/>
        </p:nvCxnSpPr>
        <p:spPr>
          <a:xfrm>
            <a:off x="4118761" y="4712803"/>
            <a:ext cx="1267026" cy="163062"/>
          </a:xfrm>
          <a:prstGeom prst="curved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eur : en arc 28"/>
          <p:cNvCxnSpPr>
            <a:stCxn id="4341" idx="3"/>
            <a:endCxn id="4354" idx="1"/>
          </p:cNvCxnSpPr>
          <p:nvPr/>
        </p:nvCxnSpPr>
        <p:spPr>
          <a:xfrm flipV="1">
            <a:off x="6899378" y="4709418"/>
            <a:ext cx="659647" cy="166447"/>
          </a:xfrm>
          <a:prstGeom prst="curved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sz="2400" dirty="0"/>
              <a:t>MES: un outil modulable </a:t>
            </a:r>
            <a:endParaRPr lang="fr-FR" sz="2400" dirty="0"/>
          </a:p>
        </p:txBody>
      </p:sp>
      <p:sp>
        <p:nvSpPr>
          <p:cNvPr id="4" name="Espace réservé de la date 3"/>
          <p:cNvSpPr>
            <a:spLocks noGrp="1"/>
          </p:cNvSpPr>
          <p:nvPr>
            <p:ph type="dt" sz="half" idx="2"/>
          </p:nvPr>
        </p:nvSpPr>
        <p:spPr/>
        <p:txBody>
          <a:bodyPr/>
          <a:lstStyle/>
          <a:p>
            <a:r>
              <a:rPr lang="fr-FR"/>
              <a:t>2023</a:t>
            </a:r>
            <a:endParaRPr lang="fr-FR" dirty="0"/>
          </a:p>
        </p:txBody>
      </p:sp>
      <p:sp>
        <p:nvSpPr>
          <p:cNvPr id="5" name="Espace réservé du pied de page 4"/>
          <p:cNvSpPr>
            <a:spLocks noGrp="1"/>
          </p:cNvSpPr>
          <p:nvPr>
            <p:ph type="ftr" sz="quarter" idx="3"/>
          </p:nvPr>
        </p:nvSpPr>
        <p:spPr/>
        <p:txBody>
          <a:bodyPr/>
          <a:lstStyle/>
          <a:p>
            <a:r>
              <a:rPr lang="fr-FR"/>
              <a:t>MES</a:t>
            </a:r>
            <a:endParaRPr lang="fr-FR" dirty="0"/>
          </a:p>
        </p:txBody>
      </p:sp>
      <p:sp>
        <p:nvSpPr>
          <p:cNvPr id="6" name="Espace réservé du numéro de diapositive 5"/>
          <p:cNvSpPr>
            <a:spLocks noGrp="1"/>
          </p:cNvSpPr>
          <p:nvPr>
            <p:ph type="sldNum" sz="quarter" idx="4"/>
          </p:nvPr>
        </p:nvSpPr>
        <p:spPr/>
        <p:txBody>
          <a:bodyPr/>
          <a:lstStyle/>
          <a:p>
            <a:fld id="{E527FD2F-592C-49CF-A887-8422598035D5}" type="slidenum">
              <a:rPr lang="uk-UA" smtClean="0"/>
            </a:fld>
            <a:endParaRPr lang="uk-UA" dirty="0"/>
          </a:p>
        </p:txBody>
      </p:sp>
      <p:sp>
        <p:nvSpPr>
          <p:cNvPr id="3" name="ZoneTexte 2"/>
          <p:cNvSpPr txBox="1"/>
          <p:nvPr/>
        </p:nvSpPr>
        <p:spPr>
          <a:xfrm>
            <a:off x="1076959" y="1700658"/>
            <a:ext cx="10432869" cy="1412112"/>
          </a:xfrm>
          <a:prstGeom prst="rect">
            <a:avLst/>
          </a:prstGeom>
          <a:noFill/>
          <a:ln>
            <a:solidFill>
              <a:schemeClr val="tx1"/>
            </a:solidFill>
          </a:ln>
        </p:spPr>
        <p:txBody>
          <a:bodyPr wrap="square" lIns="36000" tIns="36000" rIns="36000" bIns="36000" rtlCol="0">
            <a:noAutofit/>
          </a:bodyPr>
          <a:lstStyle/>
          <a:p>
            <a:pPr algn="ctr"/>
            <a:r>
              <a:rPr lang="fr-FR" dirty="0"/>
              <a:t>Plateforme Global</a:t>
            </a:r>
            <a:endParaRPr lang="fr-FR" dirty="0"/>
          </a:p>
        </p:txBody>
      </p:sp>
      <p:sp>
        <p:nvSpPr>
          <p:cNvPr id="7" name="ZoneTexte 6"/>
          <p:cNvSpPr txBox="1"/>
          <p:nvPr/>
        </p:nvSpPr>
        <p:spPr>
          <a:xfrm>
            <a:off x="1145881" y="2600290"/>
            <a:ext cx="936000" cy="288000"/>
          </a:xfrm>
          <a:prstGeom prst="rect">
            <a:avLst/>
          </a:prstGeom>
          <a:solidFill>
            <a:schemeClr val="tx1"/>
          </a:soli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5. Traçabilité</a:t>
            </a:r>
            <a:endParaRPr lang="fr-FR" sz="1200" dirty="0">
              <a:solidFill>
                <a:schemeClr val="bg1"/>
              </a:solidFill>
            </a:endParaRPr>
          </a:p>
        </p:txBody>
      </p:sp>
      <p:sp>
        <p:nvSpPr>
          <p:cNvPr id="8" name="ZoneTexte 7"/>
          <p:cNvSpPr txBox="1"/>
          <p:nvPr/>
        </p:nvSpPr>
        <p:spPr>
          <a:xfrm>
            <a:off x="7624569" y="2600290"/>
            <a:ext cx="756000" cy="288000"/>
          </a:xfrm>
          <a:prstGeom prst="rect">
            <a:avLst/>
          </a:prstGeom>
          <a:solidFill>
            <a:schemeClr val="tx1"/>
          </a:soli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9. Qualité</a:t>
            </a:r>
            <a:endParaRPr lang="fr-FR" sz="1200" dirty="0">
              <a:solidFill>
                <a:schemeClr val="bg1"/>
              </a:solidFill>
            </a:endParaRPr>
          </a:p>
        </p:txBody>
      </p:sp>
      <p:sp>
        <p:nvSpPr>
          <p:cNvPr id="9" name="ZoneTexte 8"/>
          <p:cNvSpPr txBox="1"/>
          <p:nvPr/>
        </p:nvSpPr>
        <p:spPr>
          <a:xfrm>
            <a:off x="2126553" y="2600290"/>
            <a:ext cx="1440000" cy="288000"/>
          </a:xfrm>
          <a:prstGeom prst="rect">
            <a:avLst/>
          </a:prstGeom>
          <a:solidFill>
            <a:schemeClr val="tx1"/>
          </a:soli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6. Ordonnancement</a:t>
            </a:r>
            <a:endParaRPr lang="fr-FR" sz="1200" dirty="0">
              <a:solidFill>
                <a:schemeClr val="bg1"/>
              </a:solidFill>
            </a:endParaRPr>
          </a:p>
        </p:txBody>
      </p:sp>
      <p:sp>
        <p:nvSpPr>
          <p:cNvPr id="10" name="ZoneTexte 9"/>
          <p:cNvSpPr txBox="1"/>
          <p:nvPr/>
        </p:nvSpPr>
        <p:spPr>
          <a:xfrm>
            <a:off x="6588584" y="2149066"/>
            <a:ext cx="1332000" cy="288000"/>
          </a:xfrm>
          <a:prstGeom prst="rect">
            <a:avLst/>
          </a:prstGeom>
          <a:solidFill>
            <a:schemeClr val="tx1"/>
          </a:soli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3. Analyse de perf</a:t>
            </a:r>
            <a:endParaRPr lang="fr-FR" sz="1200" dirty="0">
              <a:solidFill>
                <a:schemeClr val="bg1"/>
              </a:solidFill>
            </a:endParaRPr>
          </a:p>
        </p:txBody>
      </p:sp>
      <p:sp>
        <p:nvSpPr>
          <p:cNvPr id="13" name="ZoneTexte 12"/>
          <p:cNvSpPr txBox="1"/>
          <p:nvPr/>
        </p:nvSpPr>
        <p:spPr>
          <a:xfrm>
            <a:off x="3611225" y="2600290"/>
            <a:ext cx="2052000" cy="288000"/>
          </a:xfrm>
          <a:prstGeom prst="rect">
            <a:avLst/>
          </a:prstGeom>
          <a:solidFill>
            <a:schemeClr val="tx1">
              <a:lumMod val="20000"/>
              <a:lumOff val="80000"/>
            </a:schemeClr>
          </a:solidFill>
          <a:ln>
            <a:solidFill>
              <a:schemeClr val="tx1"/>
            </a:solidFill>
          </a:ln>
        </p:spPr>
        <p:txBody>
          <a:bodyPr wrap="square" lIns="36000" tIns="36000" rIns="36000" bIns="36000" rtlCol="0" anchor="ctr" anchorCtr="0">
            <a:noAutofit/>
          </a:bodyPr>
          <a:lstStyle>
            <a:defPPr>
              <a:defRPr lang="fr-FR"/>
            </a:defPPr>
            <a:lvl1pPr algn="ctr">
              <a:defRPr sz="1200"/>
            </a:lvl1pPr>
          </a:lstStyle>
          <a:p>
            <a:r>
              <a:rPr lang="fr-FR" dirty="0"/>
              <a:t>7. Gestion des tâches et lots</a:t>
            </a:r>
            <a:endParaRPr lang="fr-FR" dirty="0"/>
          </a:p>
        </p:txBody>
      </p:sp>
      <p:sp>
        <p:nvSpPr>
          <p:cNvPr id="14" name="ZoneTexte 13"/>
          <p:cNvSpPr txBox="1"/>
          <p:nvPr/>
        </p:nvSpPr>
        <p:spPr>
          <a:xfrm>
            <a:off x="8425241" y="2600290"/>
            <a:ext cx="1800000" cy="288000"/>
          </a:xfrm>
          <a:prstGeom prst="rect">
            <a:avLst/>
          </a:prstGeom>
          <a:solidFill>
            <a:schemeClr val="tx1"/>
          </a:solidFill>
          <a:ln>
            <a:solidFill>
              <a:schemeClr val="tx1"/>
            </a:solidFill>
          </a:ln>
        </p:spPr>
        <p:txBody>
          <a:bodyPr wrap="square" lIns="36000" tIns="36000" rIns="36000" bIns="36000" rtlCol="0" anchor="ctr" anchorCtr="0">
            <a:noAutofit/>
          </a:bodyPr>
          <a:lstStyle>
            <a:defPPr>
              <a:defRPr lang="fr-FR"/>
            </a:defPPr>
            <a:lvl1pPr algn="ctr">
              <a:defRPr sz="1400">
                <a:solidFill>
                  <a:schemeClr val="bg1"/>
                </a:solidFill>
              </a:defRPr>
            </a:lvl1pPr>
          </a:lstStyle>
          <a:p>
            <a:r>
              <a:rPr lang="fr-FR" sz="1200" dirty="0"/>
              <a:t>10. Gestion du personnel</a:t>
            </a:r>
            <a:endParaRPr lang="fr-FR" sz="1200" dirty="0"/>
          </a:p>
        </p:txBody>
      </p:sp>
      <p:sp>
        <p:nvSpPr>
          <p:cNvPr id="15" name="ZoneTexte 14"/>
          <p:cNvSpPr txBox="1"/>
          <p:nvPr/>
        </p:nvSpPr>
        <p:spPr>
          <a:xfrm>
            <a:off x="3974722" y="2149066"/>
            <a:ext cx="2484000" cy="288000"/>
          </a:xfrm>
          <a:prstGeom prst="rect">
            <a:avLst/>
          </a:prstGeom>
          <a:solidFill>
            <a:schemeClr val="tx1"/>
          </a:solidFill>
          <a:ln>
            <a:solidFill>
              <a:schemeClr val="tx1"/>
            </a:solidFill>
          </a:ln>
        </p:spPr>
        <p:txBody>
          <a:bodyPr wrap="square" lIns="36000" tIns="36000" rIns="36000" bIns="36000" rtlCol="0" anchor="ctr" anchorCtr="0">
            <a:noAutofit/>
          </a:bodyPr>
          <a:lstStyle>
            <a:defPPr>
              <a:defRPr lang="fr-FR"/>
            </a:defPPr>
            <a:lvl1pPr algn="ctr">
              <a:defRPr sz="1400">
                <a:solidFill>
                  <a:schemeClr val="bg1"/>
                </a:solidFill>
              </a:defRPr>
            </a:lvl1pPr>
          </a:lstStyle>
          <a:p>
            <a:r>
              <a:rPr lang="fr-FR" sz="1200" dirty="0"/>
              <a:t>2. Contrôle d’exécution du procédé</a:t>
            </a:r>
            <a:endParaRPr lang="fr-FR" sz="1200" dirty="0"/>
          </a:p>
        </p:txBody>
      </p:sp>
      <p:sp>
        <p:nvSpPr>
          <p:cNvPr id="16" name="ZoneTexte 15"/>
          <p:cNvSpPr txBox="1"/>
          <p:nvPr/>
        </p:nvSpPr>
        <p:spPr>
          <a:xfrm>
            <a:off x="5707897" y="2600290"/>
            <a:ext cx="1872000" cy="288000"/>
          </a:xfrm>
          <a:prstGeom prst="rect">
            <a:avLst/>
          </a:prstGeom>
          <a:solidFill>
            <a:schemeClr val="tx1"/>
          </a:solidFill>
          <a:ln>
            <a:solidFill>
              <a:schemeClr val="tx1"/>
            </a:solidFill>
          </a:ln>
        </p:spPr>
        <p:txBody>
          <a:bodyPr wrap="square" lIns="36000" tIns="36000" rIns="36000" bIns="36000" rtlCol="0" anchor="ctr" anchorCtr="0">
            <a:noAutofit/>
          </a:bodyPr>
          <a:lstStyle>
            <a:defPPr>
              <a:defRPr lang="fr-FR"/>
            </a:defPPr>
            <a:lvl1pPr algn="ctr">
              <a:defRPr sz="1400">
                <a:solidFill>
                  <a:schemeClr val="bg1"/>
                </a:solidFill>
              </a:defRPr>
            </a:lvl1pPr>
          </a:lstStyle>
          <a:p>
            <a:r>
              <a:rPr lang="fr-FR" sz="1200" dirty="0"/>
              <a:t>8. Gestion des ressources</a:t>
            </a:r>
            <a:endParaRPr lang="fr-FR" sz="1200" dirty="0"/>
          </a:p>
        </p:txBody>
      </p:sp>
      <p:sp>
        <p:nvSpPr>
          <p:cNvPr id="17" name="ZoneTexte 16"/>
          <p:cNvSpPr txBox="1"/>
          <p:nvPr/>
        </p:nvSpPr>
        <p:spPr>
          <a:xfrm>
            <a:off x="8050446" y="2149066"/>
            <a:ext cx="2880000" cy="288000"/>
          </a:xfrm>
          <a:prstGeom prst="rect">
            <a:avLst/>
          </a:prstGeom>
          <a:solidFill>
            <a:schemeClr val="tx1"/>
          </a:solidFill>
          <a:ln>
            <a:solidFill>
              <a:schemeClr val="tx1"/>
            </a:solidFill>
          </a:ln>
        </p:spPr>
        <p:txBody>
          <a:bodyPr wrap="square" lIns="36000" tIns="36000" rIns="36000" bIns="36000" rtlCol="0" anchor="ctr" anchorCtr="0">
            <a:noAutofit/>
          </a:bodyPr>
          <a:lstStyle>
            <a:defPPr>
              <a:defRPr lang="fr-FR"/>
            </a:defPPr>
            <a:lvl1pPr algn="ctr">
              <a:defRPr sz="1400">
                <a:solidFill>
                  <a:schemeClr val="bg1"/>
                </a:solidFill>
              </a:defRPr>
            </a:lvl1pPr>
          </a:lstStyle>
          <a:p>
            <a:r>
              <a:rPr lang="fr-FR" sz="1200" dirty="0"/>
              <a:t>4. Gestion des formations et habilitations</a:t>
            </a:r>
            <a:endParaRPr lang="fr-FR" sz="1200" dirty="0"/>
          </a:p>
        </p:txBody>
      </p:sp>
      <p:sp>
        <p:nvSpPr>
          <p:cNvPr id="18" name="ZoneTexte 17"/>
          <p:cNvSpPr txBox="1"/>
          <p:nvPr/>
        </p:nvSpPr>
        <p:spPr>
          <a:xfrm>
            <a:off x="1396860" y="2149066"/>
            <a:ext cx="2448000" cy="288000"/>
          </a:xfrm>
          <a:prstGeom prst="rect">
            <a:avLst/>
          </a:prstGeom>
          <a:solidFill>
            <a:schemeClr val="tx1"/>
          </a:solidFill>
          <a:ln>
            <a:solidFill>
              <a:schemeClr val="tx1"/>
            </a:solidFill>
          </a:ln>
        </p:spPr>
        <p:txBody>
          <a:bodyPr wrap="square" lIns="36000" tIns="36000" rIns="36000" bIns="36000" rtlCol="0" anchor="ctr" anchorCtr="0">
            <a:noAutofit/>
          </a:bodyPr>
          <a:lstStyle>
            <a:defPPr>
              <a:defRPr lang="fr-FR"/>
            </a:defPPr>
            <a:lvl1pPr algn="ctr">
              <a:defRPr sz="1400">
                <a:solidFill>
                  <a:schemeClr val="bg1"/>
                </a:solidFill>
              </a:defRPr>
            </a:lvl1pPr>
          </a:lstStyle>
          <a:p>
            <a:r>
              <a:rPr lang="fr-FR" sz="1200" dirty="0"/>
              <a:t>1. GED et des données techniques</a:t>
            </a:r>
            <a:endParaRPr lang="fr-FR" sz="1200" dirty="0"/>
          </a:p>
        </p:txBody>
      </p:sp>
      <p:sp>
        <p:nvSpPr>
          <p:cNvPr id="20" name="ZoneTexte 19"/>
          <p:cNvSpPr txBox="1"/>
          <p:nvPr/>
        </p:nvSpPr>
        <p:spPr>
          <a:xfrm>
            <a:off x="10269914" y="2600290"/>
            <a:ext cx="1188000" cy="288000"/>
          </a:xfrm>
          <a:prstGeom prst="rect">
            <a:avLst/>
          </a:prstGeom>
          <a:solidFill>
            <a:schemeClr val="tx1">
              <a:lumMod val="20000"/>
              <a:lumOff val="80000"/>
            </a:schemeClr>
          </a:solidFill>
          <a:ln>
            <a:solidFill>
              <a:schemeClr val="tx1"/>
            </a:solidFill>
          </a:ln>
        </p:spPr>
        <p:txBody>
          <a:bodyPr wrap="square" lIns="36000" tIns="36000" rIns="36000" bIns="36000" rtlCol="0" anchor="ctr" anchorCtr="0">
            <a:noAutofit/>
          </a:bodyPr>
          <a:lstStyle>
            <a:defPPr>
              <a:defRPr lang="fr-FR"/>
            </a:defPPr>
            <a:lvl1pPr algn="ctr">
              <a:defRPr sz="1400">
                <a:solidFill>
                  <a:schemeClr val="bg1"/>
                </a:solidFill>
              </a:defRPr>
            </a:lvl1pPr>
          </a:lstStyle>
          <a:p>
            <a:r>
              <a:rPr lang="fr-FR" sz="1200" dirty="0">
                <a:solidFill>
                  <a:schemeClr val="tx1"/>
                </a:solidFill>
              </a:rPr>
              <a:t>11. Maintenance</a:t>
            </a:r>
            <a:endParaRPr lang="fr-FR" sz="1200" dirty="0">
              <a:solidFill>
                <a:schemeClr val="tx1"/>
              </a:solidFill>
            </a:endParaRPr>
          </a:p>
        </p:txBody>
      </p:sp>
      <p:grpSp>
        <p:nvGrpSpPr>
          <p:cNvPr id="21" name="Groupe 20"/>
          <p:cNvGrpSpPr/>
          <p:nvPr/>
        </p:nvGrpSpPr>
        <p:grpSpPr>
          <a:xfrm>
            <a:off x="4137025" y="3672527"/>
            <a:ext cx="1969592" cy="2160000"/>
            <a:chOff x="6283864" y="2263220"/>
            <a:chExt cx="2800223" cy="2882583"/>
          </a:xfrm>
        </p:grpSpPr>
        <p:cxnSp>
          <p:nvCxnSpPr>
            <p:cNvPr id="22" name="Connecteur droit 21"/>
            <p:cNvCxnSpPr/>
            <p:nvPr/>
          </p:nvCxnSpPr>
          <p:spPr>
            <a:xfrm flipH="1">
              <a:off x="6283864" y="2263220"/>
              <a:ext cx="126422" cy="1729550"/>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6283864" y="3992770"/>
              <a:ext cx="0" cy="1153033"/>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6816318" y="2263220"/>
              <a:ext cx="97595" cy="1801084"/>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flipH="1">
              <a:off x="6913914" y="3369916"/>
              <a:ext cx="1140678" cy="66275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flipH="1">
              <a:off x="6410286" y="2263220"/>
              <a:ext cx="406032" cy="0"/>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flipH="1">
              <a:off x="6383459" y="2633838"/>
              <a:ext cx="468000" cy="0"/>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a:off x="8054593" y="3348512"/>
              <a:ext cx="0" cy="57651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flipH="1">
              <a:off x="8054593" y="3483994"/>
              <a:ext cx="1029494" cy="441035"/>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a:off x="9084087" y="3483994"/>
              <a:ext cx="0" cy="162062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flipH="1">
              <a:off x="6283864" y="5099466"/>
              <a:ext cx="2800223" cy="4633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 name="Groupe 31"/>
          <p:cNvGrpSpPr/>
          <p:nvPr/>
        </p:nvGrpSpPr>
        <p:grpSpPr>
          <a:xfrm>
            <a:off x="6661202" y="3672527"/>
            <a:ext cx="1969592" cy="2160000"/>
            <a:chOff x="6283864" y="2263220"/>
            <a:chExt cx="2800223" cy="2882583"/>
          </a:xfrm>
        </p:grpSpPr>
        <p:cxnSp>
          <p:nvCxnSpPr>
            <p:cNvPr id="33" name="Connecteur droit 32"/>
            <p:cNvCxnSpPr/>
            <p:nvPr/>
          </p:nvCxnSpPr>
          <p:spPr>
            <a:xfrm flipH="1">
              <a:off x="6283864" y="2263220"/>
              <a:ext cx="126422" cy="1729550"/>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a:off x="6283864" y="3992770"/>
              <a:ext cx="0" cy="1153033"/>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a:off x="6816318" y="2263220"/>
              <a:ext cx="97595" cy="1801084"/>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flipH="1">
              <a:off x="6913914" y="3369916"/>
              <a:ext cx="1140678" cy="662757"/>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flipH="1">
              <a:off x="6410286" y="2263220"/>
              <a:ext cx="406032" cy="0"/>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flipH="1">
              <a:off x="6383459" y="2633838"/>
              <a:ext cx="468000" cy="0"/>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a:off x="8054593" y="3348512"/>
              <a:ext cx="0" cy="576517"/>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flipH="1">
              <a:off x="8054593" y="3483994"/>
              <a:ext cx="1029494" cy="441035"/>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a:off x="9084087" y="3483994"/>
              <a:ext cx="0" cy="1620629"/>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flipH="1">
              <a:off x="6283864" y="5099466"/>
              <a:ext cx="2800223" cy="46337"/>
            </a:xfrm>
            <a:prstGeom prst="line">
              <a:avLst/>
            </a:prstGeom>
            <a:ln w="3810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Groupe 42"/>
          <p:cNvGrpSpPr/>
          <p:nvPr/>
        </p:nvGrpSpPr>
        <p:grpSpPr>
          <a:xfrm>
            <a:off x="9185378" y="3672527"/>
            <a:ext cx="1969592" cy="2160000"/>
            <a:chOff x="6283864" y="2263220"/>
            <a:chExt cx="2800223" cy="2882583"/>
          </a:xfrm>
        </p:grpSpPr>
        <p:cxnSp>
          <p:nvCxnSpPr>
            <p:cNvPr id="44" name="Connecteur droit 43"/>
            <p:cNvCxnSpPr/>
            <p:nvPr/>
          </p:nvCxnSpPr>
          <p:spPr>
            <a:xfrm flipH="1">
              <a:off x="6283864" y="2263220"/>
              <a:ext cx="126422" cy="1729550"/>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a:off x="6283864" y="3992770"/>
              <a:ext cx="0" cy="1153033"/>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a:off x="6816318" y="2263220"/>
              <a:ext cx="97595" cy="1801084"/>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flipH="1">
              <a:off x="6913914" y="3369916"/>
              <a:ext cx="1140678" cy="66275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flipH="1">
              <a:off x="6410286" y="2263220"/>
              <a:ext cx="406032" cy="0"/>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flipH="1">
              <a:off x="6383459" y="2633838"/>
              <a:ext cx="468000" cy="0"/>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a:off x="8054593" y="3348512"/>
              <a:ext cx="0" cy="57651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flipH="1">
              <a:off x="8054593" y="3483994"/>
              <a:ext cx="1029494" cy="44103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a:off x="9084087" y="3483994"/>
              <a:ext cx="0" cy="162062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a:xfrm flipH="1">
              <a:off x="6283864" y="5099466"/>
              <a:ext cx="2800223" cy="4633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4" name="Rectangle 53"/>
          <p:cNvSpPr/>
          <p:nvPr/>
        </p:nvSpPr>
        <p:spPr>
          <a:xfrm>
            <a:off x="1257094" y="3525524"/>
            <a:ext cx="2325346" cy="2286907"/>
          </a:xfrm>
          <a:prstGeom prst="rect">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p:cNvSpPr txBox="1"/>
          <p:nvPr/>
        </p:nvSpPr>
        <p:spPr>
          <a:xfrm>
            <a:off x="1319161" y="5857987"/>
            <a:ext cx="2032000" cy="369332"/>
          </a:xfrm>
          <a:prstGeom prst="rect">
            <a:avLst/>
          </a:prstGeom>
          <a:noFill/>
        </p:spPr>
        <p:txBody>
          <a:bodyPr wrap="square" rtlCol="0">
            <a:spAutoFit/>
          </a:bodyPr>
          <a:lstStyle/>
          <a:p>
            <a:pPr algn="ctr"/>
            <a:r>
              <a:rPr lang="fr-FR" dirty="0"/>
              <a:t>Equipe Centrale</a:t>
            </a:r>
            <a:endParaRPr lang="fr-FR" dirty="0"/>
          </a:p>
        </p:txBody>
      </p:sp>
      <p:sp>
        <p:nvSpPr>
          <p:cNvPr id="56" name="ZoneTexte 55"/>
          <p:cNvSpPr txBox="1"/>
          <p:nvPr/>
        </p:nvSpPr>
        <p:spPr>
          <a:xfrm>
            <a:off x="4144156" y="5905197"/>
            <a:ext cx="2032000" cy="369332"/>
          </a:xfrm>
          <a:prstGeom prst="rect">
            <a:avLst/>
          </a:prstGeom>
          <a:noFill/>
        </p:spPr>
        <p:txBody>
          <a:bodyPr wrap="square" rtlCol="0">
            <a:spAutoFit/>
          </a:bodyPr>
          <a:lstStyle/>
          <a:p>
            <a:pPr algn="ctr"/>
            <a:r>
              <a:rPr lang="fr-FR" dirty="0"/>
              <a:t>Usine 1</a:t>
            </a:r>
            <a:endParaRPr lang="fr-FR" dirty="0"/>
          </a:p>
        </p:txBody>
      </p:sp>
      <p:sp>
        <p:nvSpPr>
          <p:cNvPr id="57" name="ZoneTexte 56"/>
          <p:cNvSpPr txBox="1"/>
          <p:nvPr/>
        </p:nvSpPr>
        <p:spPr>
          <a:xfrm>
            <a:off x="6623307" y="5905197"/>
            <a:ext cx="2032000" cy="369332"/>
          </a:xfrm>
          <a:prstGeom prst="rect">
            <a:avLst/>
          </a:prstGeom>
          <a:noFill/>
        </p:spPr>
        <p:txBody>
          <a:bodyPr wrap="square" rtlCol="0">
            <a:spAutoFit/>
          </a:bodyPr>
          <a:lstStyle/>
          <a:p>
            <a:pPr algn="ctr"/>
            <a:r>
              <a:rPr lang="fr-FR" dirty="0"/>
              <a:t>Usine 2</a:t>
            </a:r>
            <a:endParaRPr lang="fr-FR" dirty="0"/>
          </a:p>
        </p:txBody>
      </p:sp>
      <p:sp>
        <p:nvSpPr>
          <p:cNvPr id="58" name="ZoneTexte 57"/>
          <p:cNvSpPr txBox="1"/>
          <p:nvPr/>
        </p:nvSpPr>
        <p:spPr>
          <a:xfrm>
            <a:off x="9102458" y="5905197"/>
            <a:ext cx="2032000" cy="369332"/>
          </a:xfrm>
          <a:prstGeom prst="rect">
            <a:avLst/>
          </a:prstGeom>
          <a:noFill/>
        </p:spPr>
        <p:txBody>
          <a:bodyPr wrap="square" rtlCol="0">
            <a:spAutoFit/>
          </a:bodyPr>
          <a:lstStyle/>
          <a:p>
            <a:pPr algn="ctr"/>
            <a:r>
              <a:rPr lang="fr-FR" dirty="0"/>
              <a:t>Usine …</a:t>
            </a:r>
            <a:endParaRPr lang="fr-FR" dirty="0"/>
          </a:p>
        </p:txBody>
      </p:sp>
      <p:cxnSp>
        <p:nvCxnSpPr>
          <p:cNvPr id="60" name="Connecteur droit avec flèche 59"/>
          <p:cNvCxnSpPr>
            <a:endCxn id="70" idx="0"/>
          </p:cNvCxnSpPr>
          <p:nvPr/>
        </p:nvCxnSpPr>
        <p:spPr>
          <a:xfrm flipH="1">
            <a:off x="1824988" y="2447354"/>
            <a:ext cx="400218" cy="1780792"/>
          </a:xfrm>
          <a:prstGeom prst="straightConnector1">
            <a:avLst/>
          </a:prstGeom>
          <a:ln>
            <a:solidFill>
              <a:schemeClr val="accent6">
                <a:lumMod val="75000"/>
              </a:schemeClr>
            </a:solidFill>
            <a:headEnd type="none" w="sm" len="sm"/>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p:cNvCxnSpPr>
            <a:endCxn id="86" idx="0"/>
          </p:cNvCxnSpPr>
          <p:nvPr/>
        </p:nvCxnSpPr>
        <p:spPr>
          <a:xfrm>
            <a:off x="2225206" y="2447354"/>
            <a:ext cx="2408452" cy="2610086"/>
          </a:xfrm>
          <a:prstGeom prst="straightConnector1">
            <a:avLst/>
          </a:prstGeom>
          <a:ln>
            <a:solidFill>
              <a:schemeClr val="accent6">
                <a:lumMod val="75000"/>
              </a:schemeClr>
            </a:solidFill>
            <a:headEnd type="none" w="sm" len="sm"/>
            <a:tailEnd type="triangle"/>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p:nvPr/>
        </p:nvCxnSpPr>
        <p:spPr>
          <a:xfrm>
            <a:off x="2225206" y="2447354"/>
            <a:ext cx="4675247" cy="2537416"/>
          </a:xfrm>
          <a:prstGeom prst="straightConnector1">
            <a:avLst/>
          </a:prstGeom>
          <a:ln>
            <a:solidFill>
              <a:schemeClr val="accent6">
                <a:lumMod val="75000"/>
              </a:schemeClr>
            </a:solidFill>
            <a:headEnd type="none" w="sm" len="sm"/>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p:cNvCxnSpPr/>
          <p:nvPr/>
        </p:nvCxnSpPr>
        <p:spPr>
          <a:xfrm>
            <a:off x="2216769" y="2447354"/>
            <a:ext cx="7242646" cy="2967733"/>
          </a:xfrm>
          <a:prstGeom prst="straightConnector1">
            <a:avLst/>
          </a:prstGeom>
          <a:ln>
            <a:solidFill>
              <a:schemeClr val="accent6">
                <a:lumMod val="75000"/>
              </a:schemeClr>
            </a:solidFill>
            <a:headEnd type="none" w="sm" len="sm"/>
            <a:tailEnd type="triangle"/>
          </a:ln>
        </p:spPr>
        <p:style>
          <a:lnRef idx="1">
            <a:schemeClr val="accent1"/>
          </a:lnRef>
          <a:fillRef idx="0">
            <a:schemeClr val="accent1"/>
          </a:fillRef>
          <a:effectRef idx="0">
            <a:schemeClr val="accent1"/>
          </a:effectRef>
          <a:fontRef idx="minor">
            <a:schemeClr val="tx1"/>
          </a:fontRef>
        </p:style>
      </p:cxnSp>
      <p:sp>
        <p:nvSpPr>
          <p:cNvPr id="70" name="ZoneTexte 69"/>
          <p:cNvSpPr txBox="1"/>
          <p:nvPr/>
        </p:nvSpPr>
        <p:spPr>
          <a:xfrm>
            <a:off x="1428988" y="4228146"/>
            <a:ext cx="792000" cy="288000"/>
          </a:xfrm>
          <a:prstGeom prst="rect">
            <a:avLst/>
          </a:prstGeom>
          <a:gradFill flip="none" rotWithShape="1">
            <a:gsLst>
              <a:gs pos="0">
                <a:schemeClr val="accent6">
                  <a:lumMod val="50000"/>
                </a:schemeClr>
              </a:gs>
              <a:gs pos="100000">
                <a:schemeClr val="tx1"/>
              </a:gs>
            </a:gsLst>
            <a:lin ang="16200000" scaled="1"/>
            <a:tileRect/>
          </a:gra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1</a:t>
            </a:r>
            <a:endParaRPr lang="fr-FR" sz="1200" dirty="0">
              <a:solidFill>
                <a:schemeClr val="bg1"/>
              </a:solidFill>
            </a:endParaRPr>
          </a:p>
        </p:txBody>
      </p:sp>
      <p:cxnSp>
        <p:nvCxnSpPr>
          <p:cNvPr id="71" name="Connecteur droit avec flèche 70"/>
          <p:cNvCxnSpPr>
            <a:stCxn id="7" idx="2"/>
          </p:cNvCxnSpPr>
          <p:nvPr/>
        </p:nvCxnSpPr>
        <p:spPr>
          <a:xfrm>
            <a:off x="1613881" y="2888290"/>
            <a:ext cx="2658418" cy="2709706"/>
          </a:xfrm>
          <a:prstGeom prst="straightConnector1">
            <a:avLst/>
          </a:prstGeom>
          <a:ln>
            <a:solidFill>
              <a:schemeClr val="accent6">
                <a:lumMod val="75000"/>
              </a:schemeClr>
            </a:solidFill>
            <a:headEnd type="none" w="sm" len="sm"/>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73"/>
          <p:cNvCxnSpPr>
            <a:stCxn id="16" idx="2"/>
            <a:endCxn id="87" idx="0"/>
          </p:cNvCxnSpPr>
          <p:nvPr/>
        </p:nvCxnSpPr>
        <p:spPr>
          <a:xfrm flipH="1">
            <a:off x="5638828" y="2888290"/>
            <a:ext cx="1005069" cy="2169150"/>
          </a:xfrm>
          <a:prstGeom prst="straightConnector1">
            <a:avLst/>
          </a:prstGeom>
          <a:ln>
            <a:solidFill>
              <a:schemeClr val="accent6">
                <a:lumMod val="75000"/>
              </a:schemeClr>
            </a:solidFill>
            <a:headEnd type="none" w="sm" len="sm"/>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8" idx="2"/>
            <a:endCxn id="59" idx="0"/>
          </p:cNvCxnSpPr>
          <p:nvPr/>
        </p:nvCxnSpPr>
        <p:spPr>
          <a:xfrm>
            <a:off x="8002569" y="2888290"/>
            <a:ext cx="184049" cy="2159275"/>
          </a:xfrm>
          <a:prstGeom prst="straightConnector1">
            <a:avLst/>
          </a:prstGeom>
          <a:ln>
            <a:solidFill>
              <a:schemeClr val="accent6">
                <a:lumMod val="75000"/>
              </a:schemeClr>
            </a:solidFill>
            <a:headEnd type="none" w="sm" len="sm"/>
            <a:tailEnd type="triangle"/>
          </a:ln>
        </p:spPr>
        <p:style>
          <a:lnRef idx="1">
            <a:schemeClr val="accent1"/>
          </a:lnRef>
          <a:fillRef idx="0">
            <a:schemeClr val="accent1"/>
          </a:fillRef>
          <a:effectRef idx="0">
            <a:schemeClr val="accent1"/>
          </a:effectRef>
          <a:fontRef idx="minor">
            <a:schemeClr val="tx1"/>
          </a:fontRef>
        </p:style>
      </p:cxnSp>
      <p:cxnSp>
        <p:nvCxnSpPr>
          <p:cNvPr id="80" name="Connecteur droit avec flèche 79"/>
          <p:cNvCxnSpPr>
            <a:endCxn id="75" idx="0"/>
          </p:cNvCxnSpPr>
          <p:nvPr/>
        </p:nvCxnSpPr>
        <p:spPr>
          <a:xfrm>
            <a:off x="9504088" y="2929321"/>
            <a:ext cx="1184990" cy="2516623"/>
          </a:xfrm>
          <a:prstGeom prst="straightConnector1">
            <a:avLst/>
          </a:prstGeom>
          <a:ln>
            <a:solidFill>
              <a:schemeClr val="accent6">
                <a:lumMod val="75000"/>
              </a:schemeClr>
            </a:solidFill>
            <a:headEnd type="none" w="sm" len="sm"/>
            <a:tailEnd type="triangle"/>
          </a:ln>
        </p:spPr>
        <p:style>
          <a:lnRef idx="1">
            <a:schemeClr val="accent1"/>
          </a:lnRef>
          <a:fillRef idx="0">
            <a:schemeClr val="accent1"/>
          </a:fillRef>
          <a:effectRef idx="0">
            <a:schemeClr val="accent1"/>
          </a:effectRef>
          <a:fontRef idx="minor">
            <a:schemeClr val="tx1"/>
          </a:fontRef>
        </p:style>
      </p:cxnSp>
      <p:sp>
        <p:nvSpPr>
          <p:cNvPr id="83" name="ZoneTexte 82"/>
          <p:cNvSpPr txBox="1"/>
          <p:nvPr/>
        </p:nvSpPr>
        <p:spPr>
          <a:xfrm>
            <a:off x="2434158" y="4228146"/>
            <a:ext cx="792000" cy="288000"/>
          </a:xfrm>
          <a:prstGeom prst="rect">
            <a:avLst/>
          </a:prstGeom>
          <a:gradFill flip="none" rotWithShape="1">
            <a:gsLst>
              <a:gs pos="0">
                <a:schemeClr val="accent6">
                  <a:lumMod val="50000"/>
                </a:schemeClr>
              </a:gs>
              <a:gs pos="100000">
                <a:schemeClr val="tx1"/>
              </a:gs>
            </a:gsLst>
            <a:lin ang="16200000" scaled="1"/>
            <a:tileRect/>
          </a:gra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6</a:t>
            </a:r>
            <a:endParaRPr lang="fr-FR" sz="1200" dirty="0">
              <a:solidFill>
                <a:schemeClr val="bg1"/>
              </a:solidFill>
            </a:endParaRPr>
          </a:p>
        </p:txBody>
      </p:sp>
      <p:sp>
        <p:nvSpPr>
          <p:cNvPr id="84" name="ZoneTexte 83"/>
          <p:cNvSpPr txBox="1"/>
          <p:nvPr/>
        </p:nvSpPr>
        <p:spPr>
          <a:xfrm>
            <a:off x="1442769" y="4649753"/>
            <a:ext cx="792000" cy="288000"/>
          </a:xfrm>
          <a:prstGeom prst="rect">
            <a:avLst/>
          </a:prstGeom>
          <a:gradFill flip="none" rotWithShape="1">
            <a:gsLst>
              <a:gs pos="0">
                <a:schemeClr val="accent6">
                  <a:lumMod val="50000"/>
                </a:schemeClr>
              </a:gs>
              <a:gs pos="100000">
                <a:schemeClr val="tx1"/>
              </a:gs>
            </a:gsLst>
            <a:lin ang="16200000" scaled="1"/>
            <a:tileRect/>
          </a:gra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7</a:t>
            </a:r>
            <a:endParaRPr lang="fr-FR" sz="1200" dirty="0">
              <a:solidFill>
                <a:schemeClr val="bg1"/>
              </a:solidFill>
            </a:endParaRPr>
          </a:p>
        </p:txBody>
      </p:sp>
      <p:sp>
        <p:nvSpPr>
          <p:cNvPr id="85" name="ZoneTexte 84"/>
          <p:cNvSpPr txBox="1"/>
          <p:nvPr/>
        </p:nvSpPr>
        <p:spPr>
          <a:xfrm>
            <a:off x="2435147" y="4626913"/>
            <a:ext cx="792000" cy="288000"/>
          </a:xfrm>
          <a:prstGeom prst="rect">
            <a:avLst/>
          </a:prstGeom>
          <a:gradFill flip="none" rotWithShape="1">
            <a:gsLst>
              <a:gs pos="0">
                <a:schemeClr val="accent6">
                  <a:lumMod val="50000"/>
                </a:schemeClr>
              </a:gs>
              <a:gs pos="100000">
                <a:schemeClr val="tx1"/>
              </a:gs>
            </a:gsLst>
            <a:lin ang="16200000" scaled="1"/>
            <a:tileRect/>
          </a:gra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11</a:t>
            </a:r>
            <a:endParaRPr lang="fr-FR" sz="1200" dirty="0">
              <a:solidFill>
                <a:schemeClr val="bg1"/>
              </a:solidFill>
            </a:endParaRPr>
          </a:p>
        </p:txBody>
      </p:sp>
      <p:sp>
        <p:nvSpPr>
          <p:cNvPr id="86" name="ZoneTexte 85"/>
          <p:cNvSpPr txBox="1"/>
          <p:nvPr/>
        </p:nvSpPr>
        <p:spPr>
          <a:xfrm>
            <a:off x="4237658" y="5057440"/>
            <a:ext cx="792000" cy="288000"/>
          </a:xfrm>
          <a:prstGeom prst="rect">
            <a:avLst/>
          </a:prstGeom>
          <a:gradFill flip="none" rotWithShape="1">
            <a:gsLst>
              <a:gs pos="0">
                <a:schemeClr val="tx2"/>
              </a:gs>
              <a:gs pos="100000">
                <a:schemeClr val="tx1"/>
              </a:gs>
            </a:gsLst>
            <a:lin ang="16200000" scaled="1"/>
            <a:tileRect/>
          </a:gra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1</a:t>
            </a:r>
            <a:endParaRPr lang="fr-FR" sz="1200" dirty="0">
              <a:solidFill>
                <a:schemeClr val="bg1"/>
              </a:solidFill>
            </a:endParaRPr>
          </a:p>
        </p:txBody>
      </p:sp>
      <p:sp>
        <p:nvSpPr>
          <p:cNvPr id="87" name="ZoneTexte 86"/>
          <p:cNvSpPr txBox="1"/>
          <p:nvPr/>
        </p:nvSpPr>
        <p:spPr>
          <a:xfrm>
            <a:off x="5242828" y="5057440"/>
            <a:ext cx="792000" cy="288000"/>
          </a:xfrm>
          <a:prstGeom prst="rect">
            <a:avLst/>
          </a:prstGeom>
          <a:gradFill flip="none" rotWithShape="1">
            <a:gsLst>
              <a:gs pos="0">
                <a:schemeClr val="tx2"/>
              </a:gs>
              <a:gs pos="100000">
                <a:schemeClr val="tx1"/>
              </a:gs>
            </a:gsLst>
            <a:lin ang="16200000" scaled="1"/>
            <a:tileRect/>
          </a:gra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8</a:t>
            </a:r>
            <a:endParaRPr lang="fr-FR" sz="1200" dirty="0">
              <a:solidFill>
                <a:schemeClr val="bg1"/>
              </a:solidFill>
            </a:endParaRPr>
          </a:p>
        </p:txBody>
      </p:sp>
      <p:sp>
        <p:nvSpPr>
          <p:cNvPr id="88" name="ZoneTexte 87"/>
          <p:cNvSpPr txBox="1"/>
          <p:nvPr/>
        </p:nvSpPr>
        <p:spPr>
          <a:xfrm>
            <a:off x="4251439" y="5479047"/>
            <a:ext cx="792000" cy="288000"/>
          </a:xfrm>
          <a:prstGeom prst="rect">
            <a:avLst/>
          </a:prstGeom>
          <a:gradFill flip="none" rotWithShape="1">
            <a:gsLst>
              <a:gs pos="0">
                <a:schemeClr val="tx2"/>
              </a:gs>
              <a:gs pos="100000">
                <a:schemeClr val="tx1"/>
              </a:gs>
            </a:gsLst>
            <a:lin ang="16200000" scaled="1"/>
            <a:tileRect/>
          </a:gra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5</a:t>
            </a:r>
            <a:endParaRPr lang="fr-FR" sz="1200" dirty="0">
              <a:solidFill>
                <a:schemeClr val="bg1"/>
              </a:solidFill>
            </a:endParaRPr>
          </a:p>
        </p:txBody>
      </p:sp>
      <p:sp>
        <p:nvSpPr>
          <p:cNvPr id="89" name="ZoneTexte 88"/>
          <p:cNvSpPr txBox="1"/>
          <p:nvPr/>
        </p:nvSpPr>
        <p:spPr>
          <a:xfrm>
            <a:off x="5243817" y="5456207"/>
            <a:ext cx="792000" cy="288000"/>
          </a:xfrm>
          <a:prstGeom prst="rect">
            <a:avLst/>
          </a:prstGeom>
          <a:gradFill flip="none" rotWithShape="1">
            <a:gsLst>
              <a:gs pos="0">
                <a:schemeClr val="tx2"/>
              </a:gs>
              <a:gs pos="100000">
                <a:schemeClr val="tx1"/>
              </a:gs>
            </a:gsLst>
            <a:lin ang="16200000" scaled="1"/>
            <a:tileRect/>
          </a:gra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10</a:t>
            </a:r>
            <a:endParaRPr lang="fr-FR" sz="1200" dirty="0">
              <a:solidFill>
                <a:schemeClr val="bg1"/>
              </a:solidFill>
            </a:endParaRPr>
          </a:p>
        </p:txBody>
      </p:sp>
      <p:sp>
        <p:nvSpPr>
          <p:cNvPr id="19" name="ZoneTexte 18"/>
          <p:cNvSpPr txBox="1"/>
          <p:nvPr/>
        </p:nvSpPr>
        <p:spPr>
          <a:xfrm>
            <a:off x="6785448" y="5047565"/>
            <a:ext cx="792000" cy="288000"/>
          </a:xfrm>
          <a:prstGeom prst="rect">
            <a:avLst/>
          </a:prstGeom>
          <a:gradFill flip="none" rotWithShape="1">
            <a:gsLst>
              <a:gs pos="0">
                <a:schemeClr val="accent2"/>
              </a:gs>
              <a:gs pos="100000">
                <a:schemeClr val="tx1"/>
              </a:gs>
            </a:gsLst>
            <a:lin ang="16200000" scaled="1"/>
            <a:tileRect/>
          </a:gra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1</a:t>
            </a:r>
            <a:endParaRPr lang="fr-FR" sz="1200" dirty="0">
              <a:solidFill>
                <a:schemeClr val="bg1"/>
              </a:solidFill>
            </a:endParaRPr>
          </a:p>
        </p:txBody>
      </p:sp>
      <p:sp>
        <p:nvSpPr>
          <p:cNvPr id="59" name="ZoneTexte 58"/>
          <p:cNvSpPr txBox="1"/>
          <p:nvPr/>
        </p:nvSpPr>
        <p:spPr>
          <a:xfrm>
            <a:off x="7790618" y="5047565"/>
            <a:ext cx="792000" cy="288000"/>
          </a:xfrm>
          <a:prstGeom prst="rect">
            <a:avLst/>
          </a:prstGeom>
          <a:gradFill flip="none" rotWithShape="1">
            <a:gsLst>
              <a:gs pos="0">
                <a:schemeClr val="accent2"/>
              </a:gs>
              <a:gs pos="100000">
                <a:schemeClr val="tx1"/>
              </a:gs>
            </a:gsLst>
            <a:lin ang="16200000" scaled="1"/>
            <a:tileRect/>
          </a:gra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8</a:t>
            </a:r>
            <a:endParaRPr lang="fr-FR" sz="1200" dirty="0">
              <a:solidFill>
                <a:schemeClr val="bg1"/>
              </a:solidFill>
            </a:endParaRPr>
          </a:p>
        </p:txBody>
      </p:sp>
      <p:sp>
        <p:nvSpPr>
          <p:cNvPr id="62" name="ZoneTexte 61"/>
          <p:cNvSpPr txBox="1"/>
          <p:nvPr/>
        </p:nvSpPr>
        <p:spPr>
          <a:xfrm>
            <a:off x="6799229" y="5469172"/>
            <a:ext cx="792000" cy="288000"/>
          </a:xfrm>
          <a:prstGeom prst="rect">
            <a:avLst/>
          </a:prstGeom>
          <a:gradFill flip="none" rotWithShape="1">
            <a:gsLst>
              <a:gs pos="0">
                <a:schemeClr val="accent2"/>
              </a:gs>
              <a:gs pos="100000">
                <a:schemeClr val="tx1"/>
              </a:gs>
            </a:gsLst>
            <a:lin ang="16200000" scaled="1"/>
            <a:tileRect/>
          </a:gra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3</a:t>
            </a:r>
            <a:endParaRPr lang="fr-FR" sz="1200" dirty="0">
              <a:solidFill>
                <a:schemeClr val="bg1"/>
              </a:solidFill>
            </a:endParaRPr>
          </a:p>
        </p:txBody>
      </p:sp>
      <p:cxnSp>
        <p:nvCxnSpPr>
          <p:cNvPr id="67" name="Connecteur droit avec flèche 66"/>
          <p:cNvCxnSpPr>
            <a:stCxn id="10" idx="2"/>
            <a:endCxn id="62" idx="0"/>
          </p:cNvCxnSpPr>
          <p:nvPr/>
        </p:nvCxnSpPr>
        <p:spPr>
          <a:xfrm flipH="1">
            <a:off x="7195229" y="2437066"/>
            <a:ext cx="59355" cy="3032106"/>
          </a:xfrm>
          <a:prstGeom prst="straightConnector1">
            <a:avLst/>
          </a:prstGeom>
          <a:ln>
            <a:solidFill>
              <a:schemeClr val="accent6">
                <a:lumMod val="75000"/>
              </a:schemeClr>
            </a:solidFill>
            <a:headEnd type="none" w="sm" len="sm"/>
            <a:tailEnd type="triangle"/>
          </a:ln>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9287908" y="5445944"/>
            <a:ext cx="792000" cy="288000"/>
          </a:xfrm>
          <a:prstGeom prst="rect">
            <a:avLst/>
          </a:prstGeom>
          <a:gradFill flip="none" rotWithShape="1">
            <a:gsLst>
              <a:gs pos="0">
                <a:schemeClr val="accent1"/>
              </a:gs>
              <a:gs pos="100000">
                <a:schemeClr val="tx1"/>
              </a:gs>
            </a:gsLst>
            <a:lin ang="16200000" scaled="1"/>
            <a:tileRect/>
          </a:gra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1</a:t>
            </a:r>
            <a:endParaRPr lang="fr-FR" sz="1200" dirty="0">
              <a:solidFill>
                <a:schemeClr val="bg1"/>
              </a:solidFill>
            </a:endParaRPr>
          </a:p>
        </p:txBody>
      </p:sp>
      <p:sp>
        <p:nvSpPr>
          <p:cNvPr id="75" name="ZoneTexte 74"/>
          <p:cNvSpPr txBox="1"/>
          <p:nvPr/>
        </p:nvSpPr>
        <p:spPr>
          <a:xfrm>
            <a:off x="10293078" y="5445944"/>
            <a:ext cx="792000" cy="288000"/>
          </a:xfrm>
          <a:prstGeom prst="rect">
            <a:avLst/>
          </a:prstGeom>
          <a:gradFill flip="none" rotWithShape="1">
            <a:gsLst>
              <a:gs pos="0">
                <a:schemeClr val="accent1"/>
              </a:gs>
              <a:gs pos="100000">
                <a:schemeClr val="tx1"/>
              </a:gs>
            </a:gsLst>
            <a:lin ang="16200000" scaled="1"/>
            <a:tileRect/>
          </a:gradFill>
          <a:ln>
            <a:solidFill>
              <a:schemeClr val="tx1"/>
            </a:solidFill>
          </a:ln>
        </p:spPr>
        <p:txBody>
          <a:bodyPr wrap="square" lIns="36000" tIns="36000" rIns="36000" bIns="36000" rtlCol="0" anchor="ctr" anchorCtr="0">
            <a:noAutofit/>
          </a:bodyPr>
          <a:lstStyle>
            <a:defPPr>
              <a:defRPr lang="fr-FR"/>
            </a:defPPr>
            <a:lvl1pPr algn="ctr">
              <a:defRPr/>
            </a:lvl1pPr>
          </a:lstStyle>
          <a:p>
            <a:r>
              <a:rPr lang="fr-FR" sz="1200" dirty="0">
                <a:solidFill>
                  <a:schemeClr val="bg1"/>
                </a:solidFill>
              </a:rPr>
              <a:t>10</a:t>
            </a:r>
            <a:endParaRPr lang="fr-FR" sz="1200" dirty="0">
              <a:solidFill>
                <a:schemeClr val="bg1"/>
              </a:solidFill>
            </a:endParaRPr>
          </a:p>
        </p:txBody>
      </p:sp>
      <p:sp>
        <p:nvSpPr>
          <p:cNvPr id="79" name="ZoneTexte 78"/>
          <p:cNvSpPr txBox="1"/>
          <p:nvPr/>
        </p:nvSpPr>
        <p:spPr>
          <a:xfrm>
            <a:off x="477838" y="990600"/>
            <a:ext cx="11383962" cy="646331"/>
          </a:xfrm>
          <a:prstGeom prst="rect">
            <a:avLst/>
          </a:prstGeom>
          <a:noFill/>
        </p:spPr>
        <p:txBody>
          <a:bodyPr wrap="square" rtlCol="0">
            <a:spAutoFit/>
          </a:bodyPr>
          <a:lstStyle/>
          <a:p>
            <a:r>
              <a:rPr lang="fr-FR" dirty="0"/>
              <a:t>Les solutions d’aujourd’hui permettent une gestion modulaire de la solution permettant une couverture large des besoins avec des périmètres variables</a:t>
            </a:r>
            <a:endParaRPr lang="fr-FR" dirty="0"/>
          </a:p>
        </p:txBody>
      </p:sp>
      <p:cxnSp>
        <p:nvCxnSpPr>
          <p:cNvPr id="81" name="Connecteur droit avec flèche 80"/>
          <p:cNvCxnSpPr>
            <a:stCxn id="9" idx="2"/>
            <a:endCxn id="83" idx="0"/>
          </p:cNvCxnSpPr>
          <p:nvPr/>
        </p:nvCxnSpPr>
        <p:spPr>
          <a:xfrm flipH="1">
            <a:off x="2830158" y="2888290"/>
            <a:ext cx="16395" cy="1339856"/>
          </a:xfrm>
          <a:prstGeom prst="straightConnector1">
            <a:avLst/>
          </a:prstGeom>
          <a:ln>
            <a:solidFill>
              <a:schemeClr val="accent6">
                <a:lumMod val="75000"/>
              </a:schemeClr>
            </a:solidFill>
            <a:headEnd type="none" w="sm" len="sm"/>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p:txBody>
          <a:bodyPr/>
          <a:lstStyle/>
          <a:p>
            <a:r>
              <a:rPr lang="fr-FR"/>
              <a:t>2024</a:t>
            </a:r>
            <a:endParaRPr lang="fr-FR"/>
          </a:p>
        </p:txBody>
      </p:sp>
      <p:sp>
        <p:nvSpPr>
          <p:cNvPr id="5" name="Espace réservé du pied de page 4"/>
          <p:cNvSpPr>
            <a:spLocks noGrp="1"/>
          </p:cNvSpPr>
          <p:nvPr>
            <p:ph type="ftr" sz="quarter" idx="3"/>
          </p:nvPr>
        </p:nvSpPr>
        <p:spPr/>
        <p:txBody>
          <a:bodyPr/>
          <a:lstStyle/>
          <a:p>
            <a:r>
              <a:rPr lang="fr-FR"/>
              <a:t>MES</a:t>
            </a:r>
            <a:endParaRPr lang="fr-FR"/>
          </a:p>
        </p:txBody>
      </p:sp>
      <p:sp>
        <p:nvSpPr>
          <p:cNvPr id="6" name="Espace réservé du numéro de diapositive 5"/>
          <p:cNvSpPr>
            <a:spLocks noGrp="1"/>
          </p:cNvSpPr>
          <p:nvPr>
            <p:ph type="sldNum" sz="quarter" idx="4"/>
          </p:nvPr>
        </p:nvSpPr>
        <p:spPr/>
        <p:txBody>
          <a:bodyPr/>
          <a:lstStyle/>
          <a:p>
            <a:fld id="{E527FD2F-592C-49CF-A887-8422598035D5}" type="slidenum">
              <a:rPr lang="uk-UA" smtClean="0"/>
            </a:fld>
            <a:endParaRPr lang="uk-UA"/>
          </a:p>
        </p:txBody>
      </p:sp>
      <p:sp>
        <p:nvSpPr>
          <p:cNvPr id="8" name="Titre 1"/>
          <p:cNvSpPr txBox="1"/>
          <p:nvPr/>
        </p:nvSpPr>
        <p:spPr>
          <a:xfrm>
            <a:off x="491766" y="882492"/>
            <a:ext cx="6399434" cy="226893"/>
          </a:xfrm>
          <a:prstGeom prst="rect">
            <a:avLst/>
          </a:prstGeom>
          <a:solidFill>
            <a:schemeClr val="bg1"/>
          </a:solidFill>
        </p:spPr>
        <p:txBody>
          <a:bodyPr vert="horz" wrap="square" lIns="0" tIns="0" rIns="0" bIns="0" rtlCol="0" anchor="t" anchorCtr="0">
            <a:noAutofit/>
          </a:bodyPr>
          <a:lstStyle>
            <a:lvl1pPr algn="ctr" defTabSz="914400" rtl="0" eaLnBrk="1" latinLnBrk="0" hangingPunct="1">
              <a:lnSpc>
                <a:spcPct val="90000"/>
              </a:lnSpc>
              <a:spcBef>
                <a:spcPct val="0"/>
              </a:spcBef>
              <a:buNone/>
              <a:defRPr sz="2800" b="1" kern="1200" cap="all" baseline="0">
                <a:solidFill>
                  <a:schemeClr val="tx1"/>
                </a:solidFill>
                <a:latin typeface="+mj-lt"/>
                <a:ea typeface="+mj-ea"/>
                <a:cs typeface="Arial" panose="020B0604020202020204" pitchFamily="34" charset="0"/>
              </a:defRPr>
            </a:lvl1pPr>
          </a:lstStyle>
          <a:p>
            <a:pPr algn="l"/>
            <a:r>
              <a:rPr lang="fr-FR" sz="1400" b="0"/>
              <a:t>Périmètre </a:t>
            </a:r>
            <a:r>
              <a:rPr lang="fr-FR" sz="1400"/>
              <a:t>Gestion de production</a:t>
            </a:r>
            <a:endParaRPr lang="fr-FR" sz="1400"/>
          </a:p>
        </p:txBody>
      </p:sp>
      <p:graphicFrame>
        <p:nvGraphicFramePr>
          <p:cNvPr id="9" name="Tableau 8"/>
          <p:cNvGraphicFramePr>
            <a:graphicFrameLocks noGrp="1"/>
          </p:cNvGraphicFramePr>
          <p:nvPr/>
        </p:nvGraphicFramePr>
        <p:xfrm>
          <a:off x="1266383" y="1619313"/>
          <a:ext cx="2231574" cy="1054100"/>
        </p:xfrm>
        <a:graphic>
          <a:graphicData uri="http://schemas.openxmlformats.org/drawingml/2006/table">
            <a:tbl>
              <a:tblPr>
                <a:tableStyleId>{5940675A-B579-460E-94D1-54222C63F5DA}</a:tableStyleId>
              </a:tblPr>
              <a:tblGrid>
                <a:gridCol w="470523"/>
                <a:gridCol w="1042593"/>
                <a:gridCol w="718458"/>
              </a:tblGrid>
              <a:tr h="0">
                <a:tc>
                  <a:txBody>
                    <a:bodyPr/>
                    <a:lstStyle/>
                    <a:p>
                      <a:pPr marL="0" algn="ctr" defTabSz="914400" rtl="0" eaLnBrk="1" fontAlgn="b" latinLnBrk="0" hangingPunct="1"/>
                      <a:r>
                        <a:rPr lang="fr-FR" sz="1100" u="none" strike="noStrike" kern="1200">
                          <a:solidFill>
                            <a:schemeClr val="bg1"/>
                          </a:solidFill>
                          <a:effectLst/>
                        </a:rPr>
                        <a:t>Num</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algn="ctr" fontAlgn="b"/>
                      <a:r>
                        <a:rPr lang="fr-FR" sz="1100" b="1" u="none" strike="noStrike" kern="1200">
                          <a:solidFill>
                            <a:schemeClr val="bg1"/>
                          </a:solidFill>
                          <a:effectLst/>
                          <a:latin typeface="+mn-lt"/>
                          <a:ea typeface="+mn-ea"/>
                          <a:cs typeface="+mn-cs"/>
                        </a:rPr>
                        <a:t>Outils</a:t>
                      </a:r>
                      <a:endParaRPr lang="fr-FR" sz="1100" b="1"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algn="ctr" fontAlgn="b"/>
                      <a:r>
                        <a:rPr lang="fr-FR" sz="1100" b="1" u="none" strike="noStrike" kern="1200">
                          <a:solidFill>
                            <a:schemeClr val="bg1"/>
                          </a:solidFill>
                          <a:effectLst/>
                          <a:latin typeface="+mn-lt"/>
                          <a:ea typeface="+mn-ea"/>
                          <a:cs typeface="+mn-cs"/>
                        </a:rPr>
                        <a:t>Utilisation</a:t>
                      </a:r>
                      <a:endParaRPr lang="fr-FR" sz="1100" b="1" u="none" strike="noStrike" kern="1200">
                        <a:solidFill>
                          <a:schemeClr val="bg1"/>
                        </a:solidFill>
                        <a:effectLst/>
                        <a:latin typeface="+mn-lt"/>
                        <a:ea typeface="+mn-ea"/>
                        <a:cs typeface="+mn-cs"/>
                      </a:endParaRPr>
                    </a:p>
                  </a:txBody>
                  <a:tcPr marL="6350" marR="6350" marT="6350" marB="0" anchor="b">
                    <a:solidFill>
                      <a:schemeClr val="accent6"/>
                    </a:solidFill>
                  </a:tcPr>
                </a:tc>
              </a:tr>
              <a:tr h="0">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Papier</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SAP</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16</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3</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Excel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4</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AVEVA PI</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Gatec</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4</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6</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PC LABOR</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Transwide</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8</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CEREO</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9</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Wonderware MES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bl>
          </a:graphicData>
        </a:graphic>
      </p:graphicFrame>
      <p:graphicFrame>
        <p:nvGraphicFramePr>
          <p:cNvPr id="10" name="Tableau 9"/>
          <p:cNvGraphicFramePr>
            <a:graphicFrameLocks noGrp="1"/>
          </p:cNvGraphicFramePr>
          <p:nvPr/>
        </p:nvGraphicFramePr>
        <p:xfrm>
          <a:off x="4874985" y="1611487"/>
          <a:ext cx="2231575" cy="2032000"/>
        </p:xfrm>
        <a:graphic>
          <a:graphicData uri="http://schemas.openxmlformats.org/drawingml/2006/table">
            <a:tbl>
              <a:tblPr>
                <a:tableStyleId>{5940675A-B579-460E-94D1-54222C63F5DA}</a:tableStyleId>
              </a:tblPr>
              <a:tblGrid>
                <a:gridCol w="543682"/>
                <a:gridCol w="968210"/>
                <a:gridCol w="719683"/>
              </a:tblGrid>
              <a:tr h="0">
                <a:tc>
                  <a:txBody>
                    <a:bodyPr/>
                    <a:lstStyle/>
                    <a:p>
                      <a:pPr marL="0" algn="ctr" defTabSz="914400" rtl="0" eaLnBrk="1" fontAlgn="b" latinLnBrk="0" hangingPunct="1"/>
                      <a:r>
                        <a:rPr lang="fr-FR" sz="1100" u="none" strike="noStrike" kern="1200">
                          <a:solidFill>
                            <a:schemeClr val="bg1"/>
                          </a:solidFill>
                          <a:effectLst/>
                        </a:rPr>
                        <a:t>Num</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marL="0" algn="ctr" defTabSz="914400" rtl="0" eaLnBrk="1" fontAlgn="b" latinLnBrk="0" hangingPunct="1"/>
                      <a:r>
                        <a:rPr lang="fr-FR" sz="1100" u="none" strike="noStrike" kern="1200">
                          <a:solidFill>
                            <a:schemeClr val="bg1"/>
                          </a:solidFill>
                          <a:effectLst/>
                        </a:rPr>
                        <a:t>Outils</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marL="0" algn="ctr" defTabSz="914400" rtl="0" eaLnBrk="1" fontAlgn="b" latinLnBrk="0" hangingPunct="1"/>
                      <a:r>
                        <a:rPr lang="fr-FR" sz="1100" u="none" strike="noStrike" kern="1200">
                          <a:solidFill>
                            <a:schemeClr val="bg1"/>
                          </a:solidFill>
                          <a:effectLst/>
                        </a:rPr>
                        <a:t>Utilisation</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r>
              <a:tr h="0">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Excel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17</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Lotus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13</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3</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Papier</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12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4</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Sharepoint</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8</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Power BI</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8</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6</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SAP</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6</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Forms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6</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8</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OneNote</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6</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9</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Power Apps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5</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10</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AVEVA PI</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5</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11</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Pytheos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4</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12</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Word</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4</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13</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Email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3</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14</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MDE</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3</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15</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Fabriq</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16</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Reseau local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17</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Gatec</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18</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Terrain</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19</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SalesForce</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1</a:t>
                      </a:r>
                      <a:endParaRPr lang="fr-FR" sz="600" u="none" strike="noStrike" kern="1200">
                        <a:solidFill>
                          <a:schemeClr val="tx1"/>
                        </a:solidFill>
                        <a:effectLst/>
                        <a:latin typeface="+mn-lt"/>
                        <a:ea typeface="+mn-ea"/>
                        <a:cs typeface="+mn-cs"/>
                      </a:endParaRPr>
                    </a:p>
                  </a:txBody>
                  <a:tcPr marL="6350" marR="6350" marT="6350" marB="0" anchor="b"/>
                </a:tc>
              </a:tr>
            </a:tbl>
          </a:graphicData>
        </a:graphic>
      </p:graphicFrame>
      <p:graphicFrame>
        <p:nvGraphicFramePr>
          <p:cNvPr id="12" name="Tableau 11"/>
          <p:cNvGraphicFramePr>
            <a:graphicFrameLocks noGrp="1"/>
          </p:cNvGraphicFramePr>
          <p:nvPr/>
        </p:nvGraphicFramePr>
        <p:xfrm>
          <a:off x="8483585" y="1619313"/>
          <a:ext cx="2231573" cy="956310"/>
        </p:xfrm>
        <a:graphic>
          <a:graphicData uri="http://schemas.openxmlformats.org/drawingml/2006/table">
            <a:tbl>
              <a:tblPr>
                <a:tableStyleId>{5940675A-B579-460E-94D1-54222C63F5DA}</a:tableStyleId>
              </a:tblPr>
              <a:tblGrid>
                <a:gridCol w="499549"/>
                <a:gridCol w="1001457"/>
                <a:gridCol w="730567"/>
              </a:tblGrid>
              <a:tr h="0">
                <a:tc>
                  <a:txBody>
                    <a:bodyPr/>
                    <a:lstStyle/>
                    <a:p>
                      <a:pPr marL="0" algn="ctr" defTabSz="914400" rtl="0" eaLnBrk="1" fontAlgn="b" latinLnBrk="0" hangingPunct="1"/>
                      <a:r>
                        <a:rPr lang="fr-FR" sz="1100" u="none" strike="noStrike" kern="1200">
                          <a:solidFill>
                            <a:schemeClr val="bg1"/>
                          </a:solidFill>
                          <a:effectLst/>
                        </a:rPr>
                        <a:t>Num</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marL="0" algn="ctr" defTabSz="914400" rtl="0" eaLnBrk="1" fontAlgn="b" latinLnBrk="0" hangingPunct="1"/>
                      <a:r>
                        <a:rPr lang="fr-FR" sz="1100" u="none" strike="noStrike" kern="1200">
                          <a:solidFill>
                            <a:schemeClr val="bg1"/>
                          </a:solidFill>
                          <a:effectLst/>
                        </a:rPr>
                        <a:t>Outils</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marL="0" algn="ctr" defTabSz="914400" rtl="0" eaLnBrk="1" fontAlgn="b" latinLnBrk="0" hangingPunct="1"/>
                      <a:r>
                        <a:rPr lang="fr-FR" sz="1100" u="none" strike="noStrike" kern="1200">
                          <a:solidFill>
                            <a:schemeClr val="bg1"/>
                          </a:solidFill>
                          <a:effectLst/>
                        </a:rPr>
                        <a:t>Utilisation</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r>
              <a:tr h="0">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Pytheos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7</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Excel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7</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3</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AVEVA PI</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4</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4</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Word</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3</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Manuel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6</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Fabriq</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Power Apps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8</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Quimeo</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marL="0" algn="ctr" defTabSz="914400" rtl="0" eaLnBrk="1" fontAlgn="b" latinLnBrk="0" hangingPunct="1"/>
                      <a:r>
                        <a:rPr lang="fr-FR" sz="600" u="none" strike="noStrike" kern="1200">
                          <a:solidFill>
                            <a:schemeClr val="tx1"/>
                          </a:solidFill>
                          <a:effectLst/>
                        </a:rPr>
                        <a:t>2</a:t>
                      </a:r>
                      <a:endParaRPr lang="fr-FR" sz="600" u="none" strike="noStrike" kern="1200">
                        <a:solidFill>
                          <a:schemeClr val="tx1"/>
                        </a:solidFill>
                        <a:effectLst/>
                        <a:latin typeface="+mn-lt"/>
                        <a:ea typeface="+mn-ea"/>
                        <a:cs typeface="+mn-cs"/>
                      </a:endParaRPr>
                    </a:p>
                  </a:txBody>
                  <a:tcPr marL="6350" marR="6350" marT="6350" marB="0" anchor="b"/>
                </a:tc>
              </a:tr>
            </a:tbl>
          </a:graphicData>
        </a:graphic>
      </p:graphicFrame>
      <p:sp>
        <p:nvSpPr>
          <p:cNvPr id="13" name="ZoneTexte 12"/>
          <p:cNvSpPr txBox="1"/>
          <p:nvPr/>
        </p:nvSpPr>
        <p:spPr>
          <a:xfrm rot="5400000">
            <a:off x="2182912" y="257026"/>
            <a:ext cx="398514" cy="2231572"/>
          </a:xfrm>
          <a:prstGeom prst="rect">
            <a:avLst/>
          </a:prstGeom>
          <a:solidFill>
            <a:schemeClr val="tx1"/>
          </a:solidFill>
          <a:ln w="28575">
            <a:solidFill>
              <a:schemeClr val="tx1"/>
            </a:solidFill>
          </a:ln>
        </p:spPr>
        <p:txBody>
          <a:bodyPr vert="vert270" wrap="square" lIns="36000" tIns="36000" rIns="36000" bIns="36000" rtlCol="0" anchor="ctr">
            <a:noAutofit/>
          </a:bodyPr>
          <a:lstStyle/>
          <a:p>
            <a:pPr algn="ctr"/>
            <a:r>
              <a:rPr lang="fr-FR" sz="1400" b="1">
                <a:solidFill>
                  <a:schemeClr val="bg1"/>
                </a:solidFill>
                <a:latin typeface="Aptos" panose="020B0004020202020204" pitchFamily="34" charset="0"/>
              </a:rPr>
              <a:t>Traçabilité</a:t>
            </a:r>
            <a:endParaRPr lang="fr-FR" sz="1400" b="1">
              <a:solidFill>
                <a:schemeClr val="bg1"/>
              </a:solidFill>
              <a:latin typeface="Aptos" panose="020B0004020202020204" pitchFamily="34" charset="0"/>
            </a:endParaRPr>
          </a:p>
        </p:txBody>
      </p:sp>
      <p:sp>
        <p:nvSpPr>
          <p:cNvPr id="15" name="ZoneTexte 14"/>
          <p:cNvSpPr txBox="1"/>
          <p:nvPr/>
        </p:nvSpPr>
        <p:spPr>
          <a:xfrm rot="5400000">
            <a:off x="5791514" y="253468"/>
            <a:ext cx="398514" cy="2231572"/>
          </a:xfrm>
          <a:prstGeom prst="rect">
            <a:avLst/>
          </a:prstGeom>
          <a:solidFill>
            <a:schemeClr val="tx1"/>
          </a:solidFill>
          <a:ln w="28575">
            <a:solidFill>
              <a:schemeClr val="tx1"/>
            </a:solidFill>
          </a:ln>
        </p:spPr>
        <p:txBody>
          <a:bodyPr vert="vert270" wrap="square" lIns="36000" tIns="36000" rIns="36000" bIns="36000" rtlCol="0" anchor="ctr">
            <a:noAutofit/>
          </a:bodyPr>
          <a:lstStyle/>
          <a:p>
            <a:pPr algn="ctr"/>
            <a:r>
              <a:rPr lang="fr-FR" sz="1400" b="1">
                <a:solidFill>
                  <a:schemeClr val="bg1"/>
                </a:solidFill>
                <a:latin typeface="Aptos" panose="020B0004020202020204" pitchFamily="34" charset="0"/>
              </a:rPr>
              <a:t>Evénements de production</a:t>
            </a:r>
            <a:endParaRPr lang="fr-FR" sz="1400" b="1">
              <a:solidFill>
                <a:schemeClr val="bg1"/>
              </a:solidFill>
              <a:latin typeface="Aptos" panose="020B0004020202020204" pitchFamily="34" charset="0"/>
            </a:endParaRPr>
          </a:p>
        </p:txBody>
      </p:sp>
      <p:sp>
        <p:nvSpPr>
          <p:cNvPr id="16" name="ZoneTexte 15"/>
          <p:cNvSpPr txBox="1"/>
          <p:nvPr/>
        </p:nvSpPr>
        <p:spPr>
          <a:xfrm rot="5400000">
            <a:off x="9400114" y="253468"/>
            <a:ext cx="398514" cy="2231572"/>
          </a:xfrm>
          <a:prstGeom prst="rect">
            <a:avLst/>
          </a:prstGeom>
          <a:solidFill>
            <a:schemeClr val="tx1"/>
          </a:solidFill>
          <a:ln w="28575">
            <a:solidFill>
              <a:schemeClr val="tx1"/>
            </a:solidFill>
          </a:ln>
        </p:spPr>
        <p:txBody>
          <a:bodyPr vert="vert270" wrap="square" lIns="36000" tIns="36000" rIns="36000" bIns="36000" rtlCol="0" anchor="ctr">
            <a:noAutofit/>
          </a:bodyPr>
          <a:lstStyle/>
          <a:p>
            <a:pPr algn="ctr"/>
            <a:r>
              <a:rPr lang="fr-FR" sz="1400" b="1">
                <a:solidFill>
                  <a:schemeClr val="bg1"/>
                </a:solidFill>
                <a:latin typeface="Aptos" panose="020B0004020202020204" pitchFamily="34" charset="0"/>
              </a:rPr>
              <a:t>Plans d’actions</a:t>
            </a:r>
            <a:endParaRPr lang="fr-FR" sz="1400" b="1">
              <a:solidFill>
                <a:schemeClr val="bg1"/>
              </a:solidFill>
              <a:latin typeface="Aptos" panose="020B0004020202020204" pitchFamily="34" charset="0"/>
            </a:endParaRPr>
          </a:p>
        </p:txBody>
      </p:sp>
      <p:pic>
        <p:nvPicPr>
          <p:cNvPr id="22" name="Graphique 21"/>
          <p:cNvPicPr>
            <a:picLocks noGrp="1" noRot="1" noChangeAspect="1" noMove="1" noResize="1" noEditPoints="1" noAdjustHandles="1" noChangeArrowheads="1" noChangeShapeType="1"/>
          </p:cNvPicPr>
          <p:nvPr/>
        </p:nvPicPr>
        <p:blipFill>
          <a:blip r:embed="rId1"/>
          <a:stretch>
            <a:fillRect/>
          </a:stretch>
        </p:blipFill>
        <p:spPr>
          <a:xfrm>
            <a:off x="888169" y="4236358"/>
            <a:ext cx="2988000" cy="1800000"/>
          </a:xfrm>
          <a:prstGeom prst="rect">
            <a:avLst/>
          </a:prstGeom>
        </p:spPr>
      </p:pic>
      <p:pic>
        <p:nvPicPr>
          <p:cNvPr id="23" name="Graphique 22"/>
          <p:cNvPicPr>
            <a:picLocks noGrp="1" noRot="1" noChangeAspect="1" noMove="1" noResize="1" noEditPoints="1" noAdjustHandles="1" noChangeArrowheads="1" noChangeShapeType="1"/>
          </p:cNvPicPr>
          <p:nvPr/>
        </p:nvPicPr>
        <p:blipFill>
          <a:blip r:embed="rId2"/>
          <a:stretch>
            <a:fillRect/>
          </a:stretch>
        </p:blipFill>
        <p:spPr>
          <a:xfrm>
            <a:off x="4551200" y="4236358"/>
            <a:ext cx="2988000" cy="1800000"/>
          </a:xfrm>
          <a:prstGeom prst="rect">
            <a:avLst/>
          </a:prstGeom>
        </p:spPr>
      </p:pic>
      <p:pic>
        <p:nvPicPr>
          <p:cNvPr id="24" name="Graphique 23"/>
          <p:cNvPicPr>
            <a:picLocks noGrp="1" noRot="1" noChangeAspect="1" noMove="1" noResize="1" noEditPoints="1" noAdjustHandles="1" noChangeArrowheads="1" noChangeShapeType="1"/>
          </p:cNvPicPr>
          <p:nvPr/>
        </p:nvPicPr>
        <p:blipFill>
          <a:blip r:embed="rId3"/>
          <a:stretch>
            <a:fillRect/>
          </a:stretch>
        </p:blipFill>
        <p:spPr>
          <a:xfrm>
            <a:off x="8105371" y="4236358"/>
            <a:ext cx="2988000" cy="1800000"/>
          </a:xfrm>
          <a:prstGeom prst="rect">
            <a:avLst/>
          </a:prstGeom>
        </p:spPr>
      </p:pic>
      <p:sp>
        <p:nvSpPr>
          <p:cNvPr id="2" name="ZoneTexte 1"/>
          <p:cNvSpPr txBox="1"/>
          <p:nvPr/>
        </p:nvSpPr>
        <p:spPr>
          <a:xfrm rot="5400000">
            <a:off x="2182912" y="1807835"/>
            <a:ext cx="398514" cy="2231572"/>
          </a:xfrm>
          <a:prstGeom prst="rect">
            <a:avLst/>
          </a:prstGeom>
          <a:solidFill>
            <a:srgbClr val="FFC000"/>
          </a:solidFill>
          <a:ln w="28575">
            <a:solidFill>
              <a:schemeClr val="tx1"/>
            </a:solidFill>
          </a:ln>
        </p:spPr>
        <p:txBody>
          <a:bodyPr vert="vert270" wrap="square" lIns="36000" tIns="36000" rIns="36000" bIns="36000" rtlCol="0" anchor="ctr">
            <a:noAutofit/>
          </a:bodyPr>
          <a:lstStyle/>
          <a:p>
            <a:pPr algn="ctr"/>
            <a:r>
              <a:rPr lang="fr-FR" sz="1400">
                <a:latin typeface="Aptos" panose="020B0004020202020204" pitchFamily="34" charset="0"/>
              </a:rPr>
              <a:t>9 Outils</a:t>
            </a:r>
            <a:endParaRPr lang="fr-FR" sz="1400">
              <a:latin typeface="Aptos" panose="020B0004020202020204" pitchFamily="34" charset="0"/>
            </a:endParaRPr>
          </a:p>
        </p:txBody>
      </p:sp>
      <p:sp>
        <p:nvSpPr>
          <p:cNvPr id="3" name="ZoneTexte 2"/>
          <p:cNvSpPr txBox="1"/>
          <p:nvPr/>
        </p:nvSpPr>
        <p:spPr>
          <a:xfrm rot="5400000">
            <a:off x="5791514" y="2771256"/>
            <a:ext cx="398514" cy="2231572"/>
          </a:xfrm>
          <a:prstGeom prst="rect">
            <a:avLst/>
          </a:prstGeom>
          <a:solidFill>
            <a:srgbClr val="FFC000"/>
          </a:solidFill>
          <a:ln w="28575">
            <a:solidFill>
              <a:schemeClr val="tx1"/>
            </a:solidFill>
          </a:ln>
        </p:spPr>
        <p:txBody>
          <a:bodyPr vert="vert270" wrap="square" lIns="36000" tIns="36000" rIns="36000" bIns="36000" rtlCol="0" anchor="ctr">
            <a:noAutofit/>
          </a:bodyPr>
          <a:lstStyle/>
          <a:p>
            <a:pPr algn="ctr"/>
            <a:r>
              <a:rPr lang="fr-FR" sz="1400">
                <a:latin typeface="Aptos" panose="020B0004020202020204" pitchFamily="34" charset="0"/>
              </a:rPr>
              <a:t>19 Outils</a:t>
            </a:r>
            <a:endParaRPr lang="fr-FR" sz="1400">
              <a:latin typeface="Aptos" panose="020B0004020202020204" pitchFamily="34" charset="0"/>
            </a:endParaRPr>
          </a:p>
        </p:txBody>
      </p:sp>
      <p:sp>
        <p:nvSpPr>
          <p:cNvPr id="11" name="ZoneTexte 10"/>
          <p:cNvSpPr txBox="1"/>
          <p:nvPr/>
        </p:nvSpPr>
        <p:spPr>
          <a:xfrm rot="5400000">
            <a:off x="9400114" y="1703871"/>
            <a:ext cx="398514" cy="2231572"/>
          </a:xfrm>
          <a:prstGeom prst="rect">
            <a:avLst/>
          </a:prstGeom>
          <a:solidFill>
            <a:srgbClr val="FFC000"/>
          </a:solidFill>
          <a:ln w="28575">
            <a:solidFill>
              <a:schemeClr val="tx1"/>
            </a:solidFill>
          </a:ln>
        </p:spPr>
        <p:txBody>
          <a:bodyPr vert="vert270" wrap="square" lIns="36000" tIns="36000" rIns="36000" bIns="36000" rtlCol="0" anchor="ctr">
            <a:noAutofit/>
          </a:bodyPr>
          <a:lstStyle/>
          <a:p>
            <a:pPr algn="ctr"/>
            <a:r>
              <a:rPr lang="fr-FR" sz="1400">
                <a:latin typeface="Aptos" panose="020B0004020202020204" pitchFamily="34" charset="0"/>
              </a:rPr>
              <a:t>8 Outils</a:t>
            </a:r>
            <a:endParaRPr lang="fr-FR" sz="1400">
              <a:latin typeface="Aptos" panose="020B0004020202020204" pitchFamily="34" charset="0"/>
            </a:endParaRPr>
          </a:p>
        </p:txBody>
      </p:sp>
      <p:sp>
        <p:nvSpPr>
          <p:cNvPr id="21" name="Titre 1"/>
          <p:cNvSpPr>
            <a:spLocks noGrp="1"/>
          </p:cNvSpPr>
          <p:nvPr>
            <p:ph type="title"/>
          </p:nvPr>
        </p:nvSpPr>
        <p:spPr>
          <a:xfrm>
            <a:off x="477838" y="483960"/>
            <a:ext cx="11236325" cy="399196"/>
          </a:xfrm>
        </p:spPr>
        <p:txBody>
          <a:bodyPr/>
          <a:lstStyle/>
          <a:p>
            <a:pPr algn="l"/>
            <a:r>
              <a:rPr lang="fr-FR" sz="2000"/>
              <a:t>Besoins et exigences – Cartographie des outils existants</a:t>
            </a:r>
            <a:endParaRPr lang="fr-F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p:txBody>
          <a:bodyPr/>
          <a:lstStyle/>
          <a:p>
            <a:r>
              <a:rPr lang="fr-FR"/>
              <a:t>2024</a:t>
            </a:r>
            <a:endParaRPr lang="fr-FR"/>
          </a:p>
        </p:txBody>
      </p:sp>
      <p:sp>
        <p:nvSpPr>
          <p:cNvPr id="5" name="Espace réservé du pied de page 4"/>
          <p:cNvSpPr>
            <a:spLocks noGrp="1"/>
          </p:cNvSpPr>
          <p:nvPr>
            <p:ph type="ftr" sz="quarter" idx="3"/>
          </p:nvPr>
        </p:nvSpPr>
        <p:spPr/>
        <p:txBody>
          <a:bodyPr/>
          <a:lstStyle/>
          <a:p>
            <a:r>
              <a:rPr lang="fr-FR"/>
              <a:t>MES</a:t>
            </a:r>
            <a:endParaRPr lang="fr-FR"/>
          </a:p>
        </p:txBody>
      </p:sp>
      <p:sp>
        <p:nvSpPr>
          <p:cNvPr id="6" name="Espace réservé du numéro de diapositive 5"/>
          <p:cNvSpPr>
            <a:spLocks noGrp="1"/>
          </p:cNvSpPr>
          <p:nvPr>
            <p:ph type="sldNum" sz="quarter" idx="4"/>
          </p:nvPr>
        </p:nvSpPr>
        <p:spPr/>
        <p:txBody>
          <a:bodyPr/>
          <a:lstStyle/>
          <a:p>
            <a:fld id="{E527FD2F-592C-49CF-A887-8422598035D5}" type="slidenum">
              <a:rPr lang="uk-UA" smtClean="0"/>
            </a:fld>
            <a:endParaRPr lang="uk-UA"/>
          </a:p>
        </p:txBody>
      </p:sp>
      <p:sp>
        <p:nvSpPr>
          <p:cNvPr id="8" name="Titre 1"/>
          <p:cNvSpPr txBox="1"/>
          <p:nvPr/>
        </p:nvSpPr>
        <p:spPr>
          <a:xfrm>
            <a:off x="491766" y="907892"/>
            <a:ext cx="11160000" cy="226893"/>
          </a:xfrm>
          <a:prstGeom prst="rect">
            <a:avLst/>
          </a:prstGeom>
          <a:solidFill>
            <a:schemeClr val="bg1"/>
          </a:solidFill>
        </p:spPr>
        <p:txBody>
          <a:bodyPr vert="horz" wrap="square" lIns="0" tIns="0" rIns="0" bIns="0" rtlCol="0" anchor="t" anchorCtr="0">
            <a:noAutofit/>
          </a:bodyPr>
          <a:lstStyle>
            <a:lvl1pPr algn="ctr" defTabSz="914400" rtl="0" eaLnBrk="1" latinLnBrk="0" hangingPunct="1">
              <a:lnSpc>
                <a:spcPct val="90000"/>
              </a:lnSpc>
              <a:spcBef>
                <a:spcPct val="0"/>
              </a:spcBef>
              <a:buNone/>
              <a:defRPr sz="2800" b="1" kern="1200" cap="all" baseline="0">
                <a:solidFill>
                  <a:schemeClr val="tx1"/>
                </a:solidFill>
                <a:latin typeface="+mj-lt"/>
                <a:ea typeface="+mj-ea"/>
                <a:cs typeface="Arial" panose="020B0604020202020204" pitchFamily="34" charset="0"/>
              </a:defRPr>
            </a:lvl1pPr>
          </a:lstStyle>
          <a:p>
            <a:pPr algn="l"/>
            <a:r>
              <a:rPr lang="fr-FR" sz="1400" b="0"/>
              <a:t>Périmètre</a:t>
            </a:r>
            <a:r>
              <a:rPr lang="fr-FR" sz="1400"/>
              <a:t> QHSEE</a:t>
            </a:r>
            <a:endParaRPr lang="fr-FR" sz="1400"/>
          </a:p>
        </p:txBody>
      </p:sp>
      <p:graphicFrame>
        <p:nvGraphicFramePr>
          <p:cNvPr id="10" name="Tableau 9"/>
          <p:cNvGraphicFramePr>
            <a:graphicFrameLocks noGrp="1"/>
          </p:cNvGraphicFramePr>
          <p:nvPr/>
        </p:nvGraphicFramePr>
        <p:xfrm>
          <a:off x="250550" y="1613847"/>
          <a:ext cx="2231575" cy="2520950"/>
        </p:xfrm>
        <a:graphic>
          <a:graphicData uri="http://schemas.openxmlformats.org/drawingml/2006/table">
            <a:tbl>
              <a:tblPr>
                <a:tableStyleId>{5940675A-B579-460E-94D1-54222C63F5DA}</a:tableStyleId>
              </a:tblPr>
              <a:tblGrid>
                <a:gridCol w="452183"/>
                <a:gridCol w="1059709"/>
                <a:gridCol w="719683"/>
              </a:tblGrid>
              <a:tr h="156832">
                <a:tc>
                  <a:txBody>
                    <a:bodyPr/>
                    <a:lstStyle/>
                    <a:p>
                      <a:pPr marL="0" algn="ctr" defTabSz="914400" rtl="0" eaLnBrk="1" fontAlgn="b" latinLnBrk="0" hangingPunct="1"/>
                      <a:r>
                        <a:rPr lang="fr-FR" sz="1100" u="none" strike="noStrike" kern="1200">
                          <a:solidFill>
                            <a:schemeClr val="bg1"/>
                          </a:solidFill>
                          <a:effectLst/>
                        </a:rPr>
                        <a:t>Num</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marL="0" algn="ctr" defTabSz="914400" rtl="0" eaLnBrk="1" fontAlgn="b" latinLnBrk="0" hangingPunct="1"/>
                      <a:r>
                        <a:rPr lang="fr-FR" sz="1100" u="none" strike="noStrike" kern="1200">
                          <a:solidFill>
                            <a:schemeClr val="bg1"/>
                          </a:solidFill>
                          <a:effectLst/>
                        </a:rPr>
                        <a:t>Outils</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marL="0" algn="ctr" defTabSz="914400" rtl="0" eaLnBrk="1" fontAlgn="b" latinLnBrk="0" hangingPunct="1"/>
                      <a:r>
                        <a:rPr lang="fr-FR" sz="1100" u="none" strike="noStrike" kern="1200">
                          <a:solidFill>
                            <a:schemeClr val="bg1"/>
                          </a:solidFill>
                          <a:effectLst/>
                        </a:rPr>
                        <a:t>Utilisation</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r>
              <a:tr h="0">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Excel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25</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Papier</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3</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Lotus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20</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4</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Gatec</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14</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Sharepoint</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6</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MES Wonderware</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Power APPS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8</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8</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Forms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9</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Email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10</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SAP</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6</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11</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PC LABOR</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4</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12</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SalesForce</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3</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13</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Telephone</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3</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14</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AVEVA PI</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15</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Pollen</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16</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Qpulse</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17</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NC Fournisseur</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18</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Ealico</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19</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Kprocess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20</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Pytheos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21</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Quarks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22</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Word</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23</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Teams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24</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CEREO</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bl>
          </a:graphicData>
        </a:graphic>
      </p:graphicFrame>
      <p:sp>
        <p:nvSpPr>
          <p:cNvPr id="15" name="ZoneTexte 14"/>
          <p:cNvSpPr txBox="1"/>
          <p:nvPr/>
        </p:nvSpPr>
        <p:spPr>
          <a:xfrm rot="5400000">
            <a:off x="1167081" y="240192"/>
            <a:ext cx="398514" cy="2231572"/>
          </a:xfrm>
          <a:prstGeom prst="rect">
            <a:avLst/>
          </a:prstGeom>
          <a:solidFill>
            <a:schemeClr val="tx1"/>
          </a:solidFill>
          <a:ln w="28575">
            <a:solidFill>
              <a:schemeClr val="tx1"/>
            </a:solidFill>
          </a:ln>
        </p:spPr>
        <p:txBody>
          <a:bodyPr vert="vert270" wrap="square" lIns="36000" tIns="36000" rIns="36000" bIns="36000" rtlCol="0" anchor="ctr">
            <a:noAutofit/>
          </a:bodyPr>
          <a:lstStyle/>
          <a:p>
            <a:pPr algn="ctr"/>
            <a:r>
              <a:rPr lang="fr-FR" sz="1400" b="1">
                <a:solidFill>
                  <a:schemeClr val="bg1"/>
                </a:solidFill>
                <a:latin typeface="Aptos" panose="020B0004020202020204" pitchFamily="34" charset="0"/>
              </a:rPr>
              <a:t>Qualité production</a:t>
            </a:r>
            <a:endParaRPr lang="fr-FR" sz="1400" b="1">
              <a:solidFill>
                <a:schemeClr val="bg1"/>
              </a:solidFill>
              <a:latin typeface="Aptos" panose="020B0004020202020204" pitchFamily="34" charset="0"/>
            </a:endParaRPr>
          </a:p>
        </p:txBody>
      </p:sp>
      <p:sp>
        <p:nvSpPr>
          <p:cNvPr id="3" name="ZoneTexte 2"/>
          <p:cNvSpPr txBox="1"/>
          <p:nvPr/>
        </p:nvSpPr>
        <p:spPr>
          <a:xfrm rot="5400000">
            <a:off x="3575912" y="250442"/>
            <a:ext cx="398514" cy="2231572"/>
          </a:xfrm>
          <a:prstGeom prst="rect">
            <a:avLst/>
          </a:prstGeom>
          <a:solidFill>
            <a:schemeClr val="tx1"/>
          </a:solidFill>
          <a:ln w="28575">
            <a:solidFill>
              <a:schemeClr val="tx1"/>
            </a:solidFill>
          </a:ln>
        </p:spPr>
        <p:txBody>
          <a:bodyPr vert="vert270" wrap="square" lIns="36000" tIns="36000" rIns="36000" bIns="36000" rtlCol="0" anchor="ctr">
            <a:noAutofit/>
          </a:bodyPr>
          <a:lstStyle/>
          <a:p>
            <a:pPr algn="ctr"/>
            <a:r>
              <a:rPr lang="fr-FR" sz="1400" b="1">
                <a:solidFill>
                  <a:schemeClr val="bg1"/>
                </a:solidFill>
                <a:latin typeface="Aptos" panose="020B0004020202020204" pitchFamily="34" charset="0"/>
              </a:rPr>
              <a:t>Questionnaires</a:t>
            </a:r>
            <a:endParaRPr lang="fr-FR" sz="1400" b="1">
              <a:solidFill>
                <a:schemeClr val="bg1"/>
              </a:solidFill>
              <a:latin typeface="Aptos" panose="020B0004020202020204" pitchFamily="34" charset="0"/>
            </a:endParaRPr>
          </a:p>
        </p:txBody>
      </p:sp>
      <p:graphicFrame>
        <p:nvGraphicFramePr>
          <p:cNvPr id="11" name="Tableau 10"/>
          <p:cNvGraphicFramePr>
            <a:graphicFrameLocks noGrp="1"/>
          </p:cNvGraphicFramePr>
          <p:nvPr/>
        </p:nvGraphicFramePr>
        <p:xfrm>
          <a:off x="2659925" y="1631636"/>
          <a:ext cx="2231575" cy="1836420"/>
        </p:xfrm>
        <a:graphic>
          <a:graphicData uri="http://schemas.openxmlformats.org/drawingml/2006/table">
            <a:tbl>
              <a:tblPr>
                <a:tableStyleId>{5940675A-B579-460E-94D1-54222C63F5DA}</a:tableStyleId>
              </a:tblPr>
              <a:tblGrid>
                <a:gridCol w="405008"/>
                <a:gridCol w="1106884"/>
                <a:gridCol w="719683"/>
              </a:tblGrid>
              <a:tr h="0">
                <a:tc>
                  <a:txBody>
                    <a:bodyPr/>
                    <a:lstStyle/>
                    <a:p>
                      <a:pPr marL="0" algn="ctr" defTabSz="914400" rtl="0" eaLnBrk="1" fontAlgn="b" latinLnBrk="0" hangingPunct="1"/>
                      <a:r>
                        <a:rPr lang="fr-FR" sz="1100" u="none" strike="noStrike" kern="1200">
                          <a:solidFill>
                            <a:schemeClr val="bg1"/>
                          </a:solidFill>
                          <a:effectLst/>
                        </a:rPr>
                        <a:t>Num</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marL="0" algn="ctr" defTabSz="914400" rtl="0" eaLnBrk="1" fontAlgn="b" latinLnBrk="0" hangingPunct="1"/>
                      <a:r>
                        <a:rPr lang="fr-FR" sz="1100" u="none" strike="noStrike" kern="1200">
                          <a:solidFill>
                            <a:schemeClr val="bg1"/>
                          </a:solidFill>
                          <a:effectLst/>
                        </a:rPr>
                        <a:t>Outils</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marL="0" algn="ctr" defTabSz="914400" rtl="0" eaLnBrk="1" fontAlgn="b" latinLnBrk="0" hangingPunct="1"/>
                      <a:r>
                        <a:rPr lang="fr-FR" sz="1100" u="none" strike="noStrike" kern="1200">
                          <a:solidFill>
                            <a:schemeClr val="bg1"/>
                          </a:solidFill>
                          <a:effectLst/>
                        </a:rPr>
                        <a:t>Utilisation</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r>
              <a:tr h="0">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Excel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23</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Forms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19</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3</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Pytheos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14</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4</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Word</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Lotus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6</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Qpulse</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9</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Sharepoint</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8</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Power Apps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6</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9</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Papier</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4</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10</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Manuel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11</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Reseau local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12</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Gatec</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13</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Fabriq</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14</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TENFORCE</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15</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Questionnaire</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16</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Leneo</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17</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CIKABA</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bl>
          </a:graphicData>
        </a:graphic>
      </p:graphicFrame>
      <p:sp>
        <p:nvSpPr>
          <p:cNvPr id="14" name="ZoneTexte 13"/>
          <p:cNvSpPr txBox="1"/>
          <p:nvPr/>
        </p:nvSpPr>
        <p:spPr>
          <a:xfrm rot="5400000">
            <a:off x="5895959" y="257665"/>
            <a:ext cx="398514" cy="2231572"/>
          </a:xfrm>
          <a:prstGeom prst="rect">
            <a:avLst/>
          </a:prstGeom>
          <a:solidFill>
            <a:schemeClr val="tx1"/>
          </a:solidFill>
          <a:ln w="28575">
            <a:solidFill>
              <a:schemeClr val="tx1"/>
            </a:solidFill>
          </a:ln>
        </p:spPr>
        <p:txBody>
          <a:bodyPr vert="vert270" wrap="square" lIns="36000" tIns="36000" rIns="36000" bIns="36000" rtlCol="0" anchor="ctr">
            <a:noAutofit/>
          </a:bodyPr>
          <a:lstStyle/>
          <a:p>
            <a:pPr algn="ctr"/>
            <a:r>
              <a:rPr lang="fr-FR" sz="1400" b="1">
                <a:solidFill>
                  <a:schemeClr val="bg1"/>
                </a:solidFill>
                <a:latin typeface="Aptos" panose="020B0004020202020204" pitchFamily="34" charset="0"/>
              </a:rPr>
              <a:t>Changements</a:t>
            </a:r>
            <a:endParaRPr lang="fr-FR" sz="1400" b="1">
              <a:solidFill>
                <a:schemeClr val="bg1"/>
              </a:solidFill>
              <a:latin typeface="Aptos" panose="020B0004020202020204" pitchFamily="34" charset="0"/>
            </a:endParaRPr>
          </a:p>
        </p:txBody>
      </p:sp>
      <p:graphicFrame>
        <p:nvGraphicFramePr>
          <p:cNvPr id="17" name="Tableau 16"/>
          <p:cNvGraphicFramePr>
            <a:graphicFrameLocks noGrp="1"/>
          </p:cNvGraphicFramePr>
          <p:nvPr/>
        </p:nvGraphicFramePr>
        <p:xfrm>
          <a:off x="4978504" y="1631765"/>
          <a:ext cx="2231575" cy="1347470"/>
        </p:xfrm>
        <a:graphic>
          <a:graphicData uri="http://schemas.openxmlformats.org/drawingml/2006/table">
            <a:tbl>
              <a:tblPr>
                <a:tableStyleId>{5940675A-B579-460E-94D1-54222C63F5DA}</a:tableStyleId>
              </a:tblPr>
              <a:tblGrid>
                <a:gridCol w="402063"/>
                <a:gridCol w="1109829"/>
                <a:gridCol w="719683"/>
              </a:tblGrid>
              <a:tr h="0">
                <a:tc>
                  <a:txBody>
                    <a:bodyPr/>
                    <a:lstStyle/>
                    <a:p>
                      <a:pPr marL="0" algn="ctr" defTabSz="914400" rtl="0" eaLnBrk="1" fontAlgn="b" latinLnBrk="0" hangingPunct="1"/>
                      <a:r>
                        <a:rPr lang="fr-FR" sz="1100" u="none" strike="noStrike" kern="1200">
                          <a:solidFill>
                            <a:schemeClr val="bg1"/>
                          </a:solidFill>
                          <a:effectLst/>
                        </a:rPr>
                        <a:t>Num</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marL="0" algn="ctr" defTabSz="914400" rtl="0" eaLnBrk="1" fontAlgn="b" latinLnBrk="0" hangingPunct="1"/>
                      <a:r>
                        <a:rPr lang="fr-FR" sz="1100" u="none" strike="noStrike" kern="1200">
                          <a:solidFill>
                            <a:schemeClr val="bg1"/>
                          </a:solidFill>
                          <a:effectLst/>
                        </a:rPr>
                        <a:t>Outils</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marL="0" algn="ctr" defTabSz="914400" rtl="0" eaLnBrk="1" fontAlgn="b" latinLnBrk="0" hangingPunct="1"/>
                      <a:r>
                        <a:rPr lang="fr-FR" sz="1100" u="none" strike="noStrike" kern="1200">
                          <a:solidFill>
                            <a:schemeClr val="bg1"/>
                          </a:solidFill>
                          <a:effectLst/>
                        </a:rPr>
                        <a:t>Utilisation</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r>
              <a:tr h="0">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Excel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20</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Sharepoint</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10</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3</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Word</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10</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4</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Pytheos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Lotus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6</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Papier</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Reseau local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8</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Forms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9</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TENFORCE</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10</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Power Apps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11</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CLARIZEN</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12</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Web</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bl>
          </a:graphicData>
        </a:graphic>
      </p:graphicFrame>
      <p:sp>
        <p:nvSpPr>
          <p:cNvPr id="18" name="ZoneTexte 17"/>
          <p:cNvSpPr txBox="1"/>
          <p:nvPr/>
        </p:nvSpPr>
        <p:spPr>
          <a:xfrm rot="5400000">
            <a:off x="8236309" y="265743"/>
            <a:ext cx="398514" cy="2231572"/>
          </a:xfrm>
          <a:prstGeom prst="rect">
            <a:avLst/>
          </a:prstGeom>
          <a:solidFill>
            <a:schemeClr val="tx1"/>
          </a:solidFill>
          <a:ln w="28575">
            <a:solidFill>
              <a:schemeClr val="tx1"/>
            </a:solidFill>
          </a:ln>
        </p:spPr>
        <p:txBody>
          <a:bodyPr vert="vert270" wrap="square" lIns="36000" tIns="36000" rIns="36000" bIns="36000" rtlCol="0" anchor="ctr">
            <a:noAutofit/>
          </a:bodyPr>
          <a:lstStyle/>
          <a:p>
            <a:pPr algn="ctr"/>
            <a:r>
              <a:rPr lang="fr-FR" sz="1400" b="1">
                <a:solidFill>
                  <a:schemeClr val="bg1"/>
                </a:solidFill>
                <a:latin typeface="Aptos" panose="020B0004020202020204" pitchFamily="34" charset="0"/>
              </a:rPr>
              <a:t>Risques</a:t>
            </a:r>
            <a:endParaRPr lang="fr-FR" sz="1400" b="1">
              <a:solidFill>
                <a:schemeClr val="bg1"/>
              </a:solidFill>
              <a:latin typeface="Aptos" panose="020B0004020202020204" pitchFamily="34" charset="0"/>
            </a:endParaRPr>
          </a:p>
        </p:txBody>
      </p:sp>
      <p:graphicFrame>
        <p:nvGraphicFramePr>
          <p:cNvPr id="19" name="Tableau 18"/>
          <p:cNvGraphicFramePr>
            <a:graphicFrameLocks noGrp="1"/>
          </p:cNvGraphicFramePr>
          <p:nvPr/>
        </p:nvGraphicFramePr>
        <p:xfrm>
          <a:off x="7318854" y="1639843"/>
          <a:ext cx="2231575" cy="1151890"/>
        </p:xfrm>
        <a:graphic>
          <a:graphicData uri="http://schemas.openxmlformats.org/drawingml/2006/table">
            <a:tbl>
              <a:tblPr>
                <a:tableStyleId>{5940675A-B579-460E-94D1-54222C63F5DA}</a:tableStyleId>
              </a:tblPr>
              <a:tblGrid>
                <a:gridCol w="373113"/>
                <a:gridCol w="1138779"/>
                <a:gridCol w="719683"/>
              </a:tblGrid>
              <a:tr h="0">
                <a:tc>
                  <a:txBody>
                    <a:bodyPr/>
                    <a:lstStyle/>
                    <a:p>
                      <a:pPr marL="0" algn="ctr" defTabSz="914400" rtl="0" eaLnBrk="1" fontAlgn="b" latinLnBrk="0" hangingPunct="1"/>
                      <a:r>
                        <a:rPr lang="fr-FR" sz="1100" u="none" strike="noStrike" kern="1200">
                          <a:solidFill>
                            <a:schemeClr val="bg1"/>
                          </a:solidFill>
                          <a:effectLst/>
                        </a:rPr>
                        <a:t>Num</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marL="0" algn="ctr" defTabSz="914400" rtl="0" eaLnBrk="1" fontAlgn="b" latinLnBrk="0" hangingPunct="1"/>
                      <a:r>
                        <a:rPr lang="fr-FR" sz="1100" u="none" strike="noStrike" kern="1200">
                          <a:solidFill>
                            <a:schemeClr val="bg1"/>
                          </a:solidFill>
                          <a:effectLst/>
                        </a:rPr>
                        <a:t>Outils</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marL="0" algn="ctr" defTabSz="914400" rtl="0" eaLnBrk="1" fontAlgn="b" latinLnBrk="0" hangingPunct="1"/>
                      <a:r>
                        <a:rPr lang="fr-FR" sz="1100" u="none" strike="noStrike" kern="1200">
                          <a:solidFill>
                            <a:schemeClr val="bg1"/>
                          </a:solidFill>
                          <a:effectLst/>
                        </a:rPr>
                        <a:t>Utilisation</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r>
              <a:tr h="0">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Excel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17</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Word</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3</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Papier</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4</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DUER</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Reseau local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6</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CIKABA</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Lotus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8</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TENFORCE</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9</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QUARKS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10</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EALICO</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bl>
          </a:graphicData>
        </a:graphic>
      </p:graphicFrame>
      <p:sp>
        <p:nvSpPr>
          <p:cNvPr id="20" name="ZoneTexte 19"/>
          <p:cNvSpPr txBox="1"/>
          <p:nvPr/>
        </p:nvSpPr>
        <p:spPr>
          <a:xfrm rot="5400000">
            <a:off x="10576659" y="268791"/>
            <a:ext cx="398514" cy="2231572"/>
          </a:xfrm>
          <a:prstGeom prst="rect">
            <a:avLst/>
          </a:prstGeom>
          <a:solidFill>
            <a:schemeClr val="tx1"/>
          </a:solidFill>
          <a:ln w="28575">
            <a:solidFill>
              <a:schemeClr val="tx1"/>
            </a:solidFill>
          </a:ln>
        </p:spPr>
        <p:txBody>
          <a:bodyPr vert="vert270" wrap="square" lIns="36000" tIns="36000" rIns="36000" bIns="36000" rtlCol="0" anchor="ctr">
            <a:noAutofit/>
          </a:bodyPr>
          <a:lstStyle/>
          <a:p>
            <a:pPr algn="ctr"/>
            <a:r>
              <a:rPr lang="fr-FR" sz="1400" b="1">
                <a:solidFill>
                  <a:schemeClr val="bg1"/>
                </a:solidFill>
                <a:latin typeface="Aptos" panose="020B0004020202020204" pitchFamily="34" charset="0"/>
              </a:rPr>
              <a:t>Plans d’actions</a:t>
            </a:r>
            <a:endParaRPr lang="fr-FR" sz="1400" b="1">
              <a:solidFill>
                <a:schemeClr val="bg1"/>
              </a:solidFill>
              <a:latin typeface="Aptos" panose="020B0004020202020204" pitchFamily="34" charset="0"/>
            </a:endParaRPr>
          </a:p>
        </p:txBody>
      </p:sp>
      <p:graphicFrame>
        <p:nvGraphicFramePr>
          <p:cNvPr id="21" name="Tableau 20"/>
          <p:cNvGraphicFramePr>
            <a:graphicFrameLocks noGrp="1"/>
          </p:cNvGraphicFramePr>
          <p:nvPr/>
        </p:nvGraphicFramePr>
        <p:xfrm>
          <a:off x="9659204" y="1642891"/>
          <a:ext cx="2231575" cy="1640840"/>
        </p:xfrm>
        <a:graphic>
          <a:graphicData uri="http://schemas.openxmlformats.org/drawingml/2006/table">
            <a:tbl>
              <a:tblPr>
                <a:tableStyleId>{5940675A-B579-460E-94D1-54222C63F5DA}</a:tableStyleId>
              </a:tblPr>
              <a:tblGrid>
                <a:gridCol w="458463"/>
                <a:gridCol w="1053429"/>
                <a:gridCol w="719683"/>
              </a:tblGrid>
              <a:tr h="0">
                <a:tc>
                  <a:txBody>
                    <a:bodyPr/>
                    <a:lstStyle/>
                    <a:p>
                      <a:pPr marL="0" algn="ctr" defTabSz="914400" rtl="0" eaLnBrk="1" fontAlgn="b" latinLnBrk="0" hangingPunct="1"/>
                      <a:r>
                        <a:rPr lang="fr-FR" sz="1100" u="none" strike="noStrike" kern="1200">
                          <a:solidFill>
                            <a:schemeClr val="bg1"/>
                          </a:solidFill>
                          <a:effectLst/>
                        </a:rPr>
                        <a:t>Num</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marL="0" algn="ctr" defTabSz="914400" rtl="0" eaLnBrk="1" fontAlgn="b" latinLnBrk="0" hangingPunct="1"/>
                      <a:r>
                        <a:rPr lang="fr-FR" sz="1100" u="none" strike="noStrike" kern="1200">
                          <a:solidFill>
                            <a:schemeClr val="bg1"/>
                          </a:solidFill>
                          <a:effectLst/>
                        </a:rPr>
                        <a:t>Outils</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marL="0" algn="ctr" defTabSz="914400" rtl="0" eaLnBrk="1" fontAlgn="b" latinLnBrk="0" hangingPunct="1"/>
                      <a:r>
                        <a:rPr lang="fr-FR" sz="1100" u="none" strike="noStrike" kern="1200">
                          <a:solidFill>
                            <a:schemeClr val="bg1"/>
                          </a:solidFill>
                          <a:effectLst/>
                        </a:rPr>
                        <a:t>Utilisation</a:t>
                      </a:r>
                      <a:endParaRPr lang="fr-FR" sz="1100" u="none" strike="noStrike" kern="1200">
                        <a:solidFill>
                          <a:schemeClr val="bg1"/>
                        </a:solidFill>
                        <a:effectLst/>
                        <a:latin typeface="+mn-lt"/>
                        <a:ea typeface="+mn-ea"/>
                        <a:cs typeface="+mn-cs"/>
                      </a:endParaRPr>
                    </a:p>
                  </a:txBody>
                  <a:tcPr marL="6350" marR="6350" marT="6350" marB="0" anchor="b">
                    <a:solidFill>
                      <a:schemeClr val="accent6"/>
                    </a:solidFill>
                  </a:tcPr>
                </a:tc>
              </a:tr>
              <a:tr h="0">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Excel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Pytheos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19</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3</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Word</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10</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4</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Qpulse</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10</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Lotus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6</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Sharepoint</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Power Apps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4</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8</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Gatec</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9</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Fabriq</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10</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Leaneo</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11</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Quarks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12</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Terrain</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13</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TENFORCE</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14</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Papier</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15</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Email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bl>
          </a:graphicData>
        </a:graphic>
      </p:graphicFrame>
      <p:pic>
        <p:nvPicPr>
          <p:cNvPr id="22" name="Graphique 21"/>
          <p:cNvPicPr>
            <a:picLocks noGrp="1" noRot="1" noChangeAspect="1" noMove="1" noResize="1" noEditPoints="1" noAdjustHandles="1" noChangeArrowheads="1" noChangeShapeType="1"/>
          </p:cNvPicPr>
          <p:nvPr/>
        </p:nvPicPr>
        <p:blipFill>
          <a:blip r:embed="rId1"/>
          <a:stretch>
            <a:fillRect/>
          </a:stretch>
        </p:blipFill>
        <p:spPr>
          <a:xfrm>
            <a:off x="207820" y="4635589"/>
            <a:ext cx="2304000" cy="1620000"/>
          </a:xfrm>
          <a:prstGeom prst="rect">
            <a:avLst/>
          </a:prstGeom>
        </p:spPr>
      </p:pic>
      <p:pic>
        <p:nvPicPr>
          <p:cNvPr id="23" name="Graphique 22"/>
          <p:cNvPicPr>
            <a:picLocks noGrp="1" noRot="1" noChangeAspect="1" noMove="1" noResize="1" noEditPoints="1" noAdjustHandles="1" noChangeArrowheads="1" noChangeShapeType="1"/>
          </p:cNvPicPr>
          <p:nvPr/>
        </p:nvPicPr>
        <p:blipFill>
          <a:blip r:embed="rId2"/>
          <a:stretch>
            <a:fillRect/>
          </a:stretch>
        </p:blipFill>
        <p:spPr>
          <a:xfrm>
            <a:off x="2574230" y="4636412"/>
            <a:ext cx="2304000" cy="1620000"/>
          </a:xfrm>
          <a:prstGeom prst="rect">
            <a:avLst/>
          </a:prstGeom>
        </p:spPr>
      </p:pic>
      <p:pic>
        <p:nvPicPr>
          <p:cNvPr id="24" name="Graphique 23"/>
          <p:cNvPicPr>
            <a:picLocks noGrp="1" noRot="1" noChangeAspect="1" noMove="1" noResize="1" noEditPoints="1" noAdjustHandles="1" noChangeArrowheads="1" noChangeShapeType="1"/>
          </p:cNvPicPr>
          <p:nvPr/>
        </p:nvPicPr>
        <p:blipFill>
          <a:blip r:embed="rId3"/>
          <a:stretch>
            <a:fillRect/>
          </a:stretch>
        </p:blipFill>
        <p:spPr>
          <a:xfrm>
            <a:off x="4940627" y="4635589"/>
            <a:ext cx="2304000" cy="1620000"/>
          </a:xfrm>
          <a:prstGeom prst="rect">
            <a:avLst/>
          </a:prstGeom>
        </p:spPr>
      </p:pic>
      <p:pic>
        <p:nvPicPr>
          <p:cNvPr id="25" name="Graphique 24"/>
          <p:cNvPicPr>
            <a:picLocks noGrp="1" noRot="1" noChangeAspect="1" noMove="1" noResize="1" noEditPoints="1" noAdjustHandles="1" noChangeArrowheads="1" noChangeShapeType="1"/>
          </p:cNvPicPr>
          <p:nvPr/>
        </p:nvPicPr>
        <p:blipFill>
          <a:blip r:embed="rId4"/>
          <a:stretch>
            <a:fillRect/>
          </a:stretch>
        </p:blipFill>
        <p:spPr>
          <a:xfrm>
            <a:off x="7282641" y="4635589"/>
            <a:ext cx="2304000" cy="1620000"/>
          </a:xfrm>
          <a:prstGeom prst="rect">
            <a:avLst/>
          </a:prstGeom>
        </p:spPr>
      </p:pic>
      <p:pic>
        <p:nvPicPr>
          <p:cNvPr id="26" name="Graphique 25"/>
          <p:cNvPicPr>
            <a:picLocks noGrp="1" noRot="1" noChangeAspect="1" noMove="1" noResize="1" noEditPoints="1" noAdjustHandles="1" noChangeArrowheads="1" noChangeShapeType="1"/>
          </p:cNvPicPr>
          <p:nvPr/>
        </p:nvPicPr>
        <p:blipFill>
          <a:blip r:embed="rId5"/>
          <a:stretch>
            <a:fillRect/>
          </a:stretch>
        </p:blipFill>
        <p:spPr>
          <a:xfrm>
            <a:off x="9646002" y="4635589"/>
            <a:ext cx="2304000" cy="1620000"/>
          </a:xfrm>
          <a:prstGeom prst="rect">
            <a:avLst/>
          </a:prstGeom>
        </p:spPr>
      </p:pic>
      <p:sp>
        <p:nvSpPr>
          <p:cNvPr id="9" name="ZoneTexte 8"/>
          <p:cNvSpPr txBox="1"/>
          <p:nvPr/>
        </p:nvSpPr>
        <p:spPr>
          <a:xfrm rot="5400000">
            <a:off x="1167081" y="3256559"/>
            <a:ext cx="398514" cy="2231572"/>
          </a:xfrm>
          <a:prstGeom prst="rect">
            <a:avLst/>
          </a:prstGeom>
          <a:solidFill>
            <a:srgbClr val="FFC000"/>
          </a:solidFill>
          <a:ln w="28575">
            <a:solidFill>
              <a:schemeClr val="tx1"/>
            </a:solidFill>
          </a:ln>
        </p:spPr>
        <p:txBody>
          <a:bodyPr vert="vert270" wrap="square" lIns="36000" tIns="36000" rIns="36000" bIns="36000" rtlCol="0" anchor="ctr">
            <a:noAutofit/>
          </a:bodyPr>
          <a:lstStyle/>
          <a:p>
            <a:pPr algn="ctr"/>
            <a:r>
              <a:rPr lang="fr-FR" sz="1400">
                <a:latin typeface="Aptos" panose="020B0004020202020204" pitchFamily="34" charset="0"/>
              </a:rPr>
              <a:t>24 Outils</a:t>
            </a:r>
            <a:endParaRPr lang="fr-FR" sz="1400">
              <a:latin typeface="Aptos" panose="020B0004020202020204" pitchFamily="34" charset="0"/>
            </a:endParaRPr>
          </a:p>
        </p:txBody>
      </p:sp>
      <p:sp>
        <p:nvSpPr>
          <p:cNvPr id="12" name="ZoneTexte 11"/>
          <p:cNvSpPr txBox="1"/>
          <p:nvPr/>
        </p:nvSpPr>
        <p:spPr>
          <a:xfrm rot="5400000">
            <a:off x="3553027" y="2606386"/>
            <a:ext cx="398514" cy="2231572"/>
          </a:xfrm>
          <a:prstGeom prst="rect">
            <a:avLst/>
          </a:prstGeom>
          <a:solidFill>
            <a:srgbClr val="FFC000"/>
          </a:solidFill>
          <a:ln w="28575">
            <a:solidFill>
              <a:schemeClr val="tx1"/>
            </a:solidFill>
          </a:ln>
        </p:spPr>
        <p:txBody>
          <a:bodyPr vert="vert270" wrap="square" lIns="36000" tIns="36000" rIns="36000" bIns="36000" rtlCol="0" anchor="ctr">
            <a:noAutofit/>
          </a:bodyPr>
          <a:lstStyle/>
          <a:p>
            <a:pPr algn="ctr"/>
            <a:r>
              <a:rPr lang="fr-FR" sz="1400">
                <a:latin typeface="Aptos" panose="020B0004020202020204" pitchFamily="34" charset="0"/>
              </a:rPr>
              <a:t>17 Outils</a:t>
            </a:r>
            <a:endParaRPr lang="fr-FR" sz="1400">
              <a:latin typeface="Aptos" panose="020B0004020202020204" pitchFamily="34" charset="0"/>
            </a:endParaRPr>
          </a:p>
        </p:txBody>
      </p:sp>
      <p:sp>
        <p:nvSpPr>
          <p:cNvPr id="13" name="ZoneTexte 12"/>
          <p:cNvSpPr txBox="1"/>
          <p:nvPr/>
        </p:nvSpPr>
        <p:spPr>
          <a:xfrm rot="5400000">
            <a:off x="5896122" y="2107334"/>
            <a:ext cx="398514" cy="2231572"/>
          </a:xfrm>
          <a:prstGeom prst="rect">
            <a:avLst/>
          </a:prstGeom>
          <a:solidFill>
            <a:srgbClr val="FFC000"/>
          </a:solidFill>
          <a:ln w="28575">
            <a:solidFill>
              <a:schemeClr val="tx1"/>
            </a:solidFill>
          </a:ln>
        </p:spPr>
        <p:txBody>
          <a:bodyPr vert="vert270" wrap="square" lIns="36000" tIns="36000" rIns="36000" bIns="36000" rtlCol="0" anchor="ctr">
            <a:noAutofit/>
          </a:bodyPr>
          <a:lstStyle/>
          <a:p>
            <a:pPr algn="ctr"/>
            <a:r>
              <a:rPr lang="fr-FR" sz="1400">
                <a:latin typeface="Aptos" panose="020B0004020202020204" pitchFamily="34" charset="0"/>
              </a:rPr>
              <a:t>12 Outils</a:t>
            </a:r>
            <a:endParaRPr lang="fr-FR" sz="1400">
              <a:latin typeface="Aptos" panose="020B0004020202020204" pitchFamily="34" charset="0"/>
            </a:endParaRPr>
          </a:p>
        </p:txBody>
      </p:sp>
      <p:sp>
        <p:nvSpPr>
          <p:cNvPr id="16" name="ZoneTexte 15"/>
          <p:cNvSpPr txBox="1"/>
          <p:nvPr/>
        </p:nvSpPr>
        <p:spPr>
          <a:xfrm rot="5400000">
            <a:off x="8271598" y="1928827"/>
            <a:ext cx="398514" cy="2231572"/>
          </a:xfrm>
          <a:prstGeom prst="rect">
            <a:avLst/>
          </a:prstGeom>
          <a:solidFill>
            <a:srgbClr val="FFC000"/>
          </a:solidFill>
          <a:ln w="28575">
            <a:solidFill>
              <a:schemeClr val="tx1"/>
            </a:solidFill>
          </a:ln>
        </p:spPr>
        <p:txBody>
          <a:bodyPr vert="vert270" wrap="square" lIns="36000" tIns="36000" rIns="36000" bIns="36000" rtlCol="0" anchor="ctr">
            <a:noAutofit/>
          </a:bodyPr>
          <a:lstStyle/>
          <a:p>
            <a:pPr algn="ctr"/>
            <a:r>
              <a:rPr lang="fr-FR" sz="1400">
                <a:latin typeface="Aptos" panose="020B0004020202020204" pitchFamily="34" charset="0"/>
              </a:rPr>
              <a:t>10 Outils</a:t>
            </a:r>
            <a:endParaRPr lang="fr-FR" sz="1400">
              <a:latin typeface="Aptos" panose="020B0004020202020204" pitchFamily="34" charset="0"/>
            </a:endParaRPr>
          </a:p>
        </p:txBody>
      </p:sp>
      <p:sp>
        <p:nvSpPr>
          <p:cNvPr id="27" name="ZoneTexte 26"/>
          <p:cNvSpPr txBox="1"/>
          <p:nvPr/>
        </p:nvSpPr>
        <p:spPr>
          <a:xfrm rot="5400000">
            <a:off x="10583657" y="2400048"/>
            <a:ext cx="398514" cy="2231572"/>
          </a:xfrm>
          <a:prstGeom prst="rect">
            <a:avLst/>
          </a:prstGeom>
          <a:solidFill>
            <a:srgbClr val="FFC000"/>
          </a:solidFill>
          <a:ln w="28575">
            <a:solidFill>
              <a:schemeClr val="tx1"/>
            </a:solidFill>
          </a:ln>
        </p:spPr>
        <p:txBody>
          <a:bodyPr vert="vert270" wrap="square" lIns="36000" tIns="36000" rIns="36000" bIns="36000" rtlCol="0" anchor="ctr">
            <a:noAutofit/>
          </a:bodyPr>
          <a:lstStyle/>
          <a:p>
            <a:pPr algn="ctr"/>
            <a:r>
              <a:rPr lang="fr-FR" sz="1400">
                <a:latin typeface="Aptos" panose="020B0004020202020204" pitchFamily="34" charset="0"/>
              </a:rPr>
              <a:t>15 Outils</a:t>
            </a:r>
            <a:endParaRPr lang="fr-FR" sz="1400">
              <a:latin typeface="Aptos" panose="020B0004020202020204" pitchFamily="34" charset="0"/>
            </a:endParaRPr>
          </a:p>
        </p:txBody>
      </p:sp>
      <p:sp>
        <p:nvSpPr>
          <p:cNvPr id="2" name="Titre 1"/>
          <p:cNvSpPr>
            <a:spLocks noGrp="1"/>
          </p:cNvSpPr>
          <p:nvPr>
            <p:ph type="title"/>
          </p:nvPr>
        </p:nvSpPr>
        <p:spPr>
          <a:xfrm>
            <a:off x="477838" y="483960"/>
            <a:ext cx="11236325" cy="399196"/>
          </a:xfrm>
        </p:spPr>
        <p:txBody>
          <a:bodyPr/>
          <a:lstStyle/>
          <a:p>
            <a:pPr algn="l"/>
            <a:r>
              <a:rPr lang="fr-FR" sz="2000"/>
              <a:t>Besoins et exigences – Cartographie des outils existants</a:t>
            </a:r>
            <a:endParaRPr lang="fr-F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p:txBody>
          <a:bodyPr/>
          <a:lstStyle/>
          <a:p>
            <a:r>
              <a:rPr lang="fr-FR"/>
              <a:t>2024</a:t>
            </a:r>
            <a:endParaRPr lang="fr-FR"/>
          </a:p>
        </p:txBody>
      </p:sp>
      <p:sp>
        <p:nvSpPr>
          <p:cNvPr id="5" name="Espace réservé du pied de page 4"/>
          <p:cNvSpPr>
            <a:spLocks noGrp="1"/>
          </p:cNvSpPr>
          <p:nvPr>
            <p:ph type="ftr" sz="quarter" idx="3"/>
          </p:nvPr>
        </p:nvSpPr>
        <p:spPr/>
        <p:txBody>
          <a:bodyPr/>
          <a:lstStyle/>
          <a:p>
            <a:r>
              <a:rPr lang="fr-FR"/>
              <a:t>MES</a:t>
            </a:r>
            <a:endParaRPr lang="fr-FR"/>
          </a:p>
        </p:txBody>
      </p:sp>
      <p:sp>
        <p:nvSpPr>
          <p:cNvPr id="6" name="Espace réservé du numéro de diapositive 5"/>
          <p:cNvSpPr>
            <a:spLocks noGrp="1"/>
          </p:cNvSpPr>
          <p:nvPr>
            <p:ph type="sldNum" sz="quarter" idx="4"/>
          </p:nvPr>
        </p:nvSpPr>
        <p:spPr/>
        <p:txBody>
          <a:bodyPr/>
          <a:lstStyle/>
          <a:p>
            <a:fld id="{E527FD2F-592C-49CF-A887-8422598035D5}" type="slidenum">
              <a:rPr lang="uk-UA" smtClean="0"/>
            </a:fld>
            <a:endParaRPr lang="uk-UA"/>
          </a:p>
        </p:txBody>
      </p:sp>
      <p:sp>
        <p:nvSpPr>
          <p:cNvPr id="8" name="Titre 1"/>
          <p:cNvSpPr txBox="1"/>
          <p:nvPr/>
        </p:nvSpPr>
        <p:spPr>
          <a:xfrm>
            <a:off x="491766" y="907892"/>
            <a:ext cx="11160000" cy="226893"/>
          </a:xfrm>
          <a:prstGeom prst="rect">
            <a:avLst/>
          </a:prstGeom>
          <a:solidFill>
            <a:schemeClr val="bg1"/>
          </a:solidFill>
        </p:spPr>
        <p:txBody>
          <a:bodyPr vert="horz" wrap="square" lIns="0" tIns="0" rIns="0" bIns="0" rtlCol="0" anchor="t" anchorCtr="0">
            <a:noAutofit/>
          </a:bodyPr>
          <a:lstStyle>
            <a:lvl1pPr algn="ctr" defTabSz="914400" rtl="0" eaLnBrk="1" latinLnBrk="0" hangingPunct="1">
              <a:lnSpc>
                <a:spcPct val="90000"/>
              </a:lnSpc>
              <a:spcBef>
                <a:spcPct val="0"/>
              </a:spcBef>
              <a:buNone/>
              <a:defRPr sz="2800" b="1" kern="1200" cap="all" baseline="0">
                <a:solidFill>
                  <a:schemeClr val="tx1"/>
                </a:solidFill>
                <a:latin typeface="+mj-lt"/>
                <a:ea typeface="+mj-ea"/>
                <a:cs typeface="Arial" panose="020B0604020202020204" pitchFamily="34" charset="0"/>
              </a:defRPr>
            </a:lvl1pPr>
          </a:lstStyle>
          <a:p>
            <a:pPr algn="l"/>
            <a:r>
              <a:rPr lang="fr-FR" sz="1400" b="0"/>
              <a:t>Périmètres</a:t>
            </a:r>
            <a:r>
              <a:rPr lang="fr-FR" sz="1400"/>
              <a:t> Documentation – Performance – Supply Chain - Maintenance</a:t>
            </a:r>
            <a:endParaRPr lang="fr-FR" sz="1400"/>
          </a:p>
        </p:txBody>
      </p:sp>
      <p:graphicFrame>
        <p:nvGraphicFramePr>
          <p:cNvPr id="9" name="Tableau 8"/>
          <p:cNvGraphicFramePr>
            <a:graphicFrameLocks noGrp="1"/>
          </p:cNvGraphicFramePr>
          <p:nvPr/>
        </p:nvGraphicFramePr>
        <p:xfrm>
          <a:off x="1226500" y="2068545"/>
          <a:ext cx="2231574" cy="1249680"/>
        </p:xfrm>
        <a:graphic>
          <a:graphicData uri="http://schemas.openxmlformats.org/drawingml/2006/table">
            <a:tbl>
              <a:tblPr>
                <a:tableStyleId>{5940675A-B579-460E-94D1-54222C63F5DA}</a:tableStyleId>
              </a:tblPr>
              <a:tblGrid>
                <a:gridCol w="363540"/>
                <a:gridCol w="1149576"/>
                <a:gridCol w="718458"/>
              </a:tblGrid>
              <a:tr h="0">
                <a:tc>
                  <a:txBody>
                    <a:bodyPr/>
                    <a:lstStyle/>
                    <a:p>
                      <a:pPr algn="ctr" fontAlgn="b"/>
                      <a:r>
                        <a:rPr lang="fr-FR" sz="1100" b="0" u="none" strike="noStrike" kern="1200">
                          <a:solidFill>
                            <a:schemeClr val="bg1"/>
                          </a:solidFill>
                          <a:effectLst/>
                          <a:latin typeface="+mn-lt"/>
                          <a:ea typeface="+mn-ea"/>
                          <a:cs typeface="+mn-cs"/>
                        </a:rPr>
                        <a:t>Num</a:t>
                      </a:r>
                      <a:endParaRPr lang="fr-FR" sz="1100" b="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algn="ctr" fontAlgn="b"/>
                      <a:r>
                        <a:rPr lang="fr-FR" sz="1100" b="0" u="none" strike="noStrike" kern="1200">
                          <a:solidFill>
                            <a:schemeClr val="bg1"/>
                          </a:solidFill>
                          <a:effectLst/>
                          <a:latin typeface="+mn-lt"/>
                          <a:ea typeface="+mn-ea"/>
                          <a:cs typeface="+mn-cs"/>
                        </a:rPr>
                        <a:t>Outils</a:t>
                      </a:r>
                      <a:endParaRPr lang="fr-FR" sz="1100" b="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algn="ctr" fontAlgn="b"/>
                      <a:r>
                        <a:rPr lang="fr-FR" sz="1100" b="0" u="none" strike="noStrike" kern="1200">
                          <a:solidFill>
                            <a:schemeClr val="bg1"/>
                          </a:solidFill>
                          <a:effectLst/>
                          <a:latin typeface="+mn-lt"/>
                          <a:ea typeface="+mn-ea"/>
                          <a:cs typeface="+mn-cs"/>
                        </a:rPr>
                        <a:t>Utilisation</a:t>
                      </a:r>
                      <a:endParaRPr lang="fr-FR" sz="1100" b="0" u="none" strike="noStrike" kern="1200">
                        <a:solidFill>
                          <a:schemeClr val="bg1"/>
                        </a:solidFill>
                        <a:effectLst/>
                        <a:latin typeface="+mn-lt"/>
                        <a:ea typeface="+mn-ea"/>
                        <a:cs typeface="+mn-cs"/>
                      </a:endParaRPr>
                    </a:p>
                  </a:txBody>
                  <a:tcPr marL="6350" marR="6350" marT="6350" marB="0" anchor="b">
                    <a:solidFill>
                      <a:schemeClr val="accent6"/>
                    </a:solidFill>
                  </a:tcPr>
                </a:tc>
              </a:tr>
              <a:tr h="0">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Sharepoint</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18</a:t>
                      </a:r>
                      <a:endParaRPr lang="fr-FR" sz="600" u="none" strike="noStrike" kern="1200">
                        <a:solidFill>
                          <a:schemeClr val="tx1"/>
                        </a:solidFill>
                        <a:effectLst/>
                        <a:latin typeface="+mn-lt"/>
                        <a:ea typeface="+mn-ea"/>
                        <a:cs typeface="+mn-cs"/>
                      </a:endParaRPr>
                    </a:p>
                  </a:txBody>
                  <a:tcPr marL="6350" marR="6350" marT="6350" marB="0" anchor="ctr"/>
                </a:tc>
              </a:tr>
              <a:tr h="0">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Lotus</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15</a:t>
                      </a:r>
                      <a:endParaRPr lang="fr-FR" sz="600" u="none" strike="noStrike" kern="1200">
                        <a:solidFill>
                          <a:schemeClr val="tx1"/>
                        </a:solidFill>
                        <a:effectLst/>
                        <a:latin typeface="+mn-lt"/>
                        <a:ea typeface="+mn-ea"/>
                        <a:cs typeface="+mn-cs"/>
                      </a:endParaRPr>
                    </a:p>
                  </a:txBody>
                  <a:tcPr marL="6350" marR="6350" marT="6350" marB="0" anchor="ctr"/>
                </a:tc>
              </a:tr>
              <a:tr h="0">
                <a:tc>
                  <a:txBody>
                    <a:bodyPr/>
                    <a:lstStyle/>
                    <a:p>
                      <a:pPr algn="ctr" fontAlgn="b"/>
                      <a:r>
                        <a:rPr lang="fr-FR" sz="600" u="none" strike="noStrike" kern="1200">
                          <a:solidFill>
                            <a:schemeClr val="tx1"/>
                          </a:solidFill>
                          <a:effectLst/>
                          <a:latin typeface="+mn-lt"/>
                          <a:ea typeface="+mn-ea"/>
                          <a:cs typeface="+mn-cs"/>
                        </a:rPr>
                        <a:t>3</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Qpulse</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ctr"/>
                </a:tc>
              </a:tr>
              <a:tr h="0">
                <a:tc>
                  <a:txBody>
                    <a:bodyPr/>
                    <a:lstStyle/>
                    <a:p>
                      <a:pPr algn="ctr" fontAlgn="b"/>
                      <a:r>
                        <a:rPr lang="fr-FR" sz="600" u="none" strike="noStrike" kern="1200">
                          <a:solidFill>
                            <a:schemeClr val="tx1"/>
                          </a:solidFill>
                          <a:effectLst/>
                          <a:latin typeface="+mn-lt"/>
                          <a:ea typeface="+mn-ea"/>
                          <a:cs typeface="+mn-cs"/>
                        </a:rPr>
                        <a:t>4</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Papier</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ctr"/>
                </a:tc>
              </a:tr>
              <a:tr h="0">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Reseau local</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ctr"/>
                </a:tc>
              </a:tr>
              <a:tr h="0">
                <a:tc>
                  <a:txBody>
                    <a:bodyPr/>
                    <a:lstStyle/>
                    <a:p>
                      <a:pPr algn="ctr" fontAlgn="b"/>
                      <a:r>
                        <a:rPr lang="fr-FR" sz="600" u="none" strike="noStrike" kern="1200">
                          <a:solidFill>
                            <a:schemeClr val="tx1"/>
                          </a:solidFill>
                          <a:effectLst/>
                          <a:latin typeface="+mn-lt"/>
                          <a:ea typeface="+mn-ea"/>
                          <a:cs typeface="+mn-cs"/>
                        </a:rPr>
                        <a:t>6</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SAP</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ctr"/>
                </a:tc>
              </a:tr>
              <a:tr h="0">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Tenforce</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ctr"/>
                </a:tc>
              </a:tr>
              <a:tr h="0">
                <a:tc>
                  <a:txBody>
                    <a:bodyPr/>
                    <a:lstStyle/>
                    <a:p>
                      <a:pPr algn="ctr" fontAlgn="b"/>
                      <a:r>
                        <a:rPr lang="fr-FR" sz="600" u="none" strike="noStrike" kern="1200">
                          <a:solidFill>
                            <a:schemeClr val="tx1"/>
                          </a:solidFill>
                          <a:effectLst/>
                          <a:latin typeface="+mn-lt"/>
                          <a:ea typeface="+mn-ea"/>
                          <a:cs typeface="+mn-cs"/>
                        </a:rPr>
                        <a:t>8</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Pytheos</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ctr"/>
                </a:tc>
              </a:tr>
              <a:tr h="0">
                <a:tc>
                  <a:txBody>
                    <a:bodyPr/>
                    <a:lstStyle/>
                    <a:p>
                      <a:pPr algn="ctr" fontAlgn="b"/>
                      <a:r>
                        <a:rPr lang="fr-FR" sz="600" u="none" strike="noStrike" kern="1200">
                          <a:solidFill>
                            <a:schemeClr val="tx1"/>
                          </a:solidFill>
                          <a:effectLst/>
                          <a:latin typeface="+mn-lt"/>
                          <a:ea typeface="+mn-ea"/>
                          <a:cs typeface="+mn-cs"/>
                        </a:rPr>
                        <a:t>9</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Leneo</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ctr"/>
                </a:tc>
              </a:tr>
              <a:tr h="0">
                <a:tc>
                  <a:txBody>
                    <a:bodyPr/>
                    <a:lstStyle/>
                    <a:p>
                      <a:pPr algn="ctr" fontAlgn="b"/>
                      <a:r>
                        <a:rPr lang="fr-FR" sz="600" u="none" strike="noStrike" kern="1200">
                          <a:solidFill>
                            <a:schemeClr val="tx1"/>
                          </a:solidFill>
                          <a:effectLst/>
                          <a:latin typeface="+mn-lt"/>
                          <a:ea typeface="+mn-ea"/>
                          <a:cs typeface="+mn-cs"/>
                        </a:rPr>
                        <a:t>10</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Notes</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ctr"/>
                </a:tc>
              </a:tr>
              <a:tr h="0">
                <a:tc>
                  <a:txBody>
                    <a:bodyPr/>
                    <a:lstStyle/>
                    <a:p>
                      <a:pPr algn="ctr" fontAlgn="b"/>
                      <a:r>
                        <a:rPr lang="fr-FR" sz="600" u="none" strike="noStrike" kern="1200">
                          <a:solidFill>
                            <a:schemeClr val="tx1"/>
                          </a:solidFill>
                          <a:effectLst/>
                          <a:latin typeface="+mn-lt"/>
                          <a:ea typeface="+mn-ea"/>
                          <a:cs typeface="+mn-cs"/>
                        </a:rPr>
                        <a:t>11</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Power Apps</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ctr"/>
                </a:tc>
              </a:tr>
            </a:tbl>
          </a:graphicData>
        </a:graphic>
      </p:graphicFrame>
      <p:sp>
        <p:nvSpPr>
          <p:cNvPr id="13" name="ZoneTexte 12"/>
          <p:cNvSpPr txBox="1"/>
          <p:nvPr/>
        </p:nvSpPr>
        <p:spPr>
          <a:xfrm rot="5400000">
            <a:off x="2143029" y="690568"/>
            <a:ext cx="398514" cy="2231572"/>
          </a:xfrm>
          <a:prstGeom prst="rect">
            <a:avLst/>
          </a:prstGeom>
          <a:solidFill>
            <a:schemeClr val="tx1"/>
          </a:solidFill>
          <a:ln w="28575">
            <a:solidFill>
              <a:schemeClr val="tx1"/>
            </a:solidFill>
          </a:ln>
        </p:spPr>
        <p:txBody>
          <a:bodyPr vert="vert270" wrap="square" lIns="36000" tIns="36000" rIns="36000" bIns="36000" rtlCol="0" anchor="ctr">
            <a:noAutofit/>
          </a:bodyPr>
          <a:lstStyle/>
          <a:p>
            <a:pPr algn="ctr"/>
            <a:r>
              <a:rPr lang="fr-FR" sz="1400" b="1">
                <a:solidFill>
                  <a:schemeClr val="bg1"/>
                </a:solidFill>
                <a:latin typeface="Aptos" panose="020B0004020202020204" pitchFamily="34" charset="0"/>
              </a:rPr>
              <a:t>Documentation</a:t>
            </a:r>
            <a:endParaRPr lang="fr-FR" sz="1400" b="1">
              <a:solidFill>
                <a:schemeClr val="bg1"/>
              </a:solidFill>
              <a:latin typeface="Aptos" panose="020B0004020202020204" pitchFamily="34" charset="0"/>
            </a:endParaRPr>
          </a:p>
        </p:txBody>
      </p:sp>
      <p:pic>
        <p:nvPicPr>
          <p:cNvPr id="2" name="Graphique 1"/>
          <p:cNvPicPr>
            <a:picLocks noGrp="1" noRot="1" noChangeAspect="1" noMove="1" noResize="1" noEditPoints="1" noAdjustHandles="1" noChangeArrowheads="1" noChangeShapeType="1"/>
          </p:cNvPicPr>
          <p:nvPr/>
        </p:nvPicPr>
        <p:blipFill>
          <a:blip r:embed="rId1"/>
          <a:stretch>
            <a:fillRect/>
          </a:stretch>
        </p:blipFill>
        <p:spPr>
          <a:xfrm>
            <a:off x="1018540" y="3957620"/>
            <a:ext cx="2501900" cy="1800000"/>
          </a:xfrm>
          <a:prstGeom prst="rect">
            <a:avLst/>
          </a:prstGeom>
        </p:spPr>
      </p:pic>
      <p:sp>
        <p:nvSpPr>
          <p:cNvPr id="14" name="ZoneTexte 13"/>
          <p:cNvSpPr txBox="1"/>
          <p:nvPr/>
        </p:nvSpPr>
        <p:spPr>
          <a:xfrm rot="5400000">
            <a:off x="4639414" y="690568"/>
            <a:ext cx="398514" cy="2231572"/>
          </a:xfrm>
          <a:prstGeom prst="rect">
            <a:avLst/>
          </a:prstGeom>
          <a:solidFill>
            <a:schemeClr val="tx1"/>
          </a:solidFill>
          <a:ln w="28575">
            <a:solidFill>
              <a:schemeClr val="tx1"/>
            </a:solidFill>
          </a:ln>
        </p:spPr>
        <p:txBody>
          <a:bodyPr vert="vert270" wrap="square" lIns="36000" tIns="36000" rIns="36000" bIns="36000" rtlCol="0" anchor="ctr">
            <a:noAutofit/>
          </a:bodyPr>
          <a:lstStyle/>
          <a:p>
            <a:pPr algn="ctr"/>
            <a:r>
              <a:rPr lang="fr-FR" sz="1400" b="1">
                <a:solidFill>
                  <a:schemeClr val="bg1"/>
                </a:solidFill>
                <a:latin typeface="Aptos" panose="020B0004020202020204" pitchFamily="34" charset="0"/>
              </a:rPr>
              <a:t>Performance</a:t>
            </a:r>
            <a:endParaRPr lang="fr-FR" sz="1400" b="1">
              <a:solidFill>
                <a:schemeClr val="bg1"/>
              </a:solidFill>
              <a:latin typeface="Aptos" panose="020B0004020202020204" pitchFamily="34" charset="0"/>
            </a:endParaRPr>
          </a:p>
        </p:txBody>
      </p:sp>
      <p:pic>
        <p:nvPicPr>
          <p:cNvPr id="17" name="Graphique 16"/>
          <p:cNvPicPr>
            <a:picLocks noGrp="1" noRot="1" noChangeAspect="1" noMove="1" noResize="1" noEditPoints="1" noAdjustHandles="1" noChangeArrowheads="1" noChangeShapeType="1"/>
          </p:cNvPicPr>
          <p:nvPr/>
        </p:nvPicPr>
        <p:blipFill>
          <a:blip r:embed="rId2"/>
          <a:stretch>
            <a:fillRect/>
          </a:stretch>
        </p:blipFill>
        <p:spPr>
          <a:xfrm>
            <a:off x="3603823" y="3957620"/>
            <a:ext cx="2501900" cy="1800000"/>
          </a:xfrm>
          <a:prstGeom prst="rect">
            <a:avLst/>
          </a:prstGeom>
        </p:spPr>
      </p:pic>
      <p:graphicFrame>
        <p:nvGraphicFramePr>
          <p:cNvPr id="18" name="Tableau 17"/>
          <p:cNvGraphicFramePr>
            <a:graphicFrameLocks noGrp="1"/>
          </p:cNvGraphicFramePr>
          <p:nvPr/>
        </p:nvGraphicFramePr>
        <p:xfrm>
          <a:off x="3722883" y="2079514"/>
          <a:ext cx="2231574" cy="1054100"/>
        </p:xfrm>
        <a:graphic>
          <a:graphicData uri="http://schemas.openxmlformats.org/drawingml/2006/table">
            <a:tbl>
              <a:tblPr>
                <a:tableStyleId>{5940675A-B579-460E-94D1-54222C63F5DA}</a:tableStyleId>
              </a:tblPr>
              <a:tblGrid>
                <a:gridCol w="363540"/>
                <a:gridCol w="1149576"/>
                <a:gridCol w="718458"/>
              </a:tblGrid>
              <a:tr h="0">
                <a:tc>
                  <a:txBody>
                    <a:bodyPr/>
                    <a:lstStyle/>
                    <a:p>
                      <a:pPr algn="ctr" fontAlgn="b"/>
                      <a:r>
                        <a:rPr lang="fr-FR" sz="1100" b="0" u="none" strike="noStrike" kern="1200">
                          <a:solidFill>
                            <a:schemeClr val="bg1"/>
                          </a:solidFill>
                          <a:effectLst/>
                          <a:latin typeface="+mn-lt"/>
                          <a:ea typeface="+mn-ea"/>
                          <a:cs typeface="+mn-cs"/>
                        </a:rPr>
                        <a:t>Num</a:t>
                      </a:r>
                      <a:endParaRPr lang="fr-FR" sz="1100" b="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algn="ctr" fontAlgn="b"/>
                      <a:r>
                        <a:rPr lang="fr-FR" sz="1100" b="0" u="none" strike="noStrike" kern="1200">
                          <a:solidFill>
                            <a:schemeClr val="bg1"/>
                          </a:solidFill>
                          <a:effectLst/>
                          <a:latin typeface="+mn-lt"/>
                          <a:ea typeface="+mn-ea"/>
                          <a:cs typeface="+mn-cs"/>
                        </a:rPr>
                        <a:t>Outils</a:t>
                      </a:r>
                      <a:endParaRPr lang="fr-FR" sz="1100" b="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algn="ctr" fontAlgn="b"/>
                      <a:r>
                        <a:rPr lang="fr-FR" sz="1100" b="0" u="none" strike="noStrike" kern="1200">
                          <a:solidFill>
                            <a:schemeClr val="bg1"/>
                          </a:solidFill>
                          <a:effectLst/>
                          <a:latin typeface="+mn-lt"/>
                          <a:ea typeface="+mn-ea"/>
                          <a:cs typeface="+mn-cs"/>
                        </a:rPr>
                        <a:t>Utilisation</a:t>
                      </a:r>
                      <a:endParaRPr lang="fr-FR" sz="1100" b="0" u="none" strike="noStrike" kern="1200">
                        <a:solidFill>
                          <a:schemeClr val="bg1"/>
                        </a:solidFill>
                        <a:effectLst/>
                        <a:latin typeface="+mn-lt"/>
                        <a:ea typeface="+mn-ea"/>
                        <a:cs typeface="+mn-cs"/>
                      </a:endParaRPr>
                    </a:p>
                  </a:txBody>
                  <a:tcPr marL="6350" marR="6350" marT="6350" marB="0" anchor="b">
                    <a:solidFill>
                      <a:schemeClr val="accent6"/>
                    </a:solidFill>
                  </a:tcPr>
                </a:tc>
              </a:tr>
              <a:tr h="0">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Aveva PI</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17</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Excel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3</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Power Apps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4</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Sharepoint</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6</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Gatec</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6</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Fabriq</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Tableau</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8</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Papier</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9</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Word</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b"/>
                </a:tc>
              </a:tr>
            </a:tbl>
          </a:graphicData>
        </a:graphic>
      </p:graphicFrame>
      <p:sp>
        <p:nvSpPr>
          <p:cNvPr id="19" name="ZoneTexte 18"/>
          <p:cNvSpPr txBox="1"/>
          <p:nvPr/>
        </p:nvSpPr>
        <p:spPr>
          <a:xfrm rot="5400000">
            <a:off x="7135795" y="690568"/>
            <a:ext cx="398514" cy="2231572"/>
          </a:xfrm>
          <a:prstGeom prst="rect">
            <a:avLst/>
          </a:prstGeom>
          <a:solidFill>
            <a:schemeClr val="tx1"/>
          </a:solidFill>
          <a:ln w="28575">
            <a:solidFill>
              <a:schemeClr val="tx1"/>
            </a:solidFill>
          </a:ln>
        </p:spPr>
        <p:txBody>
          <a:bodyPr vert="vert270" wrap="square" lIns="36000" tIns="36000" rIns="36000" bIns="36000" rtlCol="0" anchor="ctr">
            <a:noAutofit/>
          </a:bodyPr>
          <a:lstStyle/>
          <a:p>
            <a:pPr algn="ctr"/>
            <a:r>
              <a:rPr lang="fr-FR" sz="1400" b="1">
                <a:solidFill>
                  <a:schemeClr val="bg1"/>
                </a:solidFill>
                <a:latin typeface="Aptos" panose="020B0004020202020204" pitchFamily="34" charset="0"/>
              </a:rPr>
              <a:t>Supply Chain</a:t>
            </a:r>
            <a:endParaRPr lang="fr-FR" sz="1400" b="1">
              <a:solidFill>
                <a:schemeClr val="bg1"/>
              </a:solidFill>
              <a:latin typeface="Aptos" panose="020B0004020202020204" pitchFamily="34" charset="0"/>
            </a:endParaRPr>
          </a:p>
        </p:txBody>
      </p:sp>
      <p:pic>
        <p:nvPicPr>
          <p:cNvPr id="20" name="Graphique 19"/>
          <p:cNvPicPr>
            <a:picLocks noGrp="1" noRot="1" noChangeAspect="1" noMove="1" noResize="1" noEditPoints="1" noAdjustHandles="1" noChangeArrowheads="1" noChangeShapeType="1"/>
          </p:cNvPicPr>
          <p:nvPr/>
        </p:nvPicPr>
        <p:blipFill>
          <a:blip r:embed="rId3"/>
          <a:stretch>
            <a:fillRect/>
          </a:stretch>
        </p:blipFill>
        <p:spPr>
          <a:xfrm>
            <a:off x="6189102" y="3957620"/>
            <a:ext cx="2501900" cy="1800000"/>
          </a:xfrm>
          <a:prstGeom prst="rect">
            <a:avLst/>
          </a:prstGeom>
        </p:spPr>
      </p:pic>
      <p:graphicFrame>
        <p:nvGraphicFramePr>
          <p:cNvPr id="21" name="Tableau 20"/>
          <p:cNvGraphicFramePr>
            <a:graphicFrameLocks noGrp="1"/>
          </p:cNvGraphicFramePr>
          <p:nvPr/>
        </p:nvGraphicFramePr>
        <p:xfrm>
          <a:off x="6219266" y="2061351"/>
          <a:ext cx="2231574" cy="956310"/>
        </p:xfrm>
        <a:graphic>
          <a:graphicData uri="http://schemas.openxmlformats.org/drawingml/2006/table">
            <a:tbl>
              <a:tblPr>
                <a:tableStyleId>{5940675A-B579-460E-94D1-54222C63F5DA}</a:tableStyleId>
              </a:tblPr>
              <a:tblGrid>
                <a:gridCol w="363540"/>
                <a:gridCol w="1149576"/>
                <a:gridCol w="718458"/>
              </a:tblGrid>
              <a:tr h="0">
                <a:tc>
                  <a:txBody>
                    <a:bodyPr/>
                    <a:lstStyle/>
                    <a:p>
                      <a:pPr algn="ctr" fontAlgn="b"/>
                      <a:r>
                        <a:rPr lang="fr-FR" sz="1100" b="0" u="none" strike="noStrike" kern="1200">
                          <a:solidFill>
                            <a:schemeClr val="bg1"/>
                          </a:solidFill>
                          <a:effectLst/>
                          <a:latin typeface="+mn-lt"/>
                          <a:ea typeface="+mn-ea"/>
                          <a:cs typeface="+mn-cs"/>
                        </a:rPr>
                        <a:t>Num</a:t>
                      </a:r>
                      <a:endParaRPr lang="fr-FR" sz="1100" b="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algn="ctr" fontAlgn="b"/>
                      <a:r>
                        <a:rPr lang="fr-FR" sz="1100" b="0" u="none" strike="noStrike" kern="1200">
                          <a:solidFill>
                            <a:schemeClr val="bg1"/>
                          </a:solidFill>
                          <a:effectLst/>
                          <a:latin typeface="+mn-lt"/>
                          <a:ea typeface="+mn-ea"/>
                          <a:cs typeface="+mn-cs"/>
                        </a:rPr>
                        <a:t>Outils</a:t>
                      </a:r>
                      <a:endParaRPr lang="fr-FR" sz="1100" b="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algn="ctr" fontAlgn="b"/>
                      <a:r>
                        <a:rPr lang="fr-FR" sz="1100" b="0" u="none" strike="noStrike" kern="1200">
                          <a:solidFill>
                            <a:schemeClr val="bg1"/>
                          </a:solidFill>
                          <a:effectLst/>
                          <a:latin typeface="+mn-lt"/>
                          <a:ea typeface="+mn-ea"/>
                          <a:cs typeface="+mn-cs"/>
                        </a:rPr>
                        <a:t>Utilisation</a:t>
                      </a:r>
                      <a:endParaRPr lang="fr-FR" sz="1100" b="0" u="none" strike="noStrike" kern="1200">
                        <a:solidFill>
                          <a:schemeClr val="bg1"/>
                        </a:solidFill>
                        <a:effectLst/>
                        <a:latin typeface="+mn-lt"/>
                        <a:ea typeface="+mn-ea"/>
                        <a:cs typeface="+mn-cs"/>
                      </a:endParaRPr>
                    </a:p>
                  </a:txBody>
                  <a:tcPr marL="6350" marR="6350" marT="6350" marB="0" anchor="b">
                    <a:solidFill>
                      <a:schemeClr val="accent6"/>
                    </a:solidFill>
                  </a:tcPr>
                </a:tc>
              </a:tr>
              <a:tr h="0">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Excel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19</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SAP</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14</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3</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Transwide</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8</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4</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Pollen</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6</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5</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Papier</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3</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6</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Peripass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3</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7</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Anaplan</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8</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AVEVA PI</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bl>
          </a:graphicData>
        </a:graphic>
      </p:graphicFrame>
      <p:sp>
        <p:nvSpPr>
          <p:cNvPr id="22" name="ZoneTexte 21"/>
          <p:cNvSpPr txBox="1"/>
          <p:nvPr/>
        </p:nvSpPr>
        <p:spPr>
          <a:xfrm rot="5400000">
            <a:off x="9632176" y="690568"/>
            <a:ext cx="398514" cy="2231572"/>
          </a:xfrm>
          <a:prstGeom prst="rect">
            <a:avLst/>
          </a:prstGeom>
          <a:solidFill>
            <a:schemeClr val="tx1"/>
          </a:solidFill>
          <a:ln w="28575">
            <a:solidFill>
              <a:schemeClr val="tx1"/>
            </a:solidFill>
          </a:ln>
        </p:spPr>
        <p:txBody>
          <a:bodyPr vert="vert270" wrap="square" lIns="36000" tIns="36000" rIns="36000" bIns="36000" rtlCol="0" anchor="ctr">
            <a:noAutofit/>
          </a:bodyPr>
          <a:lstStyle/>
          <a:p>
            <a:pPr algn="ctr"/>
            <a:r>
              <a:rPr lang="fr-FR" sz="1400" b="1">
                <a:solidFill>
                  <a:schemeClr val="bg1"/>
                </a:solidFill>
                <a:latin typeface="Aptos" panose="020B0004020202020204" pitchFamily="34" charset="0"/>
              </a:rPr>
              <a:t>Maintenance</a:t>
            </a:r>
            <a:endParaRPr lang="fr-FR" sz="1400" b="1">
              <a:solidFill>
                <a:schemeClr val="bg1"/>
              </a:solidFill>
              <a:latin typeface="Aptos" panose="020B0004020202020204" pitchFamily="34" charset="0"/>
            </a:endParaRPr>
          </a:p>
        </p:txBody>
      </p:sp>
      <p:pic>
        <p:nvPicPr>
          <p:cNvPr id="23" name="Graphique 22"/>
          <p:cNvPicPr>
            <a:picLocks noGrp="1" noRot="1" noChangeAspect="1" noMove="1" noResize="1" noEditPoints="1" noAdjustHandles="1" noChangeArrowheads="1" noChangeShapeType="1"/>
          </p:cNvPicPr>
          <p:nvPr/>
        </p:nvPicPr>
        <p:blipFill>
          <a:blip r:embed="rId4"/>
          <a:stretch>
            <a:fillRect/>
          </a:stretch>
        </p:blipFill>
        <p:spPr>
          <a:xfrm>
            <a:off x="8761685" y="3957620"/>
            <a:ext cx="2501900" cy="1800000"/>
          </a:xfrm>
          <a:prstGeom prst="rect">
            <a:avLst/>
          </a:prstGeom>
        </p:spPr>
      </p:pic>
      <p:graphicFrame>
        <p:nvGraphicFramePr>
          <p:cNvPr id="24" name="Tableau 23"/>
          <p:cNvGraphicFramePr>
            <a:graphicFrameLocks noGrp="1"/>
          </p:cNvGraphicFramePr>
          <p:nvPr/>
        </p:nvGraphicFramePr>
        <p:xfrm>
          <a:off x="8715645" y="2055118"/>
          <a:ext cx="2231574" cy="467360"/>
        </p:xfrm>
        <a:graphic>
          <a:graphicData uri="http://schemas.openxmlformats.org/drawingml/2006/table">
            <a:tbl>
              <a:tblPr>
                <a:tableStyleId>{5940675A-B579-460E-94D1-54222C63F5DA}</a:tableStyleId>
              </a:tblPr>
              <a:tblGrid>
                <a:gridCol w="363540"/>
                <a:gridCol w="1149576"/>
                <a:gridCol w="718458"/>
              </a:tblGrid>
              <a:tr h="0">
                <a:tc>
                  <a:txBody>
                    <a:bodyPr/>
                    <a:lstStyle/>
                    <a:p>
                      <a:pPr algn="ctr" fontAlgn="b"/>
                      <a:r>
                        <a:rPr lang="fr-FR" sz="1100" b="0" u="none" strike="noStrike" kern="1200">
                          <a:solidFill>
                            <a:schemeClr val="bg1"/>
                          </a:solidFill>
                          <a:effectLst/>
                          <a:latin typeface="+mn-lt"/>
                          <a:ea typeface="+mn-ea"/>
                          <a:cs typeface="+mn-cs"/>
                        </a:rPr>
                        <a:t>Num</a:t>
                      </a:r>
                      <a:endParaRPr lang="fr-FR" sz="1100" b="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algn="ctr" fontAlgn="b"/>
                      <a:r>
                        <a:rPr lang="fr-FR" sz="1100" b="0" u="none" strike="noStrike" kern="1200">
                          <a:solidFill>
                            <a:schemeClr val="bg1"/>
                          </a:solidFill>
                          <a:effectLst/>
                          <a:latin typeface="+mn-lt"/>
                          <a:ea typeface="+mn-ea"/>
                          <a:cs typeface="+mn-cs"/>
                        </a:rPr>
                        <a:t>Outils</a:t>
                      </a:r>
                      <a:endParaRPr lang="fr-FR" sz="1100" b="0" u="none" strike="noStrike" kern="1200">
                        <a:solidFill>
                          <a:schemeClr val="bg1"/>
                        </a:solidFill>
                        <a:effectLst/>
                        <a:latin typeface="+mn-lt"/>
                        <a:ea typeface="+mn-ea"/>
                        <a:cs typeface="+mn-cs"/>
                      </a:endParaRPr>
                    </a:p>
                  </a:txBody>
                  <a:tcPr marL="6350" marR="6350" marT="6350" marB="0" anchor="b">
                    <a:solidFill>
                      <a:schemeClr val="accent6"/>
                    </a:solidFill>
                  </a:tcPr>
                </a:tc>
                <a:tc>
                  <a:txBody>
                    <a:bodyPr/>
                    <a:lstStyle/>
                    <a:p>
                      <a:pPr algn="ctr" fontAlgn="b"/>
                      <a:r>
                        <a:rPr lang="fr-FR" sz="1100" b="0" u="none" strike="noStrike" kern="1200">
                          <a:solidFill>
                            <a:schemeClr val="bg1"/>
                          </a:solidFill>
                          <a:effectLst/>
                          <a:latin typeface="+mn-lt"/>
                          <a:ea typeface="+mn-ea"/>
                          <a:cs typeface="+mn-cs"/>
                        </a:rPr>
                        <a:t>Utilisation</a:t>
                      </a:r>
                      <a:endParaRPr lang="fr-FR" sz="1100" b="0" u="none" strike="noStrike" kern="1200">
                        <a:solidFill>
                          <a:schemeClr val="bg1"/>
                        </a:solidFill>
                        <a:effectLst/>
                        <a:latin typeface="+mn-lt"/>
                        <a:ea typeface="+mn-ea"/>
                        <a:cs typeface="+mn-cs"/>
                      </a:endParaRPr>
                    </a:p>
                  </a:txBody>
                  <a:tcPr marL="6350" marR="6350" marT="6350" marB="0" anchor="b">
                    <a:solidFill>
                      <a:schemeClr val="accent6"/>
                    </a:solidFill>
                  </a:tcPr>
                </a:tc>
              </a:tr>
              <a:tr h="0">
                <a:tc>
                  <a:txBody>
                    <a:bodyPr/>
                    <a:lstStyle/>
                    <a:p>
                      <a:pPr algn="ctr" fontAlgn="b"/>
                      <a:r>
                        <a:rPr lang="fr-FR" sz="600" u="none" strike="noStrike" kern="1200">
                          <a:solidFill>
                            <a:schemeClr val="tx1"/>
                          </a:solidFill>
                          <a:effectLst/>
                          <a:latin typeface="+mn-lt"/>
                          <a:ea typeface="+mn-ea"/>
                          <a:cs typeface="+mn-cs"/>
                        </a:rPr>
                        <a:t>1</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SAP</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6</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Excel</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r h="0">
                <a:tc>
                  <a:txBody>
                    <a:bodyPr/>
                    <a:lstStyle/>
                    <a:p>
                      <a:pPr algn="ctr" fontAlgn="b"/>
                      <a:r>
                        <a:rPr lang="fr-FR" sz="600" u="none" strike="noStrike" kern="1200">
                          <a:solidFill>
                            <a:schemeClr val="tx1"/>
                          </a:solidFill>
                          <a:effectLst/>
                          <a:latin typeface="+mn-lt"/>
                          <a:ea typeface="+mn-ea"/>
                          <a:cs typeface="+mn-cs"/>
                        </a:rPr>
                        <a:t>3</a:t>
                      </a:r>
                      <a:endParaRPr lang="fr-FR" sz="600" u="none" strike="noStrike" kern="1200">
                        <a:solidFill>
                          <a:schemeClr val="tx1"/>
                        </a:solidFill>
                        <a:effectLst/>
                        <a:latin typeface="+mn-lt"/>
                        <a:ea typeface="+mn-ea"/>
                        <a:cs typeface="+mn-cs"/>
                      </a:endParaRPr>
                    </a:p>
                  </a:txBody>
                  <a:tcPr marL="6350" marR="6350" marT="6350" marB="0" anchor="ctr"/>
                </a:tc>
                <a:tc>
                  <a:txBody>
                    <a:bodyPr/>
                    <a:lstStyle/>
                    <a:p>
                      <a:pPr algn="ctr" fontAlgn="b"/>
                      <a:r>
                        <a:rPr lang="fr-FR" sz="600" u="none" strike="noStrike" kern="1200">
                          <a:solidFill>
                            <a:schemeClr val="tx1"/>
                          </a:solidFill>
                          <a:effectLst/>
                          <a:latin typeface="+mn-lt"/>
                          <a:ea typeface="+mn-ea"/>
                          <a:cs typeface="+mn-cs"/>
                        </a:rPr>
                        <a:t>Power Apps</a:t>
                      </a:r>
                      <a:endParaRPr lang="fr-FR" sz="600" u="none" strike="noStrike" kern="1200">
                        <a:solidFill>
                          <a:schemeClr val="tx1"/>
                        </a:solidFill>
                        <a:effectLst/>
                        <a:latin typeface="+mn-lt"/>
                        <a:ea typeface="+mn-ea"/>
                        <a:cs typeface="+mn-cs"/>
                      </a:endParaRPr>
                    </a:p>
                  </a:txBody>
                  <a:tcPr marL="6350" marR="6350" marT="6350" marB="0" anchor="b"/>
                </a:tc>
                <a:tc>
                  <a:txBody>
                    <a:bodyPr/>
                    <a:lstStyle/>
                    <a:p>
                      <a:pPr algn="ctr" fontAlgn="b"/>
                      <a:r>
                        <a:rPr lang="fr-FR" sz="600" u="none" strike="noStrike" kern="1200">
                          <a:solidFill>
                            <a:schemeClr val="tx1"/>
                          </a:solidFill>
                          <a:effectLst/>
                          <a:latin typeface="+mn-lt"/>
                          <a:ea typeface="+mn-ea"/>
                          <a:cs typeface="+mn-cs"/>
                        </a:rPr>
                        <a:t>2</a:t>
                      </a:r>
                      <a:endParaRPr lang="fr-FR" sz="600" u="none" strike="noStrike" kern="1200">
                        <a:solidFill>
                          <a:schemeClr val="tx1"/>
                        </a:solidFill>
                        <a:effectLst/>
                        <a:latin typeface="+mn-lt"/>
                        <a:ea typeface="+mn-ea"/>
                        <a:cs typeface="+mn-cs"/>
                      </a:endParaRPr>
                    </a:p>
                  </a:txBody>
                  <a:tcPr marL="6350" marR="6350" marT="6350" marB="0" anchor="b"/>
                </a:tc>
              </a:tr>
            </a:tbl>
          </a:graphicData>
        </a:graphic>
      </p:graphicFrame>
      <p:sp>
        <p:nvSpPr>
          <p:cNvPr id="3" name="ZoneTexte 2"/>
          <p:cNvSpPr txBox="1"/>
          <p:nvPr/>
        </p:nvSpPr>
        <p:spPr>
          <a:xfrm rot="5400000">
            <a:off x="2143029" y="2440772"/>
            <a:ext cx="398514" cy="2231572"/>
          </a:xfrm>
          <a:prstGeom prst="rect">
            <a:avLst/>
          </a:prstGeom>
          <a:solidFill>
            <a:srgbClr val="FFC000"/>
          </a:solidFill>
          <a:ln w="28575">
            <a:solidFill>
              <a:schemeClr val="tx1"/>
            </a:solidFill>
          </a:ln>
        </p:spPr>
        <p:txBody>
          <a:bodyPr vert="vert270" wrap="square" lIns="36000" tIns="36000" rIns="36000" bIns="36000" rtlCol="0" anchor="ctr">
            <a:noAutofit/>
          </a:bodyPr>
          <a:lstStyle/>
          <a:p>
            <a:pPr algn="ctr"/>
            <a:r>
              <a:rPr lang="fr-FR" sz="1400">
                <a:latin typeface="Aptos" panose="020B0004020202020204" pitchFamily="34" charset="0"/>
              </a:rPr>
              <a:t>11 Outils</a:t>
            </a:r>
            <a:endParaRPr lang="fr-FR" sz="1400">
              <a:latin typeface="Aptos" panose="020B0004020202020204" pitchFamily="34" charset="0"/>
            </a:endParaRPr>
          </a:p>
        </p:txBody>
      </p:sp>
      <p:sp>
        <p:nvSpPr>
          <p:cNvPr id="10" name="ZoneTexte 9"/>
          <p:cNvSpPr txBox="1"/>
          <p:nvPr/>
        </p:nvSpPr>
        <p:spPr>
          <a:xfrm rot="5400000">
            <a:off x="4655516" y="2267956"/>
            <a:ext cx="398514" cy="2231572"/>
          </a:xfrm>
          <a:prstGeom prst="rect">
            <a:avLst/>
          </a:prstGeom>
          <a:solidFill>
            <a:srgbClr val="FFC000"/>
          </a:solidFill>
          <a:ln w="28575">
            <a:solidFill>
              <a:schemeClr val="tx1"/>
            </a:solidFill>
          </a:ln>
        </p:spPr>
        <p:txBody>
          <a:bodyPr vert="vert270" wrap="square" lIns="36000" tIns="36000" rIns="36000" bIns="36000" rtlCol="0" anchor="ctr">
            <a:noAutofit/>
          </a:bodyPr>
          <a:lstStyle/>
          <a:p>
            <a:pPr algn="ctr"/>
            <a:r>
              <a:rPr lang="fr-FR" sz="1400">
                <a:latin typeface="Aptos" panose="020B0004020202020204" pitchFamily="34" charset="0"/>
              </a:rPr>
              <a:t>9 Outils</a:t>
            </a:r>
            <a:endParaRPr lang="fr-FR" sz="1400">
              <a:latin typeface="Aptos" panose="020B0004020202020204" pitchFamily="34" charset="0"/>
            </a:endParaRPr>
          </a:p>
        </p:txBody>
      </p:sp>
      <p:sp>
        <p:nvSpPr>
          <p:cNvPr id="11" name="ZoneTexte 10"/>
          <p:cNvSpPr txBox="1"/>
          <p:nvPr/>
        </p:nvSpPr>
        <p:spPr>
          <a:xfrm rot="5400000">
            <a:off x="7135795" y="2139915"/>
            <a:ext cx="398514" cy="2231572"/>
          </a:xfrm>
          <a:prstGeom prst="rect">
            <a:avLst/>
          </a:prstGeom>
          <a:solidFill>
            <a:srgbClr val="FFC000"/>
          </a:solidFill>
          <a:ln w="28575">
            <a:solidFill>
              <a:schemeClr val="tx1"/>
            </a:solidFill>
          </a:ln>
        </p:spPr>
        <p:txBody>
          <a:bodyPr vert="vert270" wrap="square" lIns="36000" tIns="36000" rIns="36000" bIns="36000" rtlCol="0" anchor="ctr">
            <a:noAutofit/>
          </a:bodyPr>
          <a:lstStyle/>
          <a:p>
            <a:pPr algn="ctr"/>
            <a:r>
              <a:rPr lang="fr-FR" sz="1400">
                <a:latin typeface="Aptos" panose="020B0004020202020204" pitchFamily="34" charset="0"/>
              </a:rPr>
              <a:t>8 Outils</a:t>
            </a:r>
            <a:endParaRPr lang="fr-FR" sz="1400">
              <a:latin typeface="Aptos" panose="020B0004020202020204" pitchFamily="34" charset="0"/>
            </a:endParaRPr>
          </a:p>
        </p:txBody>
      </p:sp>
      <p:sp>
        <p:nvSpPr>
          <p:cNvPr id="12" name="ZoneTexte 11"/>
          <p:cNvSpPr txBox="1"/>
          <p:nvPr/>
        </p:nvSpPr>
        <p:spPr>
          <a:xfrm rot="5400000">
            <a:off x="9639879" y="1638894"/>
            <a:ext cx="398514" cy="2231572"/>
          </a:xfrm>
          <a:prstGeom prst="rect">
            <a:avLst/>
          </a:prstGeom>
          <a:solidFill>
            <a:srgbClr val="FFC000"/>
          </a:solidFill>
          <a:ln w="28575">
            <a:solidFill>
              <a:schemeClr val="tx1"/>
            </a:solidFill>
          </a:ln>
        </p:spPr>
        <p:txBody>
          <a:bodyPr vert="vert270" wrap="square" lIns="36000" tIns="36000" rIns="36000" bIns="36000" rtlCol="0" anchor="ctr">
            <a:noAutofit/>
          </a:bodyPr>
          <a:lstStyle/>
          <a:p>
            <a:pPr algn="ctr"/>
            <a:r>
              <a:rPr lang="fr-FR" sz="1400">
                <a:latin typeface="Aptos" panose="020B0004020202020204" pitchFamily="34" charset="0"/>
              </a:rPr>
              <a:t>3 Outils</a:t>
            </a:r>
            <a:endParaRPr lang="fr-FR" sz="1400">
              <a:latin typeface="Aptos" panose="020B0004020202020204" pitchFamily="34" charset="0"/>
            </a:endParaRPr>
          </a:p>
        </p:txBody>
      </p:sp>
      <p:sp>
        <p:nvSpPr>
          <p:cNvPr id="15" name="Titre 1"/>
          <p:cNvSpPr>
            <a:spLocks noGrp="1"/>
          </p:cNvSpPr>
          <p:nvPr>
            <p:ph type="title"/>
          </p:nvPr>
        </p:nvSpPr>
        <p:spPr>
          <a:xfrm>
            <a:off x="477838" y="483960"/>
            <a:ext cx="11236325" cy="399196"/>
          </a:xfrm>
        </p:spPr>
        <p:txBody>
          <a:bodyPr/>
          <a:lstStyle/>
          <a:p>
            <a:pPr algn="l"/>
            <a:r>
              <a:rPr lang="fr-FR" sz="2000"/>
              <a:t>Besoins et exigences – Cartographie des outils existants</a:t>
            </a:r>
            <a:endParaRPr lang="fr-FR"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sz="2400" dirty="0"/>
              <a:t>Le nombre d’outils IT a un impact fort sur la performance</a:t>
            </a:r>
            <a:endParaRPr lang="fr-FR" sz="2400" dirty="0"/>
          </a:p>
        </p:txBody>
      </p:sp>
      <p:sp>
        <p:nvSpPr>
          <p:cNvPr id="4" name="Espace réservé de la date 3"/>
          <p:cNvSpPr>
            <a:spLocks noGrp="1"/>
          </p:cNvSpPr>
          <p:nvPr>
            <p:ph type="dt" sz="half" idx="2"/>
          </p:nvPr>
        </p:nvSpPr>
        <p:spPr/>
        <p:txBody>
          <a:bodyPr/>
          <a:lstStyle/>
          <a:p>
            <a:r>
              <a:rPr lang="fr-FR"/>
              <a:t>2023</a:t>
            </a:r>
            <a:endParaRPr lang="fr-FR" dirty="0"/>
          </a:p>
        </p:txBody>
      </p:sp>
      <p:sp>
        <p:nvSpPr>
          <p:cNvPr id="5" name="Espace réservé du pied de page 4"/>
          <p:cNvSpPr>
            <a:spLocks noGrp="1"/>
          </p:cNvSpPr>
          <p:nvPr>
            <p:ph type="ftr" sz="quarter" idx="3"/>
          </p:nvPr>
        </p:nvSpPr>
        <p:spPr/>
        <p:txBody>
          <a:bodyPr/>
          <a:lstStyle/>
          <a:p>
            <a:r>
              <a:rPr lang="fr-FR"/>
              <a:t>MES</a:t>
            </a:r>
            <a:endParaRPr lang="fr-FR" dirty="0"/>
          </a:p>
        </p:txBody>
      </p:sp>
      <p:sp>
        <p:nvSpPr>
          <p:cNvPr id="6" name="Espace réservé du numéro de diapositive 5"/>
          <p:cNvSpPr>
            <a:spLocks noGrp="1"/>
          </p:cNvSpPr>
          <p:nvPr>
            <p:ph type="sldNum" sz="quarter" idx="4"/>
          </p:nvPr>
        </p:nvSpPr>
        <p:spPr/>
        <p:txBody>
          <a:bodyPr/>
          <a:lstStyle/>
          <a:p>
            <a:fld id="{E527FD2F-592C-49CF-A887-8422598035D5}" type="slidenum">
              <a:rPr lang="uk-UA" smtClean="0"/>
            </a:fld>
            <a:endParaRPr lang="uk-UA" dirty="0"/>
          </a:p>
        </p:txBody>
      </p:sp>
      <p:pic>
        <p:nvPicPr>
          <p:cNvPr id="1026" name="Picture 2" descr="homme derrière ordinateur bureau icône. Facile contour style ..."/>
          <p:cNvPicPr>
            <a:picLocks noChangeAspect="1" noChangeArrowheads="1"/>
          </p:cNvPicPr>
          <p:nvPr/>
        </p:nvPicPr>
        <p:blipFill rotWithShape="1">
          <a:blip r:embed="rId1" cstate="email"/>
          <a:srcRect l="16501" t="22068" r="21869" b="19085"/>
          <a:stretch>
            <a:fillRect/>
          </a:stretch>
        </p:blipFill>
        <p:spPr bwMode="auto">
          <a:xfrm>
            <a:off x="1066810" y="3208528"/>
            <a:ext cx="3213128" cy="306801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eur droit 6"/>
          <p:cNvCxnSpPr/>
          <p:nvPr/>
        </p:nvCxnSpPr>
        <p:spPr>
          <a:xfrm>
            <a:off x="5890260" y="1384300"/>
            <a:ext cx="0" cy="4546600"/>
          </a:xfrm>
          <a:prstGeom prst="line">
            <a:avLst/>
          </a:prstGeom>
          <a:ln w="76200">
            <a:solidFill>
              <a:srgbClr val="0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28" name="Picture 4" descr="construction ouvrier ligne icône isolé sur blanc Contexte. ouvrier icône.  constructeur icône 27258870 Art vectoriel chez Vecteezy"/>
          <p:cNvPicPr>
            <a:picLocks noChangeAspect="1" noChangeArrowheads="1"/>
          </p:cNvPicPr>
          <p:nvPr/>
        </p:nvPicPr>
        <p:blipFill rotWithShape="1">
          <a:blip r:embed="rId2" cstate="email"/>
          <a:srcRect l="22149" t="13259" r="20963" b="12074"/>
          <a:stretch>
            <a:fillRect/>
          </a:stretch>
        </p:blipFill>
        <p:spPr bwMode="auto">
          <a:xfrm>
            <a:off x="20638" y="1821481"/>
            <a:ext cx="1838432" cy="2413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omme derrière ordinateur bureau icône. Facile contour style ..."/>
          <p:cNvPicPr>
            <a:picLocks noChangeAspect="1" noChangeArrowheads="1"/>
          </p:cNvPicPr>
          <p:nvPr/>
        </p:nvPicPr>
        <p:blipFill rotWithShape="1">
          <a:blip r:embed="rId1" cstate="email"/>
          <a:srcRect l="16501" t="22068" r="21869" b="19085"/>
          <a:stretch>
            <a:fillRect/>
          </a:stretch>
        </p:blipFill>
        <p:spPr bwMode="auto">
          <a:xfrm>
            <a:off x="7114378" y="3282923"/>
            <a:ext cx="3213128" cy="30680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onstruction ouvrier ligne icône isolé sur blanc Contexte. ouvrier icône.  constructeur icône 27258870 Art vectoriel chez Vecteezy"/>
          <p:cNvPicPr>
            <a:picLocks noChangeAspect="1" noChangeArrowheads="1"/>
          </p:cNvPicPr>
          <p:nvPr/>
        </p:nvPicPr>
        <p:blipFill rotWithShape="1">
          <a:blip r:embed="rId2" cstate="email"/>
          <a:srcRect l="22149" t="13259" r="20963" b="12074"/>
          <a:stretch>
            <a:fillRect/>
          </a:stretch>
        </p:blipFill>
        <p:spPr bwMode="auto">
          <a:xfrm>
            <a:off x="6116100" y="1948481"/>
            <a:ext cx="1838432" cy="2413001"/>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que 11" descr="Écran contou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3165" y="1817365"/>
            <a:ext cx="914400" cy="914400"/>
          </a:xfrm>
          <a:prstGeom prst="rect">
            <a:avLst/>
          </a:prstGeom>
        </p:spPr>
      </p:pic>
      <p:pic>
        <p:nvPicPr>
          <p:cNvPr id="15" name="Graphique 14" descr="Écran contou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9035" y="3279523"/>
            <a:ext cx="914400" cy="914400"/>
          </a:xfrm>
          <a:prstGeom prst="rect">
            <a:avLst/>
          </a:prstGeom>
        </p:spPr>
      </p:pic>
      <p:pic>
        <p:nvPicPr>
          <p:cNvPr id="16" name="Graphique 15" descr="Écran contou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06386" y="1473922"/>
            <a:ext cx="914400" cy="914400"/>
          </a:xfrm>
          <a:prstGeom prst="rect">
            <a:avLst/>
          </a:prstGeom>
        </p:spPr>
      </p:pic>
      <p:pic>
        <p:nvPicPr>
          <p:cNvPr id="17" name="Graphique 16" descr="Écran contou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2461" y="1817365"/>
            <a:ext cx="914400" cy="914400"/>
          </a:xfrm>
          <a:prstGeom prst="rect">
            <a:avLst/>
          </a:prstGeom>
        </p:spPr>
      </p:pic>
      <p:pic>
        <p:nvPicPr>
          <p:cNvPr id="18" name="Graphique 17" descr="Écran contou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92170" y="1917976"/>
            <a:ext cx="914400" cy="914400"/>
          </a:xfrm>
          <a:prstGeom prst="rect">
            <a:avLst/>
          </a:prstGeom>
        </p:spPr>
      </p:pic>
      <p:pic>
        <p:nvPicPr>
          <p:cNvPr id="19" name="Graphique 18" descr="Écran contou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52345" y="2294231"/>
            <a:ext cx="1363639" cy="1363639"/>
          </a:xfrm>
          <a:prstGeom prst="rect">
            <a:avLst/>
          </a:prstGeom>
        </p:spPr>
      </p:pic>
      <p:sp>
        <p:nvSpPr>
          <p:cNvPr id="20" name="ZoneTexte 19"/>
          <p:cNvSpPr txBox="1"/>
          <p:nvPr/>
        </p:nvSpPr>
        <p:spPr>
          <a:xfrm>
            <a:off x="2457749" y="2057231"/>
            <a:ext cx="453117" cy="369332"/>
          </a:xfrm>
          <a:prstGeom prst="rect">
            <a:avLst/>
          </a:prstGeom>
          <a:noFill/>
        </p:spPr>
        <p:txBody>
          <a:bodyPr wrap="square" rtlCol="0">
            <a:spAutoFit/>
          </a:bodyPr>
          <a:lstStyle/>
          <a:p>
            <a:r>
              <a:rPr lang="fr-FR" dirty="0"/>
              <a:t>PI</a:t>
            </a:r>
            <a:endParaRPr lang="fr-FR" dirty="0"/>
          </a:p>
        </p:txBody>
      </p:sp>
      <p:sp>
        <p:nvSpPr>
          <p:cNvPr id="21" name="ZoneTexte 20"/>
          <p:cNvSpPr txBox="1"/>
          <p:nvPr/>
        </p:nvSpPr>
        <p:spPr>
          <a:xfrm>
            <a:off x="3548705" y="1771909"/>
            <a:ext cx="504000" cy="215444"/>
          </a:xfrm>
          <a:prstGeom prst="rect">
            <a:avLst/>
          </a:prstGeom>
          <a:noFill/>
        </p:spPr>
        <p:txBody>
          <a:bodyPr wrap="square" lIns="0" tIns="0" rIns="0" bIns="0" rtlCol="0">
            <a:spAutoFit/>
          </a:bodyPr>
          <a:lstStyle/>
          <a:p>
            <a:r>
              <a:rPr lang="fr-FR" sz="1400" dirty="0"/>
              <a:t>Excel</a:t>
            </a:r>
            <a:endParaRPr lang="fr-FR" sz="1400" dirty="0"/>
          </a:p>
        </p:txBody>
      </p:sp>
      <p:sp>
        <p:nvSpPr>
          <p:cNvPr id="22" name="ZoneTexte 21"/>
          <p:cNvSpPr txBox="1"/>
          <p:nvPr/>
        </p:nvSpPr>
        <p:spPr>
          <a:xfrm>
            <a:off x="4465644" y="2094565"/>
            <a:ext cx="540000" cy="553998"/>
          </a:xfrm>
          <a:prstGeom prst="rect">
            <a:avLst/>
          </a:prstGeom>
          <a:noFill/>
        </p:spPr>
        <p:txBody>
          <a:bodyPr wrap="square" lIns="0" tIns="0" rIns="0" bIns="0" rtlCol="0">
            <a:spAutoFit/>
          </a:bodyPr>
          <a:lstStyle/>
          <a:p>
            <a:r>
              <a:rPr lang="fr-FR" dirty="0"/>
              <a:t>QMS</a:t>
            </a:r>
            <a:endParaRPr lang="fr-FR" dirty="0"/>
          </a:p>
        </p:txBody>
      </p:sp>
      <p:sp>
        <p:nvSpPr>
          <p:cNvPr id="23" name="ZoneTexte 22"/>
          <p:cNvSpPr txBox="1"/>
          <p:nvPr/>
        </p:nvSpPr>
        <p:spPr>
          <a:xfrm>
            <a:off x="3375257" y="2806032"/>
            <a:ext cx="730581" cy="161583"/>
          </a:xfrm>
          <a:prstGeom prst="rect">
            <a:avLst/>
          </a:prstGeom>
          <a:noFill/>
        </p:spPr>
        <p:txBody>
          <a:bodyPr wrap="square" lIns="0" tIns="0" rIns="0" bIns="0" rtlCol="0">
            <a:spAutoFit/>
          </a:bodyPr>
          <a:lstStyle/>
          <a:p>
            <a:r>
              <a:rPr lang="fr-FR" sz="1050" dirty="0"/>
              <a:t>Supervision</a:t>
            </a:r>
            <a:endParaRPr lang="fr-FR" sz="1050" dirty="0"/>
          </a:p>
        </p:txBody>
      </p:sp>
      <p:sp>
        <p:nvSpPr>
          <p:cNvPr id="24" name="ZoneTexte 23"/>
          <p:cNvSpPr txBox="1"/>
          <p:nvPr/>
        </p:nvSpPr>
        <p:spPr>
          <a:xfrm>
            <a:off x="4737138" y="3485728"/>
            <a:ext cx="549915" cy="369332"/>
          </a:xfrm>
          <a:prstGeom prst="rect">
            <a:avLst/>
          </a:prstGeom>
          <a:noFill/>
        </p:spPr>
        <p:txBody>
          <a:bodyPr wrap="square" lIns="0" tIns="0" rIns="0" bIns="0" rtlCol="0">
            <a:spAutoFit/>
          </a:bodyPr>
          <a:lstStyle/>
          <a:p>
            <a:r>
              <a:rPr lang="fr-FR" sz="1200" dirty="0" err="1"/>
              <a:t>Sharepoint</a:t>
            </a:r>
            <a:endParaRPr lang="fr-FR" sz="1200" dirty="0"/>
          </a:p>
        </p:txBody>
      </p:sp>
      <p:pic>
        <p:nvPicPr>
          <p:cNvPr id="25" name="Graphique 24" descr="Écran contou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74659" y="3377336"/>
            <a:ext cx="914400" cy="914400"/>
          </a:xfrm>
          <a:prstGeom prst="rect">
            <a:avLst/>
          </a:prstGeom>
        </p:spPr>
      </p:pic>
      <p:pic>
        <p:nvPicPr>
          <p:cNvPr id="26" name="Graphique 25" descr="Écran contou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5246" y="2470897"/>
            <a:ext cx="1363639" cy="1363639"/>
          </a:xfrm>
          <a:prstGeom prst="rect">
            <a:avLst/>
          </a:prstGeom>
        </p:spPr>
      </p:pic>
      <p:sp>
        <p:nvSpPr>
          <p:cNvPr id="27" name="ZoneTexte 26"/>
          <p:cNvSpPr txBox="1"/>
          <p:nvPr/>
        </p:nvSpPr>
        <p:spPr>
          <a:xfrm>
            <a:off x="9486258" y="2982698"/>
            <a:ext cx="730581" cy="161583"/>
          </a:xfrm>
          <a:prstGeom prst="rect">
            <a:avLst/>
          </a:prstGeom>
          <a:noFill/>
        </p:spPr>
        <p:txBody>
          <a:bodyPr wrap="square" lIns="0" tIns="0" rIns="0" bIns="0" rtlCol="0">
            <a:spAutoFit/>
          </a:bodyPr>
          <a:lstStyle/>
          <a:p>
            <a:r>
              <a:rPr lang="fr-FR" sz="1050" dirty="0"/>
              <a:t>Supervision</a:t>
            </a:r>
            <a:endParaRPr lang="fr-FR" sz="1050" dirty="0"/>
          </a:p>
        </p:txBody>
      </p:sp>
      <p:sp>
        <p:nvSpPr>
          <p:cNvPr id="28" name="ZoneTexte 27"/>
          <p:cNvSpPr txBox="1"/>
          <p:nvPr/>
        </p:nvSpPr>
        <p:spPr>
          <a:xfrm>
            <a:off x="8522811" y="2086033"/>
            <a:ext cx="453117" cy="369332"/>
          </a:xfrm>
          <a:prstGeom prst="rect">
            <a:avLst/>
          </a:prstGeom>
          <a:noFill/>
        </p:spPr>
        <p:txBody>
          <a:bodyPr wrap="square" rtlCol="0">
            <a:spAutoFit/>
          </a:bodyPr>
          <a:lstStyle/>
          <a:p>
            <a:r>
              <a:rPr lang="fr-FR" dirty="0"/>
              <a:t>PI</a:t>
            </a:r>
            <a:endParaRPr lang="fr-FR" dirty="0"/>
          </a:p>
        </p:txBody>
      </p:sp>
      <p:sp>
        <p:nvSpPr>
          <p:cNvPr id="29" name="ZoneTexte 28"/>
          <p:cNvSpPr txBox="1"/>
          <p:nvPr/>
        </p:nvSpPr>
        <p:spPr>
          <a:xfrm>
            <a:off x="10770322" y="3627963"/>
            <a:ext cx="540000" cy="276999"/>
          </a:xfrm>
          <a:prstGeom prst="rect">
            <a:avLst/>
          </a:prstGeom>
          <a:noFill/>
        </p:spPr>
        <p:txBody>
          <a:bodyPr wrap="square" lIns="0" tIns="0" rIns="0" bIns="0" rtlCol="0">
            <a:spAutoFit/>
          </a:bodyPr>
          <a:lstStyle/>
          <a:p>
            <a:r>
              <a:rPr lang="fr-FR" dirty="0"/>
              <a:t>MES</a:t>
            </a:r>
            <a:endParaRPr lang="fr-FR" dirty="0"/>
          </a:p>
        </p:txBody>
      </p:sp>
      <p:pic>
        <p:nvPicPr>
          <p:cNvPr id="30" name="Graphique 29" descr="Écran contou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3165" y="1068459"/>
            <a:ext cx="914400" cy="914400"/>
          </a:xfrm>
          <a:prstGeom prst="rect">
            <a:avLst/>
          </a:prstGeom>
        </p:spPr>
      </p:pic>
      <p:sp>
        <p:nvSpPr>
          <p:cNvPr id="31" name="ZoneTexte 30"/>
          <p:cNvSpPr txBox="1"/>
          <p:nvPr/>
        </p:nvSpPr>
        <p:spPr>
          <a:xfrm>
            <a:off x="2450627" y="1383436"/>
            <a:ext cx="508857" cy="161583"/>
          </a:xfrm>
          <a:prstGeom prst="rect">
            <a:avLst/>
          </a:prstGeom>
          <a:noFill/>
        </p:spPr>
        <p:txBody>
          <a:bodyPr wrap="square" lIns="0" tIns="0" rIns="0" bIns="0" rtlCol="0">
            <a:spAutoFit/>
          </a:bodyPr>
          <a:lstStyle/>
          <a:p>
            <a:r>
              <a:rPr lang="fr-FR" sz="1050" dirty="0"/>
              <a:t>GATEC</a:t>
            </a:r>
            <a:endParaRPr lang="fr-FR" sz="1050" dirty="0"/>
          </a:p>
        </p:txBody>
      </p:sp>
      <p:pic>
        <p:nvPicPr>
          <p:cNvPr id="1024" name="Graphique 1023" descr="Écran contou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0865" y="2571328"/>
            <a:ext cx="914400" cy="914400"/>
          </a:xfrm>
          <a:prstGeom prst="rect">
            <a:avLst/>
          </a:prstGeom>
        </p:spPr>
      </p:pic>
      <p:sp>
        <p:nvSpPr>
          <p:cNvPr id="1025" name="ZoneTexte 1024"/>
          <p:cNvSpPr txBox="1"/>
          <p:nvPr/>
        </p:nvSpPr>
        <p:spPr>
          <a:xfrm>
            <a:off x="4844048" y="2848528"/>
            <a:ext cx="540000" cy="276999"/>
          </a:xfrm>
          <a:prstGeom prst="rect">
            <a:avLst/>
          </a:prstGeom>
          <a:noFill/>
        </p:spPr>
        <p:txBody>
          <a:bodyPr wrap="square" lIns="0" tIns="0" rIns="0" bIns="0" rtlCol="0">
            <a:spAutoFit/>
          </a:bodyPr>
          <a:lstStyle/>
          <a:p>
            <a:r>
              <a:rPr lang="fr-FR" dirty="0"/>
              <a:t>MES</a:t>
            </a:r>
            <a:endParaRPr lang="fr-FR" dirty="0"/>
          </a:p>
        </p:txBody>
      </p:sp>
      <p:pic>
        <p:nvPicPr>
          <p:cNvPr id="1027" name="Graphique 1026" descr="Écran contou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40756" y="1314709"/>
            <a:ext cx="914400" cy="914400"/>
          </a:xfrm>
          <a:prstGeom prst="rect">
            <a:avLst/>
          </a:prstGeom>
        </p:spPr>
      </p:pic>
      <p:sp>
        <p:nvSpPr>
          <p:cNvPr id="1029" name="ZoneTexte 1028"/>
          <p:cNvSpPr txBox="1"/>
          <p:nvPr/>
        </p:nvSpPr>
        <p:spPr>
          <a:xfrm>
            <a:off x="7678218" y="1629686"/>
            <a:ext cx="508857" cy="161583"/>
          </a:xfrm>
          <a:prstGeom prst="rect">
            <a:avLst/>
          </a:prstGeom>
          <a:noFill/>
        </p:spPr>
        <p:txBody>
          <a:bodyPr wrap="square" lIns="0" tIns="0" rIns="0" bIns="0" rtlCol="0">
            <a:spAutoFit/>
          </a:bodyPr>
          <a:lstStyle/>
          <a:p>
            <a:r>
              <a:rPr lang="fr-FR" sz="1050" dirty="0"/>
              <a:t>EALICO</a:t>
            </a:r>
            <a:endParaRPr lang="fr-FR" sz="1050" dirty="0"/>
          </a:p>
        </p:txBody>
      </p:sp>
      <p:pic>
        <p:nvPicPr>
          <p:cNvPr id="1030" name="Graphique 1029" descr="Écran contou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8517" y="1134276"/>
            <a:ext cx="914400" cy="914400"/>
          </a:xfrm>
          <a:prstGeom prst="rect">
            <a:avLst/>
          </a:prstGeom>
        </p:spPr>
      </p:pic>
      <p:sp>
        <p:nvSpPr>
          <p:cNvPr id="1031" name="ZoneTexte 1030"/>
          <p:cNvSpPr txBox="1"/>
          <p:nvPr/>
        </p:nvSpPr>
        <p:spPr>
          <a:xfrm>
            <a:off x="1425979" y="1449253"/>
            <a:ext cx="508857" cy="161583"/>
          </a:xfrm>
          <a:prstGeom prst="rect">
            <a:avLst/>
          </a:prstGeom>
          <a:noFill/>
        </p:spPr>
        <p:txBody>
          <a:bodyPr wrap="square" lIns="0" tIns="0" rIns="0" bIns="0" rtlCol="0">
            <a:spAutoFit/>
          </a:bodyPr>
          <a:lstStyle/>
          <a:p>
            <a:r>
              <a:rPr lang="fr-FR" sz="1050" dirty="0"/>
              <a:t>EALICO</a:t>
            </a:r>
            <a:endParaRPr lang="fr-FR" sz="10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ZoneTexte 120"/>
          <p:cNvSpPr txBox="1"/>
          <p:nvPr/>
        </p:nvSpPr>
        <p:spPr>
          <a:xfrm>
            <a:off x="394071" y="2171920"/>
            <a:ext cx="2613995" cy="2010438"/>
          </a:xfrm>
          <a:prstGeom prst="rect">
            <a:avLst/>
          </a:prstGeom>
          <a:noFill/>
          <a:ln>
            <a:solidFill>
              <a:schemeClr val="tx1"/>
            </a:solidFill>
          </a:ln>
        </p:spPr>
        <p:txBody>
          <a:bodyPr wrap="square" lIns="36000" tIns="36000" rIns="36000" bIns="36000" rtlCol="0">
            <a:noAutofit/>
          </a:bodyPr>
          <a:lstStyle/>
          <a:p>
            <a:endParaRPr lang="fr-FR" dirty="0"/>
          </a:p>
        </p:txBody>
      </p:sp>
      <p:sp>
        <p:nvSpPr>
          <p:cNvPr id="108" name="ZoneTexte 107"/>
          <p:cNvSpPr txBox="1"/>
          <p:nvPr/>
        </p:nvSpPr>
        <p:spPr>
          <a:xfrm>
            <a:off x="6596619" y="2865229"/>
            <a:ext cx="2415353" cy="2427544"/>
          </a:xfrm>
          <a:prstGeom prst="rect">
            <a:avLst/>
          </a:prstGeom>
          <a:noFill/>
          <a:ln>
            <a:solidFill>
              <a:schemeClr val="tx1"/>
            </a:solidFill>
          </a:ln>
        </p:spPr>
        <p:txBody>
          <a:bodyPr wrap="square" lIns="36000" tIns="36000" rIns="36000" bIns="36000" rtlCol="0">
            <a:noAutofit/>
          </a:bodyPr>
          <a:lstStyle/>
          <a:p>
            <a:endParaRPr lang="fr-FR" dirty="0"/>
          </a:p>
        </p:txBody>
      </p:sp>
      <p:sp>
        <p:nvSpPr>
          <p:cNvPr id="2" name="Titre 1"/>
          <p:cNvSpPr>
            <a:spLocks noGrp="1"/>
          </p:cNvSpPr>
          <p:nvPr>
            <p:ph type="title"/>
          </p:nvPr>
        </p:nvSpPr>
        <p:spPr/>
        <p:txBody>
          <a:bodyPr/>
          <a:lstStyle/>
          <a:p>
            <a:pPr algn="l"/>
            <a:r>
              <a:rPr lang="fr-FR" sz="1800" dirty="0"/>
              <a:t>Echanges entre les systèmes avec MOM-MES à venir</a:t>
            </a:r>
            <a:endParaRPr lang="fr-FR" sz="1800" dirty="0"/>
          </a:p>
        </p:txBody>
      </p:sp>
      <p:sp>
        <p:nvSpPr>
          <p:cNvPr id="4" name="Espace réservé de la date 3"/>
          <p:cNvSpPr>
            <a:spLocks noGrp="1"/>
          </p:cNvSpPr>
          <p:nvPr>
            <p:ph type="dt" sz="half" idx="2"/>
          </p:nvPr>
        </p:nvSpPr>
        <p:spPr/>
        <p:txBody>
          <a:bodyPr/>
          <a:lstStyle/>
          <a:p>
            <a:r>
              <a:rPr lang="fr-FR" dirty="0"/>
              <a:t>2024</a:t>
            </a:r>
            <a:endParaRPr lang="fr-FR" dirty="0"/>
          </a:p>
        </p:txBody>
      </p:sp>
      <p:sp>
        <p:nvSpPr>
          <p:cNvPr id="5" name="Espace réservé du pied de page 4"/>
          <p:cNvSpPr>
            <a:spLocks noGrp="1"/>
          </p:cNvSpPr>
          <p:nvPr>
            <p:ph type="ftr" sz="quarter" idx="3"/>
          </p:nvPr>
        </p:nvSpPr>
        <p:spPr/>
        <p:txBody>
          <a:bodyPr/>
          <a:lstStyle/>
          <a:p>
            <a:r>
              <a:rPr lang="fr-FR"/>
              <a:t>MES</a:t>
            </a:r>
            <a:endParaRPr lang="fr-FR" dirty="0"/>
          </a:p>
        </p:txBody>
      </p:sp>
      <p:sp>
        <p:nvSpPr>
          <p:cNvPr id="6" name="Espace réservé du numéro de diapositive 5"/>
          <p:cNvSpPr>
            <a:spLocks noGrp="1"/>
          </p:cNvSpPr>
          <p:nvPr>
            <p:ph type="sldNum" sz="quarter" idx="4"/>
          </p:nvPr>
        </p:nvSpPr>
        <p:spPr/>
        <p:txBody>
          <a:bodyPr/>
          <a:lstStyle/>
          <a:p>
            <a:fld id="{E527FD2F-592C-49CF-A887-8422598035D5}" type="slidenum">
              <a:rPr lang="uk-UA" smtClean="0"/>
            </a:fld>
            <a:endParaRPr lang="uk-UA" dirty="0"/>
          </a:p>
        </p:txBody>
      </p:sp>
      <p:sp>
        <p:nvSpPr>
          <p:cNvPr id="66" name="ZoneTexte 65"/>
          <p:cNvSpPr txBox="1"/>
          <p:nvPr/>
        </p:nvSpPr>
        <p:spPr>
          <a:xfrm>
            <a:off x="151664" y="906344"/>
            <a:ext cx="11874689" cy="1169551"/>
          </a:xfrm>
          <a:prstGeom prst="rect">
            <a:avLst/>
          </a:prstGeom>
          <a:noFill/>
        </p:spPr>
        <p:txBody>
          <a:bodyPr wrap="square" rtlCol="0">
            <a:spAutoFit/>
          </a:bodyPr>
          <a:lstStyle/>
          <a:p>
            <a:r>
              <a:rPr lang="fr-FR" sz="1400" dirty="0"/>
              <a:t>L’outil MOM-MES sera l’outil principal à côté de l’outil </a:t>
            </a:r>
            <a:r>
              <a:rPr lang="fr-FR" sz="1400" dirty="0" err="1"/>
              <a:t>Historian</a:t>
            </a:r>
            <a:r>
              <a:rPr lang="fr-FR" sz="1400" dirty="0"/>
              <a:t> AVEVA PI et les outils de supervisions actuellement en place dans les usines. L’outil MOM-MES aura des connexions avec l’outil existant ERP SAP ECC6 EHP6.</a:t>
            </a:r>
            <a:endParaRPr lang="fr-FR" sz="1400" dirty="0"/>
          </a:p>
          <a:p>
            <a:r>
              <a:rPr lang="fr-FR" sz="1400" dirty="0"/>
              <a:t>Tous les documents sont actuellement dans diverses outils (</a:t>
            </a:r>
            <a:r>
              <a:rPr lang="fr-FR" sz="1400" dirty="0" err="1"/>
              <a:t>Sharepoint</a:t>
            </a:r>
            <a:r>
              <a:rPr lang="fr-FR" sz="1400" dirty="0"/>
              <a:t>, Lotus, répertoires partagés, …). Un effort de standardisation vers un outil unique de GED est en cours.</a:t>
            </a:r>
            <a:endParaRPr lang="fr-FR" sz="1400" dirty="0"/>
          </a:p>
          <a:p>
            <a:endParaRPr lang="fr-FR" sz="1400" dirty="0"/>
          </a:p>
        </p:txBody>
      </p:sp>
      <p:sp>
        <p:nvSpPr>
          <p:cNvPr id="8" name="Rectangle : coins arrondis 7"/>
          <p:cNvSpPr/>
          <p:nvPr/>
        </p:nvSpPr>
        <p:spPr>
          <a:xfrm>
            <a:off x="4112341" y="1868878"/>
            <a:ext cx="2692495" cy="26525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ERP </a:t>
            </a:r>
            <a:r>
              <a:rPr lang="fr-FR" sz="1800" dirty="0"/>
              <a:t>SAP ECC6 EHP6</a:t>
            </a:r>
            <a:endParaRPr lang="fr-FR" dirty="0"/>
          </a:p>
        </p:txBody>
      </p:sp>
      <p:sp>
        <p:nvSpPr>
          <p:cNvPr id="11" name="Rectangle : coins arrondis 10"/>
          <p:cNvSpPr/>
          <p:nvPr/>
        </p:nvSpPr>
        <p:spPr>
          <a:xfrm>
            <a:off x="452285" y="1912679"/>
            <a:ext cx="1476000" cy="28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GED</a:t>
            </a:r>
            <a:endParaRPr lang="fr-FR" dirty="0"/>
          </a:p>
        </p:txBody>
      </p:sp>
      <p:sp>
        <p:nvSpPr>
          <p:cNvPr id="18" name="Rectangle : coins arrondis 17"/>
          <p:cNvSpPr/>
          <p:nvPr/>
        </p:nvSpPr>
        <p:spPr>
          <a:xfrm>
            <a:off x="7130929" y="2581894"/>
            <a:ext cx="1476000" cy="28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MOM - MES</a:t>
            </a:r>
            <a:endParaRPr lang="fr-FR" dirty="0"/>
          </a:p>
        </p:txBody>
      </p:sp>
      <p:sp>
        <p:nvSpPr>
          <p:cNvPr id="19" name="Rectangle : coins arrondis 18"/>
          <p:cNvSpPr/>
          <p:nvPr/>
        </p:nvSpPr>
        <p:spPr>
          <a:xfrm>
            <a:off x="2560320" y="5838852"/>
            <a:ext cx="8107679" cy="36762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Historian</a:t>
            </a:r>
            <a:endParaRPr lang="fr-FR" dirty="0"/>
          </a:p>
        </p:txBody>
      </p:sp>
      <p:cxnSp>
        <p:nvCxnSpPr>
          <p:cNvPr id="26" name="Connecteur : en angle 25"/>
          <p:cNvCxnSpPr>
            <a:stCxn id="121" idx="3"/>
            <a:endCxn id="18" idx="1"/>
          </p:cNvCxnSpPr>
          <p:nvPr/>
        </p:nvCxnSpPr>
        <p:spPr>
          <a:xfrm flipV="1">
            <a:off x="3008066" y="2725894"/>
            <a:ext cx="4122863" cy="451245"/>
          </a:xfrm>
          <a:prstGeom prst="bent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 coins arrondis 26"/>
          <p:cNvSpPr/>
          <p:nvPr/>
        </p:nvSpPr>
        <p:spPr>
          <a:xfrm>
            <a:off x="10133862" y="2508387"/>
            <a:ext cx="1476000" cy="28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Anaplan</a:t>
            </a:r>
            <a:endParaRPr lang="fr-FR" dirty="0"/>
          </a:p>
        </p:txBody>
      </p:sp>
      <p:cxnSp>
        <p:nvCxnSpPr>
          <p:cNvPr id="30" name="Connecteur : en angle 29"/>
          <p:cNvCxnSpPr>
            <a:stCxn id="11" idx="3"/>
            <a:endCxn id="8" idx="1"/>
          </p:cNvCxnSpPr>
          <p:nvPr/>
        </p:nvCxnSpPr>
        <p:spPr>
          <a:xfrm flipV="1">
            <a:off x="1928285" y="2001505"/>
            <a:ext cx="2184056" cy="55174"/>
          </a:xfrm>
          <a:prstGeom prst="bent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ZoneTexte 71"/>
          <p:cNvSpPr txBox="1"/>
          <p:nvPr/>
        </p:nvSpPr>
        <p:spPr>
          <a:xfrm>
            <a:off x="411762" y="2259609"/>
            <a:ext cx="792000" cy="246221"/>
          </a:xfrm>
          <a:prstGeom prst="rect">
            <a:avLst/>
          </a:prstGeom>
          <a:noFill/>
        </p:spPr>
        <p:txBody>
          <a:bodyPr wrap="square" rtlCol="0">
            <a:spAutoFit/>
          </a:bodyPr>
          <a:lstStyle/>
          <a:p>
            <a:r>
              <a:rPr lang="fr-FR" sz="1000" dirty="0">
                <a:solidFill>
                  <a:schemeClr val="accent6">
                    <a:lumMod val="50000"/>
                  </a:schemeClr>
                </a:solidFill>
              </a:rPr>
              <a:t>Produit:</a:t>
            </a:r>
            <a:endParaRPr lang="fr-FR" sz="1000" dirty="0">
              <a:solidFill>
                <a:schemeClr val="accent6">
                  <a:lumMod val="50000"/>
                </a:schemeClr>
              </a:solidFill>
            </a:endParaRPr>
          </a:p>
        </p:txBody>
      </p:sp>
      <p:sp>
        <p:nvSpPr>
          <p:cNvPr id="75" name="ZoneTexte 74"/>
          <p:cNvSpPr txBox="1"/>
          <p:nvPr/>
        </p:nvSpPr>
        <p:spPr>
          <a:xfrm>
            <a:off x="598403" y="2477637"/>
            <a:ext cx="972000" cy="246221"/>
          </a:xfrm>
          <a:prstGeom prst="rect">
            <a:avLst/>
          </a:prstGeom>
          <a:noFill/>
        </p:spPr>
        <p:txBody>
          <a:bodyPr wrap="square" rtlCol="0">
            <a:spAutoFit/>
          </a:bodyPr>
          <a:lstStyle/>
          <a:p>
            <a:r>
              <a:rPr lang="fr-FR" sz="1000" dirty="0">
                <a:solidFill>
                  <a:schemeClr val="accent6">
                    <a:lumMod val="50000"/>
                  </a:schemeClr>
                </a:solidFill>
              </a:rPr>
              <a:t>Spécifications</a:t>
            </a:r>
            <a:endParaRPr lang="fr-FR" sz="1000" dirty="0">
              <a:solidFill>
                <a:schemeClr val="accent6">
                  <a:lumMod val="50000"/>
                </a:schemeClr>
              </a:solidFill>
            </a:endParaRPr>
          </a:p>
        </p:txBody>
      </p:sp>
      <p:cxnSp>
        <p:nvCxnSpPr>
          <p:cNvPr id="83" name="Connecteur : en angle 82"/>
          <p:cNvCxnSpPr>
            <a:stCxn id="18" idx="0"/>
            <a:endCxn id="8" idx="2"/>
          </p:cNvCxnSpPr>
          <p:nvPr/>
        </p:nvCxnSpPr>
        <p:spPr>
          <a:xfrm rot="16200000" flipV="1">
            <a:off x="6439878" y="1152843"/>
            <a:ext cx="447763" cy="2410340"/>
          </a:xfrm>
          <a:prstGeom prst="bent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ZoneTexte 83"/>
          <p:cNvSpPr txBox="1"/>
          <p:nvPr/>
        </p:nvSpPr>
        <p:spPr>
          <a:xfrm>
            <a:off x="5541460" y="2108821"/>
            <a:ext cx="972000" cy="246221"/>
          </a:xfrm>
          <a:prstGeom prst="rect">
            <a:avLst/>
          </a:prstGeom>
          <a:noFill/>
        </p:spPr>
        <p:txBody>
          <a:bodyPr wrap="square" rtlCol="0">
            <a:spAutoFit/>
          </a:bodyPr>
          <a:lstStyle/>
          <a:p>
            <a:r>
              <a:rPr lang="fr-FR" sz="1000" dirty="0">
                <a:solidFill>
                  <a:schemeClr val="accent6">
                    <a:lumMod val="50000"/>
                  </a:schemeClr>
                </a:solidFill>
              </a:rPr>
              <a:t>Articles</a:t>
            </a:r>
            <a:endParaRPr lang="fr-FR" sz="1000" dirty="0">
              <a:solidFill>
                <a:schemeClr val="accent6">
                  <a:lumMod val="50000"/>
                </a:schemeClr>
              </a:solidFill>
            </a:endParaRPr>
          </a:p>
        </p:txBody>
      </p:sp>
      <p:sp>
        <p:nvSpPr>
          <p:cNvPr id="85" name="ZoneTexte 84"/>
          <p:cNvSpPr txBox="1"/>
          <p:nvPr/>
        </p:nvSpPr>
        <p:spPr>
          <a:xfrm>
            <a:off x="5541460" y="2299176"/>
            <a:ext cx="972000" cy="246221"/>
          </a:xfrm>
          <a:prstGeom prst="rect">
            <a:avLst/>
          </a:prstGeom>
          <a:noFill/>
        </p:spPr>
        <p:txBody>
          <a:bodyPr wrap="square" rtlCol="0">
            <a:spAutoFit/>
          </a:bodyPr>
          <a:lstStyle/>
          <a:p>
            <a:r>
              <a:rPr lang="fr-FR" sz="1000" dirty="0">
                <a:solidFill>
                  <a:schemeClr val="accent6">
                    <a:lumMod val="50000"/>
                  </a:schemeClr>
                </a:solidFill>
              </a:rPr>
              <a:t>Commandes</a:t>
            </a:r>
            <a:endParaRPr lang="fr-FR" sz="1000" dirty="0">
              <a:solidFill>
                <a:schemeClr val="accent6">
                  <a:lumMod val="50000"/>
                </a:schemeClr>
              </a:solidFill>
            </a:endParaRPr>
          </a:p>
        </p:txBody>
      </p:sp>
      <p:sp>
        <p:nvSpPr>
          <p:cNvPr id="86" name="ZoneTexte 85"/>
          <p:cNvSpPr txBox="1"/>
          <p:nvPr/>
        </p:nvSpPr>
        <p:spPr>
          <a:xfrm>
            <a:off x="5541460" y="2465619"/>
            <a:ext cx="972000" cy="246221"/>
          </a:xfrm>
          <a:prstGeom prst="rect">
            <a:avLst/>
          </a:prstGeom>
          <a:noFill/>
        </p:spPr>
        <p:txBody>
          <a:bodyPr wrap="square" rtlCol="0">
            <a:spAutoFit/>
          </a:bodyPr>
          <a:lstStyle/>
          <a:p>
            <a:r>
              <a:rPr lang="fr-FR" sz="1000" dirty="0">
                <a:solidFill>
                  <a:schemeClr val="accent6">
                    <a:lumMod val="50000"/>
                  </a:schemeClr>
                </a:solidFill>
              </a:rPr>
              <a:t>Stocks</a:t>
            </a:r>
            <a:endParaRPr lang="fr-FR" sz="1000" dirty="0">
              <a:solidFill>
                <a:schemeClr val="accent6">
                  <a:lumMod val="50000"/>
                </a:schemeClr>
              </a:solidFill>
            </a:endParaRPr>
          </a:p>
        </p:txBody>
      </p:sp>
      <p:cxnSp>
        <p:nvCxnSpPr>
          <p:cNvPr id="87" name="Connecteur : en angle 86"/>
          <p:cNvCxnSpPr>
            <a:stCxn id="108" idx="2"/>
            <a:endCxn id="19" idx="0"/>
          </p:cNvCxnSpPr>
          <p:nvPr/>
        </p:nvCxnSpPr>
        <p:spPr>
          <a:xfrm rot="5400000">
            <a:off x="6936189" y="4970744"/>
            <a:ext cx="546079" cy="1190136"/>
          </a:xfrm>
          <a:prstGeom prst="bent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7318295" y="4273675"/>
            <a:ext cx="972000" cy="246221"/>
          </a:xfrm>
          <a:prstGeom prst="rect">
            <a:avLst/>
          </a:prstGeom>
          <a:noFill/>
        </p:spPr>
        <p:txBody>
          <a:bodyPr wrap="square" rtlCol="0">
            <a:spAutoFit/>
          </a:bodyPr>
          <a:lstStyle/>
          <a:p>
            <a:r>
              <a:rPr lang="fr-FR" sz="1000" dirty="0">
                <a:solidFill>
                  <a:schemeClr val="accent6">
                    <a:lumMod val="50000"/>
                  </a:schemeClr>
                </a:solidFill>
              </a:rPr>
              <a:t>Evènements</a:t>
            </a:r>
            <a:endParaRPr lang="fr-FR" sz="1000" dirty="0">
              <a:solidFill>
                <a:schemeClr val="accent6">
                  <a:lumMod val="50000"/>
                </a:schemeClr>
              </a:solidFill>
            </a:endParaRPr>
          </a:p>
        </p:txBody>
      </p:sp>
      <p:sp>
        <p:nvSpPr>
          <p:cNvPr id="89" name="ZoneTexte 88"/>
          <p:cNvSpPr txBox="1"/>
          <p:nvPr/>
        </p:nvSpPr>
        <p:spPr>
          <a:xfrm>
            <a:off x="7010911" y="2850756"/>
            <a:ext cx="972000" cy="246221"/>
          </a:xfrm>
          <a:prstGeom prst="rect">
            <a:avLst/>
          </a:prstGeom>
          <a:noFill/>
        </p:spPr>
        <p:txBody>
          <a:bodyPr wrap="square" rtlCol="0">
            <a:spAutoFit/>
          </a:bodyPr>
          <a:lstStyle/>
          <a:p>
            <a:r>
              <a:rPr lang="fr-FR" sz="1000" dirty="0">
                <a:solidFill>
                  <a:schemeClr val="accent6">
                    <a:lumMod val="50000"/>
                  </a:schemeClr>
                </a:solidFill>
              </a:rPr>
              <a:t>Contextes</a:t>
            </a:r>
            <a:endParaRPr lang="fr-FR" sz="1000" dirty="0">
              <a:solidFill>
                <a:schemeClr val="accent6">
                  <a:lumMod val="50000"/>
                </a:schemeClr>
              </a:solidFill>
            </a:endParaRPr>
          </a:p>
        </p:txBody>
      </p:sp>
      <p:sp>
        <p:nvSpPr>
          <p:cNvPr id="90" name="ZoneTexte 89"/>
          <p:cNvSpPr txBox="1"/>
          <p:nvPr/>
        </p:nvSpPr>
        <p:spPr>
          <a:xfrm>
            <a:off x="411762" y="3287277"/>
            <a:ext cx="972000" cy="246221"/>
          </a:xfrm>
          <a:prstGeom prst="rect">
            <a:avLst/>
          </a:prstGeom>
          <a:noFill/>
        </p:spPr>
        <p:txBody>
          <a:bodyPr wrap="square" rtlCol="0">
            <a:spAutoFit/>
          </a:bodyPr>
          <a:lstStyle/>
          <a:p>
            <a:r>
              <a:rPr lang="fr-FR" sz="1000" dirty="0">
                <a:solidFill>
                  <a:schemeClr val="accent6">
                    <a:lumMod val="50000"/>
                  </a:schemeClr>
                </a:solidFill>
              </a:rPr>
              <a:t>Equipements</a:t>
            </a:r>
            <a:endParaRPr lang="fr-FR" sz="1000" dirty="0">
              <a:solidFill>
                <a:schemeClr val="accent6">
                  <a:lumMod val="50000"/>
                </a:schemeClr>
              </a:solidFill>
            </a:endParaRPr>
          </a:p>
        </p:txBody>
      </p:sp>
      <p:sp>
        <p:nvSpPr>
          <p:cNvPr id="92" name="ZoneTexte 91"/>
          <p:cNvSpPr txBox="1"/>
          <p:nvPr/>
        </p:nvSpPr>
        <p:spPr>
          <a:xfrm>
            <a:off x="598403" y="2883657"/>
            <a:ext cx="972000" cy="246221"/>
          </a:xfrm>
          <a:prstGeom prst="rect">
            <a:avLst/>
          </a:prstGeom>
          <a:noFill/>
        </p:spPr>
        <p:txBody>
          <a:bodyPr wrap="square" rtlCol="0">
            <a:spAutoFit/>
          </a:bodyPr>
          <a:lstStyle/>
          <a:p>
            <a:r>
              <a:rPr lang="fr-FR" sz="1000" dirty="0">
                <a:solidFill>
                  <a:schemeClr val="accent6">
                    <a:lumMod val="50000"/>
                  </a:schemeClr>
                </a:solidFill>
              </a:rPr>
              <a:t>Procédures</a:t>
            </a:r>
            <a:endParaRPr lang="fr-FR" sz="1000" dirty="0">
              <a:solidFill>
                <a:schemeClr val="accent6">
                  <a:lumMod val="50000"/>
                </a:schemeClr>
              </a:solidFill>
            </a:endParaRPr>
          </a:p>
        </p:txBody>
      </p:sp>
      <p:sp>
        <p:nvSpPr>
          <p:cNvPr id="93" name="ZoneTexte 92"/>
          <p:cNvSpPr txBox="1"/>
          <p:nvPr/>
        </p:nvSpPr>
        <p:spPr>
          <a:xfrm>
            <a:off x="515978" y="3492408"/>
            <a:ext cx="2044342" cy="246221"/>
          </a:xfrm>
          <a:prstGeom prst="rect">
            <a:avLst/>
          </a:prstGeom>
          <a:noFill/>
        </p:spPr>
        <p:txBody>
          <a:bodyPr wrap="square" rtlCol="0">
            <a:spAutoFit/>
          </a:bodyPr>
          <a:lstStyle/>
          <a:p>
            <a:r>
              <a:rPr lang="fr-FR" sz="1000" dirty="0">
                <a:solidFill>
                  <a:schemeClr val="accent6">
                    <a:lumMod val="50000"/>
                  </a:schemeClr>
                </a:solidFill>
              </a:rPr>
              <a:t>Infos techniques (PID, plans, …)</a:t>
            </a:r>
            <a:endParaRPr lang="fr-FR" sz="1000" dirty="0">
              <a:solidFill>
                <a:schemeClr val="accent6">
                  <a:lumMod val="50000"/>
                </a:schemeClr>
              </a:solidFill>
            </a:endParaRPr>
          </a:p>
        </p:txBody>
      </p:sp>
      <p:cxnSp>
        <p:nvCxnSpPr>
          <p:cNvPr id="94" name="Connecteur : en angle 93"/>
          <p:cNvCxnSpPr>
            <a:stCxn id="27" idx="0"/>
            <a:endCxn id="8" idx="3"/>
          </p:cNvCxnSpPr>
          <p:nvPr/>
        </p:nvCxnSpPr>
        <p:spPr>
          <a:xfrm rot="16200000" flipV="1">
            <a:off x="8584908" y="221433"/>
            <a:ext cx="506882" cy="4067026"/>
          </a:xfrm>
          <a:prstGeom prst="bentConnector2">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Connecteur : en angle 94"/>
          <p:cNvCxnSpPr>
            <a:stCxn id="18" idx="3"/>
            <a:endCxn id="27" idx="2"/>
          </p:cNvCxnSpPr>
          <p:nvPr/>
        </p:nvCxnSpPr>
        <p:spPr>
          <a:xfrm>
            <a:off x="8606929" y="2725894"/>
            <a:ext cx="2264933" cy="70493"/>
          </a:xfrm>
          <a:prstGeom prst="bentConnector4">
            <a:avLst>
              <a:gd name="adj1" fmla="val 33708"/>
              <a:gd name="adj2" fmla="val 424288"/>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ZoneTexte 95"/>
          <p:cNvSpPr txBox="1"/>
          <p:nvPr/>
        </p:nvSpPr>
        <p:spPr>
          <a:xfrm>
            <a:off x="6549812" y="3283790"/>
            <a:ext cx="1476000" cy="246221"/>
          </a:xfrm>
          <a:prstGeom prst="rect">
            <a:avLst/>
          </a:prstGeom>
          <a:noFill/>
        </p:spPr>
        <p:txBody>
          <a:bodyPr wrap="square" rtlCol="0">
            <a:spAutoFit/>
          </a:bodyPr>
          <a:lstStyle/>
          <a:p>
            <a:r>
              <a:rPr lang="fr-FR" sz="1000" dirty="0">
                <a:solidFill>
                  <a:schemeClr val="accent6">
                    <a:lumMod val="50000"/>
                  </a:schemeClr>
                </a:solidFill>
              </a:rPr>
              <a:t>No de lot/traçabilité:</a:t>
            </a:r>
            <a:endParaRPr lang="fr-FR" sz="1000" dirty="0">
              <a:solidFill>
                <a:schemeClr val="accent6">
                  <a:lumMod val="50000"/>
                </a:schemeClr>
              </a:solidFill>
            </a:endParaRPr>
          </a:p>
        </p:txBody>
      </p:sp>
      <p:sp>
        <p:nvSpPr>
          <p:cNvPr id="110" name="ZoneTexte 109"/>
          <p:cNvSpPr txBox="1"/>
          <p:nvPr/>
        </p:nvSpPr>
        <p:spPr>
          <a:xfrm>
            <a:off x="6549812" y="4668876"/>
            <a:ext cx="972000" cy="246221"/>
          </a:xfrm>
          <a:prstGeom prst="rect">
            <a:avLst/>
          </a:prstGeom>
          <a:noFill/>
        </p:spPr>
        <p:txBody>
          <a:bodyPr wrap="square" rtlCol="0">
            <a:spAutoFit/>
          </a:bodyPr>
          <a:lstStyle/>
          <a:p>
            <a:r>
              <a:rPr lang="fr-FR" sz="1000" dirty="0">
                <a:solidFill>
                  <a:schemeClr val="accent6">
                    <a:lumMod val="50000"/>
                  </a:schemeClr>
                </a:solidFill>
              </a:rPr>
              <a:t>Equipements</a:t>
            </a:r>
            <a:endParaRPr lang="fr-FR" sz="1000" dirty="0">
              <a:solidFill>
                <a:schemeClr val="accent6">
                  <a:lumMod val="50000"/>
                </a:schemeClr>
              </a:solidFill>
            </a:endParaRPr>
          </a:p>
        </p:txBody>
      </p:sp>
      <p:sp>
        <p:nvSpPr>
          <p:cNvPr id="111" name="ZoneTexte 110"/>
          <p:cNvSpPr txBox="1"/>
          <p:nvPr/>
        </p:nvSpPr>
        <p:spPr>
          <a:xfrm>
            <a:off x="6549812" y="3090917"/>
            <a:ext cx="972000" cy="246221"/>
          </a:xfrm>
          <a:prstGeom prst="rect">
            <a:avLst/>
          </a:prstGeom>
          <a:noFill/>
        </p:spPr>
        <p:txBody>
          <a:bodyPr wrap="square" rtlCol="0">
            <a:spAutoFit/>
          </a:bodyPr>
          <a:lstStyle/>
          <a:p>
            <a:r>
              <a:rPr lang="fr-FR" sz="1000" dirty="0">
                <a:solidFill>
                  <a:schemeClr val="accent6">
                    <a:lumMod val="50000"/>
                  </a:schemeClr>
                </a:solidFill>
              </a:rPr>
              <a:t>Produit</a:t>
            </a:r>
            <a:endParaRPr lang="fr-FR" sz="1000" dirty="0">
              <a:solidFill>
                <a:schemeClr val="accent6">
                  <a:lumMod val="50000"/>
                </a:schemeClr>
              </a:solidFill>
            </a:endParaRPr>
          </a:p>
        </p:txBody>
      </p:sp>
      <p:sp>
        <p:nvSpPr>
          <p:cNvPr id="112" name="ZoneTexte 111"/>
          <p:cNvSpPr txBox="1"/>
          <p:nvPr/>
        </p:nvSpPr>
        <p:spPr>
          <a:xfrm>
            <a:off x="6549812" y="3669536"/>
            <a:ext cx="972000" cy="246221"/>
          </a:xfrm>
          <a:prstGeom prst="rect">
            <a:avLst/>
          </a:prstGeom>
          <a:noFill/>
        </p:spPr>
        <p:txBody>
          <a:bodyPr wrap="square" rtlCol="0">
            <a:spAutoFit/>
          </a:bodyPr>
          <a:lstStyle/>
          <a:p>
            <a:r>
              <a:rPr lang="fr-FR" sz="1000" dirty="0">
                <a:solidFill>
                  <a:schemeClr val="accent6">
                    <a:lumMod val="50000"/>
                  </a:schemeClr>
                </a:solidFill>
              </a:rPr>
              <a:t>Documents</a:t>
            </a:r>
            <a:endParaRPr lang="fr-FR" sz="1000" dirty="0">
              <a:solidFill>
                <a:schemeClr val="accent6">
                  <a:lumMod val="50000"/>
                </a:schemeClr>
              </a:solidFill>
            </a:endParaRPr>
          </a:p>
        </p:txBody>
      </p:sp>
      <p:sp>
        <p:nvSpPr>
          <p:cNvPr id="113" name="ZoneTexte 112"/>
          <p:cNvSpPr txBox="1"/>
          <p:nvPr/>
        </p:nvSpPr>
        <p:spPr>
          <a:xfrm>
            <a:off x="6549812" y="5034117"/>
            <a:ext cx="1624210" cy="246221"/>
          </a:xfrm>
          <a:prstGeom prst="rect">
            <a:avLst/>
          </a:prstGeom>
          <a:noFill/>
        </p:spPr>
        <p:txBody>
          <a:bodyPr wrap="square" rtlCol="0">
            <a:spAutoFit/>
          </a:bodyPr>
          <a:lstStyle/>
          <a:p>
            <a:r>
              <a:rPr lang="fr-FR" sz="1000" dirty="0">
                <a:solidFill>
                  <a:schemeClr val="accent6">
                    <a:lumMod val="50000"/>
                  </a:schemeClr>
                </a:solidFill>
              </a:rPr>
              <a:t>Moment: 12/07/24 02:34</a:t>
            </a:r>
            <a:endParaRPr lang="fr-FR" sz="1000" dirty="0">
              <a:solidFill>
                <a:schemeClr val="accent6">
                  <a:lumMod val="50000"/>
                </a:schemeClr>
              </a:solidFill>
            </a:endParaRPr>
          </a:p>
        </p:txBody>
      </p:sp>
      <p:sp>
        <p:nvSpPr>
          <p:cNvPr id="114" name="ZoneTexte 113"/>
          <p:cNvSpPr txBox="1"/>
          <p:nvPr/>
        </p:nvSpPr>
        <p:spPr>
          <a:xfrm>
            <a:off x="6549812" y="3476663"/>
            <a:ext cx="972000" cy="246221"/>
          </a:xfrm>
          <a:prstGeom prst="rect">
            <a:avLst/>
          </a:prstGeom>
          <a:noFill/>
        </p:spPr>
        <p:txBody>
          <a:bodyPr wrap="square" rtlCol="0">
            <a:spAutoFit/>
          </a:bodyPr>
          <a:lstStyle/>
          <a:p>
            <a:r>
              <a:rPr lang="fr-FR" sz="1000" dirty="0">
                <a:solidFill>
                  <a:schemeClr val="accent6">
                    <a:lumMod val="50000"/>
                  </a:schemeClr>
                </a:solidFill>
              </a:rPr>
              <a:t>Article SAP</a:t>
            </a:r>
            <a:endParaRPr lang="fr-FR" sz="1000" dirty="0">
              <a:solidFill>
                <a:schemeClr val="accent6">
                  <a:lumMod val="50000"/>
                </a:schemeClr>
              </a:solidFill>
            </a:endParaRPr>
          </a:p>
        </p:txBody>
      </p:sp>
      <p:sp>
        <p:nvSpPr>
          <p:cNvPr id="115" name="ZoneTexte 114"/>
          <p:cNvSpPr txBox="1"/>
          <p:nvPr/>
        </p:nvSpPr>
        <p:spPr>
          <a:xfrm>
            <a:off x="6549812" y="3862409"/>
            <a:ext cx="1391373" cy="246221"/>
          </a:xfrm>
          <a:prstGeom prst="rect">
            <a:avLst/>
          </a:prstGeom>
          <a:noFill/>
        </p:spPr>
        <p:txBody>
          <a:bodyPr wrap="square" rtlCol="0">
            <a:spAutoFit/>
          </a:bodyPr>
          <a:lstStyle/>
          <a:p>
            <a:r>
              <a:rPr lang="fr-FR" sz="1000" dirty="0">
                <a:solidFill>
                  <a:schemeClr val="accent6">
                    <a:lumMod val="50000"/>
                  </a:schemeClr>
                </a:solidFill>
              </a:rPr>
              <a:t>No de Commandes</a:t>
            </a:r>
            <a:endParaRPr lang="fr-FR" sz="1000" dirty="0">
              <a:solidFill>
                <a:schemeClr val="accent6">
                  <a:lumMod val="50000"/>
                </a:schemeClr>
              </a:solidFill>
            </a:endParaRPr>
          </a:p>
        </p:txBody>
      </p:sp>
      <p:sp>
        <p:nvSpPr>
          <p:cNvPr id="116" name="ZoneTexte 115"/>
          <p:cNvSpPr txBox="1"/>
          <p:nvPr/>
        </p:nvSpPr>
        <p:spPr>
          <a:xfrm>
            <a:off x="598403" y="2680647"/>
            <a:ext cx="1367662" cy="246221"/>
          </a:xfrm>
          <a:prstGeom prst="rect">
            <a:avLst/>
          </a:prstGeom>
          <a:noFill/>
        </p:spPr>
        <p:txBody>
          <a:bodyPr wrap="square" rtlCol="0">
            <a:spAutoFit/>
          </a:bodyPr>
          <a:lstStyle/>
          <a:p>
            <a:r>
              <a:rPr lang="fr-FR" sz="1000" dirty="0">
                <a:solidFill>
                  <a:schemeClr val="accent6">
                    <a:lumMod val="50000"/>
                  </a:schemeClr>
                </a:solidFill>
              </a:rPr>
              <a:t>Docs réglementaires</a:t>
            </a:r>
            <a:endParaRPr lang="fr-FR" sz="1000" dirty="0">
              <a:solidFill>
                <a:schemeClr val="accent6">
                  <a:lumMod val="50000"/>
                </a:schemeClr>
              </a:solidFill>
            </a:endParaRPr>
          </a:p>
        </p:txBody>
      </p:sp>
      <p:sp>
        <p:nvSpPr>
          <p:cNvPr id="117" name="ZoneTexte 116"/>
          <p:cNvSpPr txBox="1"/>
          <p:nvPr/>
        </p:nvSpPr>
        <p:spPr>
          <a:xfrm>
            <a:off x="10871862" y="2791239"/>
            <a:ext cx="972000" cy="246221"/>
          </a:xfrm>
          <a:prstGeom prst="rect">
            <a:avLst/>
          </a:prstGeom>
          <a:noFill/>
        </p:spPr>
        <p:txBody>
          <a:bodyPr wrap="square" rtlCol="0">
            <a:spAutoFit/>
          </a:bodyPr>
          <a:lstStyle/>
          <a:p>
            <a:r>
              <a:rPr lang="fr-FR" sz="1000" dirty="0">
                <a:solidFill>
                  <a:schemeClr val="accent6">
                    <a:lumMod val="50000"/>
                  </a:schemeClr>
                </a:solidFill>
              </a:rPr>
              <a:t>Articles</a:t>
            </a:r>
            <a:endParaRPr lang="fr-FR" sz="1000" dirty="0">
              <a:solidFill>
                <a:schemeClr val="accent6">
                  <a:lumMod val="50000"/>
                </a:schemeClr>
              </a:solidFill>
            </a:endParaRPr>
          </a:p>
        </p:txBody>
      </p:sp>
      <p:sp>
        <p:nvSpPr>
          <p:cNvPr id="118" name="ZoneTexte 117"/>
          <p:cNvSpPr txBox="1"/>
          <p:nvPr/>
        </p:nvSpPr>
        <p:spPr>
          <a:xfrm>
            <a:off x="10871862" y="3000842"/>
            <a:ext cx="972000" cy="246221"/>
          </a:xfrm>
          <a:prstGeom prst="rect">
            <a:avLst/>
          </a:prstGeom>
          <a:noFill/>
        </p:spPr>
        <p:txBody>
          <a:bodyPr wrap="square" rtlCol="0">
            <a:spAutoFit/>
          </a:bodyPr>
          <a:lstStyle/>
          <a:p>
            <a:r>
              <a:rPr lang="fr-FR" sz="1000" dirty="0">
                <a:solidFill>
                  <a:schemeClr val="accent6">
                    <a:lumMod val="50000"/>
                  </a:schemeClr>
                </a:solidFill>
              </a:rPr>
              <a:t>PDP</a:t>
            </a:r>
            <a:endParaRPr lang="fr-FR" sz="1000" dirty="0">
              <a:solidFill>
                <a:schemeClr val="accent6">
                  <a:lumMod val="50000"/>
                </a:schemeClr>
              </a:solidFill>
            </a:endParaRPr>
          </a:p>
        </p:txBody>
      </p:sp>
      <p:sp>
        <p:nvSpPr>
          <p:cNvPr id="119" name="ZoneTexte 118"/>
          <p:cNvSpPr txBox="1"/>
          <p:nvPr/>
        </p:nvSpPr>
        <p:spPr>
          <a:xfrm>
            <a:off x="7634929" y="3458612"/>
            <a:ext cx="972000" cy="246221"/>
          </a:xfrm>
          <a:prstGeom prst="rect">
            <a:avLst/>
          </a:prstGeom>
          <a:noFill/>
        </p:spPr>
        <p:txBody>
          <a:bodyPr wrap="square" rtlCol="0">
            <a:spAutoFit/>
          </a:bodyPr>
          <a:lstStyle/>
          <a:p>
            <a:r>
              <a:rPr lang="fr-FR" sz="1000" dirty="0">
                <a:solidFill>
                  <a:schemeClr val="accent6">
                    <a:lumMod val="50000"/>
                  </a:schemeClr>
                </a:solidFill>
              </a:rPr>
              <a:t>Délai:</a:t>
            </a:r>
            <a:endParaRPr lang="fr-FR" sz="1000" dirty="0">
              <a:solidFill>
                <a:schemeClr val="accent6">
                  <a:lumMod val="50000"/>
                </a:schemeClr>
              </a:solidFill>
            </a:endParaRPr>
          </a:p>
        </p:txBody>
      </p:sp>
      <p:sp>
        <p:nvSpPr>
          <p:cNvPr id="123" name="ZoneTexte 122"/>
          <p:cNvSpPr txBox="1"/>
          <p:nvPr/>
        </p:nvSpPr>
        <p:spPr>
          <a:xfrm>
            <a:off x="6549812" y="4846836"/>
            <a:ext cx="1322528" cy="246221"/>
          </a:xfrm>
          <a:prstGeom prst="rect">
            <a:avLst/>
          </a:prstGeom>
          <a:noFill/>
        </p:spPr>
        <p:txBody>
          <a:bodyPr wrap="square" rtlCol="0">
            <a:spAutoFit/>
          </a:bodyPr>
          <a:lstStyle/>
          <a:p>
            <a:r>
              <a:rPr lang="fr-FR" sz="1000" dirty="0">
                <a:solidFill>
                  <a:schemeClr val="accent6">
                    <a:lumMod val="50000"/>
                  </a:schemeClr>
                </a:solidFill>
              </a:rPr>
              <a:t>Input Opérateur:</a:t>
            </a:r>
            <a:endParaRPr lang="fr-FR" sz="1000" dirty="0">
              <a:solidFill>
                <a:schemeClr val="accent6">
                  <a:lumMod val="50000"/>
                </a:schemeClr>
              </a:solidFill>
            </a:endParaRPr>
          </a:p>
        </p:txBody>
      </p:sp>
      <p:sp>
        <p:nvSpPr>
          <p:cNvPr id="128" name="ZoneTexte 127"/>
          <p:cNvSpPr txBox="1"/>
          <p:nvPr/>
        </p:nvSpPr>
        <p:spPr>
          <a:xfrm>
            <a:off x="6549812" y="4055282"/>
            <a:ext cx="972000" cy="246221"/>
          </a:xfrm>
          <a:prstGeom prst="rect">
            <a:avLst/>
          </a:prstGeom>
          <a:noFill/>
        </p:spPr>
        <p:txBody>
          <a:bodyPr wrap="square" rtlCol="0">
            <a:spAutoFit/>
          </a:bodyPr>
          <a:lstStyle/>
          <a:p>
            <a:r>
              <a:rPr lang="fr-FR" sz="1000" dirty="0">
                <a:solidFill>
                  <a:schemeClr val="accent6">
                    <a:lumMod val="50000"/>
                  </a:schemeClr>
                </a:solidFill>
              </a:rPr>
              <a:t>Opérateur</a:t>
            </a:r>
            <a:endParaRPr lang="fr-FR" sz="1000" dirty="0">
              <a:solidFill>
                <a:schemeClr val="accent6">
                  <a:lumMod val="50000"/>
                </a:schemeClr>
              </a:solidFill>
            </a:endParaRPr>
          </a:p>
        </p:txBody>
      </p:sp>
      <p:sp>
        <p:nvSpPr>
          <p:cNvPr id="3" name="ZoneTexte 2"/>
          <p:cNvSpPr txBox="1"/>
          <p:nvPr/>
        </p:nvSpPr>
        <p:spPr>
          <a:xfrm>
            <a:off x="6524911" y="4486256"/>
            <a:ext cx="972000" cy="246221"/>
          </a:xfrm>
          <a:prstGeom prst="rect">
            <a:avLst/>
          </a:prstGeom>
          <a:noFill/>
        </p:spPr>
        <p:txBody>
          <a:bodyPr wrap="square" rtlCol="0">
            <a:spAutoFit/>
          </a:bodyPr>
          <a:lstStyle/>
          <a:p>
            <a:r>
              <a:rPr lang="fr-FR" sz="1000" dirty="0">
                <a:solidFill>
                  <a:schemeClr val="accent6">
                    <a:lumMod val="50000"/>
                  </a:schemeClr>
                </a:solidFill>
              </a:rPr>
              <a:t>QHSEE</a:t>
            </a:r>
            <a:endParaRPr lang="fr-FR" sz="1000" dirty="0">
              <a:solidFill>
                <a:schemeClr val="accent6">
                  <a:lumMod val="50000"/>
                </a:schemeClr>
              </a:solidFill>
            </a:endParaRPr>
          </a:p>
        </p:txBody>
      </p:sp>
      <p:sp>
        <p:nvSpPr>
          <p:cNvPr id="7" name="ZoneTexte 6"/>
          <p:cNvSpPr txBox="1"/>
          <p:nvPr/>
        </p:nvSpPr>
        <p:spPr>
          <a:xfrm>
            <a:off x="7879563" y="4477029"/>
            <a:ext cx="1128882" cy="246221"/>
          </a:xfrm>
          <a:prstGeom prst="rect">
            <a:avLst/>
          </a:prstGeom>
          <a:noFill/>
        </p:spPr>
        <p:txBody>
          <a:bodyPr wrap="square" rtlCol="0">
            <a:spAutoFit/>
          </a:bodyPr>
          <a:lstStyle/>
          <a:p>
            <a:r>
              <a:rPr lang="fr-FR" sz="1000" dirty="0">
                <a:solidFill>
                  <a:schemeClr val="accent6">
                    <a:lumMod val="50000"/>
                  </a:schemeClr>
                </a:solidFill>
              </a:rPr>
              <a:t>Plans d’actions</a:t>
            </a:r>
            <a:endParaRPr lang="fr-FR" sz="1000" dirty="0">
              <a:solidFill>
                <a:schemeClr val="accent6">
                  <a:lumMod val="5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ZoneTexte 120"/>
          <p:cNvSpPr txBox="1"/>
          <p:nvPr/>
        </p:nvSpPr>
        <p:spPr>
          <a:xfrm>
            <a:off x="394071" y="2171920"/>
            <a:ext cx="2613995" cy="2010438"/>
          </a:xfrm>
          <a:prstGeom prst="rect">
            <a:avLst/>
          </a:prstGeom>
          <a:noFill/>
          <a:ln>
            <a:solidFill>
              <a:schemeClr val="tx1"/>
            </a:solidFill>
          </a:ln>
        </p:spPr>
        <p:txBody>
          <a:bodyPr wrap="square" lIns="36000" tIns="36000" rIns="36000" bIns="36000" rtlCol="0">
            <a:noAutofit/>
          </a:bodyPr>
          <a:lstStyle/>
          <a:p>
            <a:endParaRPr lang="fr-FR" dirty="0"/>
          </a:p>
        </p:txBody>
      </p:sp>
      <p:sp>
        <p:nvSpPr>
          <p:cNvPr id="108" name="ZoneTexte 107"/>
          <p:cNvSpPr txBox="1"/>
          <p:nvPr/>
        </p:nvSpPr>
        <p:spPr>
          <a:xfrm>
            <a:off x="6596619" y="2865229"/>
            <a:ext cx="2415353" cy="2427544"/>
          </a:xfrm>
          <a:prstGeom prst="rect">
            <a:avLst/>
          </a:prstGeom>
          <a:noFill/>
          <a:ln>
            <a:solidFill>
              <a:schemeClr val="tx1"/>
            </a:solidFill>
          </a:ln>
        </p:spPr>
        <p:txBody>
          <a:bodyPr wrap="square" lIns="36000" tIns="36000" rIns="36000" bIns="36000" rtlCol="0">
            <a:noAutofit/>
          </a:bodyPr>
          <a:lstStyle/>
          <a:p>
            <a:endParaRPr lang="fr-FR" dirty="0"/>
          </a:p>
        </p:txBody>
      </p:sp>
      <p:sp>
        <p:nvSpPr>
          <p:cNvPr id="2" name="Titre 1"/>
          <p:cNvSpPr>
            <a:spLocks noGrp="1"/>
          </p:cNvSpPr>
          <p:nvPr>
            <p:ph type="title"/>
          </p:nvPr>
        </p:nvSpPr>
        <p:spPr/>
        <p:txBody>
          <a:bodyPr/>
          <a:lstStyle/>
          <a:p>
            <a:pPr algn="l"/>
            <a:r>
              <a:rPr lang="fr-FR" sz="1800" dirty="0"/>
              <a:t>Echanges entre les systèmes avec MOM-MES et PLM à TERME (la bonne pratique)</a:t>
            </a:r>
            <a:endParaRPr lang="fr-FR" sz="1800" dirty="0"/>
          </a:p>
        </p:txBody>
      </p:sp>
      <p:sp>
        <p:nvSpPr>
          <p:cNvPr id="4" name="Espace réservé de la date 3"/>
          <p:cNvSpPr>
            <a:spLocks noGrp="1"/>
          </p:cNvSpPr>
          <p:nvPr>
            <p:ph type="dt" sz="half" idx="2"/>
          </p:nvPr>
        </p:nvSpPr>
        <p:spPr/>
        <p:txBody>
          <a:bodyPr/>
          <a:lstStyle/>
          <a:p>
            <a:r>
              <a:rPr lang="fr-FR" dirty="0"/>
              <a:t>2024</a:t>
            </a:r>
            <a:endParaRPr lang="fr-FR" dirty="0"/>
          </a:p>
        </p:txBody>
      </p:sp>
      <p:sp>
        <p:nvSpPr>
          <p:cNvPr id="5" name="Espace réservé du pied de page 4"/>
          <p:cNvSpPr>
            <a:spLocks noGrp="1"/>
          </p:cNvSpPr>
          <p:nvPr>
            <p:ph type="ftr" sz="quarter" idx="3"/>
          </p:nvPr>
        </p:nvSpPr>
        <p:spPr/>
        <p:txBody>
          <a:bodyPr/>
          <a:lstStyle/>
          <a:p>
            <a:r>
              <a:rPr lang="fr-FR"/>
              <a:t>MES</a:t>
            </a:r>
            <a:endParaRPr lang="fr-FR" dirty="0"/>
          </a:p>
        </p:txBody>
      </p:sp>
      <p:sp>
        <p:nvSpPr>
          <p:cNvPr id="6" name="Espace réservé du numéro de diapositive 5"/>
          <p:cNvSpPr>
            <a:spLocks noGrp="1"/>
          </p:cNvSpPr>
          <p:nvPr>
            <p:ph type="sldNum" sz="quarter" idx="4"/>
          </p:nvPr>
        </p:nvSpPr>
        <p:spPr/>
        <p:txBody>
          <a:bodyPr/>
          <a:lstStyle/>
          <a:p>
            <a:fld id="{E527FD2F-592C-49CF-A887-8422598035D5}" type="slidenum">
              <a:rPr lang="uk-UA" smtClean="0"/>
            </a:fld>
            <a:endParaRPr lang="uk-UA" dirty="0"/>
          </a:p>
        </p:txBody>
      </p:sp>
      <p:sp>
        <p:nvSpPr>
          <p:cNvPr id="66" name="ZoneTexte 65"/>
          <p:cNvSpPr txBox="1"/>
          <p:nvPr/>
        </p:nvSpPr>
        <p:spPr>
          <a:xfrm>
            <a:off x="151664" y="906344"/>
            <a:ext cx="11874689" cy="738664"/>
          </a:xfrm>
          <a:prstGeom prst="rect">
            <a:avLst/>
          </a:prstGeom>
          <a:noFill/>
        </p:spPr>
        <p:txBody>
          <a:bodyPr wrap="square" rtlCol="0">
            <a:spAutoFit/>
          </a:bodyPr>
          <a:lstStyle/>
          <a:p>
            <a:r>
              <a:rPr lang="fr-FR" sz="1400" dirty="0"/>
              <a:t>La mise en place de MOM-MES est une étape vers la construction du modèle de référence du triangle logiciel d’une usine moderne MES+ERP+PLM. A ce triangle vient s’ajouter l’outil </a:t>
            </a:r>
            <a:r>
              <a:rPr lang="fr-FR" sz="1400" dirty="0" err="1"/>
              <a:t>Historian</a:t>
            </a:r>
            <a:r>
              <a:rPr lang="fr-FR" sz="1400" dirty="0"/>
              <a:t> AVEVA PI qui va apporter toutes les informations du process. Il faut aussi ajouter l’outil </a:t>
            </a:r>
            <a:r>
              <a:rPr lang="fr-FR" sz="1400" dirty="0" err="1"/>
              <a:t>Anaplan</a:t>
            </a:r>
            <a:r>
              <a:rPr lang="fr-FR" sz="1400" dirty="0"/>
              <a:t> dans lequel est construit le PDP pour les sites ayant besoin d’un PDP détaillé. </a:t>
            </a:r>
            <a:endParaRPr lang="fr-FR" sz="1400" dirty="0"/>
          </a:p>
        </p:txBody>
      </p:sp>
      <p:sp>
        <p:nvSpPr>
          <p:cNvPr id="8" name="Rectangle : coins arrondis 7"/>
          <p:cNvSpPr/>
          <p:nvPr/>
        </p:nvSpPr>
        <p:spPr>
          <a:xfrm>
            <a:off x="4112342" y="1868878"/>
            <a:ext cx="1476000" cy="28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ERP</a:t>
            </a:r>
            <a:endParaRPr lang="fr-FR" dirty="0"/>
          </a:p>
        </p:txBody>
      </p:sp>
      <p:sp>
        <p:nvSpPr>
          <p:cNvPr id="11" name="Rectangle : coins arrondis 10"/>
          <p:cNvSpPr/>
          <p:nvPr/>
        </p:nvSpPr>
        <p:spPr>
          <a:xfrm>
            <a:off x="452285" y="1912679"/>
            <a:ext cx="1476000" cy="28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PLM</a:t>
            </a:r>
            <a:endParaRPr lang="fr-FR" dirty="0"/>
          </a:p>
        </p:txBody>
      </p:sp>
      <p:sp>
        <p:nvSpPr>
          <p:cNvPr id="18" name="Rectangle : coins arrondis 17"/>
          <p:cNvSpPr/>
          <p:nvPr/>
        </p:nvSpPr>
        <p:spPr>
          <a:xfrm>
            <a:off x="7130929" y="2581894"/>
            <a:ext cx="1476000" cy="28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MOM - MES</a:t>
            </a:r>
            <a:endParaRPr lang="fr-FR" dirty="0"/>
          </a:p>
        </p:txBody>
      </p:sp>
      <p:sp>
        <p:nvSpPr>
          <p:cNvPr id="19" name="Rectangle : coins arrondis 18"/>
          <p:cNvSpPr/>
          <p:nvPr/>
        </p:nvSpPr>
        <p:spPr>
          <a:xfrm>
            <a:off x="2560320" y="5838852"/>
            <a:ext cx="8107679" cy="367629"/>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Historian</a:t>
            </a:r>
            <a:endParaRPr lang="fr-FR" dirty="0"/>
          </a:p>
        </p:txBody>
      </p:sp>
      <p:cxnSp>
        <p:nvCxnSpPr>
          <p:cNvPr id="26" name="Connecteur : en angle 25"/>
          <p:cNvCxnSpPr>
            <a:stCxn id="121" idx="3"/>
            <a:endCxn id="18" idx="1"/>
          </p:cNvCxnSpPr>
          <p:nvPr/>
        </p:nvCxnSpPr>
        <p:spPr>
          <a:xfrm flipV="1">
            <a:off x="3008066" y="2725894"/>
            <a:ext cx="4122863" cy="451245"/>
          </a:xfrm>
          <a:prstGeom prst="bent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 coins arrondis 26"/>
          <p:cNvSpPr/>
          <p:nvPr/>
        </p:nvSpPr>
        <p:spPr>
          <a:xfrm>
            <a:off x="10133862" y="2508387"/>
            <a:ext cx="1476000" cy="28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Anaplan</a:t>
            </a:r>
            <a:endParaRPr lang="fr-FR" dirty="0"/>
          </a:p>
        </p:txBody>
      </p:sp>
      <p:cxnSp>
        <p:nvCxnSpPr>
          <p:cNvPr id="30" name="Connecteur : en angle 29"/>
          <p:cNvCxnSpPr>
            <a:stCxn id="11" idx="3"/>
            <a:endCxn id="8" idx="1"/>
          </p:cNvCxnSpPr>
          <p:nvPr/>
        </p:nvCxnSpPr>
        <p:spPr>
          <a:xfrm flipV="1">
            <a:off x="1928285" y="2012878"/>
            <a:ext cx="2184057" cy="43801"/>
          </a:xfrm>
          <a:prstGeom prst="bent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ZoneTexte 71"/>
          <p:cNvSpPr txBox="1"/>
          <p:nvPr/>
        </p:nvSpPr>
        <p:spPr>
          <a:xfrm>
            <a:off x="411762" y="2259609"/>
            <a:ext cx="792000" cy="246221"/>
          </a:xfrm>
          <a:prstGeom prst="rect">
            <a:avLst/>
          </a:prstGeom>
          <a:noFill/>
        </p:spPr>
        <p:txBody>
          <a:bodyPr wrap="square" rtlCol="0">
            <a:spAutoFit/>
          </a:bodyPr>
          <a:lstStyle/>
          <a:p>
            <a:r>
              <a:rPr lang="fr-FR" sz="1000" dirty="0">
                <a:solidFill>
                  <a:schemeClr val="accent6">
                    <a:lumMod val="50000"/>
                  </a:schemeClr>
                </a:solidFill>
              </a:rPr>
              <a:t>Produit:</a:t>
            </a:r>
            <a:endParaRPr lang="fr-FR" sz="1000" dirty="0">
              <a:solidFill>
                <a:schemeClr val="accent6">
                  <a:lumMod val="50000"/>
                </a:schemeClr>
              </a:solidFill>
            </a:endParaRPr>
          </a:p>
        </p:txBody>
      </p:sp>
      <p:sp>
        <p:nvSpPr>
          <p:cNvPr id="75" name="ZoneTexte 74"/>
          <p:cNvSpPr txBox="1"/>
          <p:nvPr/>
        </p:nvSpPr>
        <p:spPr>
          <a:xfrm>
            <a:off x="598403" y="2477637"/>
            <a:ext cx="972000" cy="246221"/>
          </a:xfrm>
          <a:prstGeom prst="rect">
            <a:avLst/>
          </a:prstGeom>
          <a:noFill/>
        </p:spPr>
        <p:txBody>
          <a:bodyPr wrap="square" rtlCol="0">
            <a:spAutoFit/>
          </a:bodyPr>
          <a:lstStyle/>
          <a:p>
            <a:r>
              <a:rPr lang="fr-FR" sz="1000" dirty="0">
                <a:solidFill>
                  <a:schemeClr val="accent6">
                    <a:lumMod val="50000"/>
                  </a:schemeClr>
                </a:solidFill>
              </a:rPr>
              <a:t>Spécifications</a:t>
            </a:r>
            <a:endParaRPr lang="fr-FR" sz="1000" dirty="0">
              <a:solidFill>
                <a:schemeClr val="accent6">
                  <a:lumMod val="50000"/>
                </a:schemeClr>
              </a:solidFill>
            </a:endParaRPr>
          </a:p>
        </p:txBody>
      </p:sp>
      <p:cxnSp>
        <p:nvCxnSpPr>
          <p:cNvPr id="83" name="Connecteur : en angle 82"/>
          <p:cNvCxnSpPr>
            <a:stCxn id="18" idx="0"/>
            <a:endCxn id="8" idx="2"/>
          </p:cNvCxnSpPr>
          <p:nvPr/>
        </p:nvCxnSpPr>
        <p:spPr>
          <a:xfrm rot="16200000" flipV="1">
            <a:off x="6147128" y="860092"/>
            <a:ext cx="425016" cy="3018587"/>
          </a:xfrm>
          <a:prstGeom prst="bent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4" name="ZoneTexte 83"/>
          <p:cNvSpPr txBox="1"/>
          <p:nvPr/>
        </p:nvSpPr>
        <p:spPr>
          <a:xfrm>
            <a:off x="4850342" y="2126885"/>
            <a:ext cx="972000" cy="246221"/>
          </a:xfrm>
          <a:prstGeom prst="rect">
            <a:avLst/>
          </a:prstGeom>
          <a:noFill/>
        </p:spPr>
        <p:txBody>
          <a:bodyPr wrap="square" rtlCol="0">
            <a:spAutoFit/>
          </a:bodyPr>
          <a:lstStyle/>
          <a:p>
            <a:r>
              <a:rPr lang="fr-FR" sz="1000" dirty="0">
                <a:solidFill>
                  <a:schemeClr val="accent6">
                    <a:lumMod val="50000"/>
                  </a:schemeClr>
                </a:solidFill>
              </a:rPr>
              <a:t>Articles</a:t>
            </a:r>
            <a:endParaRPr lang="fr-FR" sz="1000" dirty="0">
              <a:solidFill>
                <a:schemeClr val="accent6">
                  <a:lumMod val="50000"/>
                </a:schemeClr>
              </a:solidFill>
            </a:endParaRPr>
          </a:p>
        </p:txBody>
      </p:sp>
      <p:sp>
        <p:nvSpPr>
          <p:cNvPr id="85" name="ZoneTexte 84"/>
          <p:cNvSpPr txBox="1"/>
          <p:nvPr/>
        </p:nvSpPr>
        <p:spPr>
          <a:xfrm>
            <a:off x="4850342" y="2299176"/>
            <a:ext cx="972000" cy="246221"/>
          </a:xfrm>
          <a:prstGeom prst="rect">
            <a:avLst/>
          </a:prstGeom>
          <a:noFill/>
        </p:spPr>
        <p:txBody>
          <a:bodyPr wrap="square" rtlCol="0">
            <a:spAutoFit/>
          </a:bodyPr>
          <a:lstStyle/>
          <a:p>
            <a:r>
              <a:rPr lang="fr-FR" sz="1000" dirty="0">
                <a:solidFill>
                  <a:schemeClr val="accent6">
                    <a:lumMod val="50000"/>
                  </a:schemeClr>
                </a:solidFill>
              </a:rPr>
              <a:t>Commandes</a:t>
            </a:r>
            <a:endParaRPr lang="fr-FR" sz="1000" dirty="0">
              <a:solidFill>
                <a:schemeClr val="accent6">
                  <a:lumMod val="50000"/>
                </a:schemeClr>
              </a:solidFill>
            </a:endParaRPr>
          </a:p>
        </p:txBody>
      </p:sp>
      <p:sp>
        <p:nvSpPr>
          <p:cNvPr id="86" name="ZoneTexte 85"/>
          <p:cNvSpPr txBox="1"/>
          <p:nvPr/>
        </p:nvSpPr>
        <p:spPr>
          <a:xfrm>
            <a:off x="4850342" y="2483683"/>
            <a:ext cx="972000" cy="246221"/>
          </a:xfrm>
          <a:prstGeom prst="rect">
            <a:avLst/>
          </a:prstGeom>
          <a:noFill/>
        </p:spPr>
        <p:txBody>
          <a:bodyPr wrap="square" rtlCol="0">
            <a:spAutoFit/>
          </a:bodyPr>
          <a:lstStyle/>
          <a:p>
            <a:r>
              <a:rPr lang="fr-FR" sz="1000" dirty="0">
                <a:solidFill>
                  <a:schemeClr val="accent6">
                    <a:lumMod val="50000"/>
                  </a:schemeClr>
                </a:solidFill>
              </a:rPr>
              <a:t>Stocks</a:t>
            </a:r>
            <a:endParaRPr lang="fr-FR" sz="1000" dirty="0">
              <a:solidFill>
                <a:schemeClr val="accent6">
                  <a:lumMod val="50000"/>
                </a:schemeClr>
              </a:solidFill>
            </a:endParaRPr>
          </a:p>
        </p:txBody>
      </p:sp>
      <p:cxnSp>
        <p:nvCxnSpPr>
          <p:cNvPr id="87" name="Connecteur : en angle 86"/>
          <p:cNvCxnSpPr>
            <a:stCxn id="108" idx="2"/>
            <a:endCxn id="19" idx="0"/>
          </p:cNvCxnSpPr>
          <p:nvPr/>
        </p:nvCxnSpPr>
        <p:spPr>
          <a:xfrm rot="5400000">
            <a:off x="6936189" y="4970744"/>
            <a:ext cx="546079" cy="1190136"/>
          </a:xfrm>
          <a:prstGeom prst="bent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8" name="ZoneTexte 87"/>
          <p:cNvSpPr txBox="1"/>
          <p:nvPr/>
        </p:nvSpPr>
        <p:spPr>
          <a:xfrm>
            <a:off x="7318295" y="4273675"/>
            <a:ext cx="972000" cy="246221"/>
          </a:xfrm>
          <a:prstGeom prst="rect">
            <a:avLst/>
          </a:prstGeom>
          <a:noFill/>
        </p:spPr>
        <p:txBody>
          <a:bodyPr wrap="square" rtlCol="0">
            <a:spAutoFit/>
          </a:bodyPr>
          <a:lstStyle/>
          <a:p>
            <a:r>
              <a:rPr lang="fr-FR" sz="1000" dirty="0">
                <a:solidFill>
                  <a:schemeClr val="accent6">
                    <a:lumMod val="50000"/>
                  </a:schemeClr>
                </a:solidFill>
              </a:rPr>
              <a:t>Evènements</a:t>
            </a:r>
            <a:endParaRPr lang="fr-FR" sz="1000" dirty="0">
              <a:solidFill>
                <a:schemeClr val="accent6">
                  <a:lumMod val="50000"/>
                </a:schemeClr>
              </a:solidFill>
            </a:endParaRPr>
          </a:p>
        </p:txBody>
      </p:sp>
      <p:sp>
        <p:nvSpPr>
          <p:cNvPr id="89" name="ZoneTexte 88"/>
          <p:cNvSpPr txBox="1"/>
          <p:nvPr/>
        </p:nvSpPr>
        <p:spPr>
          <a:xfrm>
            <a:off x="7010911" y="2850756"/>
            <a:ext cx="972000" cy="246221"/>
          </a:xfrm>
          <a:prstGeom prst="rect">
            <a:avLst/>
          </a:prstGeom>
          <a:noFill/>
        </p:spPr>
        <p:txBody>
          <a:bodyPr wrap="square" rtlCol="0">
            <a:spAutoFit/>
          </a:bodyPr>
          <a:lstStyle/>
          <a:p>
            <a:r>
              <a:rPr lang="fr-FR" sz="1000" dirty="0">
                <a:solidFill>
                  <a:schemeClr val="accent6">
                    <a:lumMod val="50000"/>
                  </a:schemeClr>
                </a:solidFill>
              </a:rPr>
              <a:t>Contextes</a:t>
            </a:r>
            <a:endParaRPr lang="fr-FR" sz="1000" dirty="0">
              <a:solidFill>
                <a:schemeClr val="accent6">
                  <a:lumMod val="50000"/>
                </a:schemeClr>
              </a:solidFill>
            </a:endParaRPr>
          </a:p>
        </p:txBody>
      </p:sp>
      <p:sp>
        <p:nvSpPr>
          <p:cNvPr id="90" name="ZoneTexte 89"/>
          <p:cNvSpPr txBox="1"/>
          <p:nvPr/>
        </p:nvSpPr>
        <p:spPr>
          <a:xfrm>
            <a:off x="411762" y="3287277"/>
            <a:ext cx="972000" cy="246221"/>
          </a:xfrm>
          <a:prstGeom prst="rect">
            <a:avLst/>
          </a:prstGeom>
          <a:noFill/>
        </p:spPr>
        <p:txBody>
          <a:bodyPr wrap="square" rtlCol="0">
            <a:spAutoFit/>
          </a:bodyPr>
          <a:lstStyle/>
          <a:p>
            <a:r>
              <a:rPr lang="fr-FR" sz="1000" dirty="0">
                <a:solidFill>
                  <a:schemeClr val="accent6">
                    <a:lumMod val="50000"/>
                  </a:schemeClr>
                </a:solidFill>
              </a:rPr>
              <a:t>Equipements</a:t>
            </a:r>
            <a:endParaRPr lang="fr-FR" sz="1000" dirty="0">
              <a:solidFill>
                <a:schemeClr val="accent6">
                  <a:lumMod val="50000"/>
                </a:schemeClr>
              </a:solidFill>
            </a:endParaRPr>
          </a:p>
        </p:txBody>
      </p:sp>
      <p:sp>
        <p:nvSpPr>
          <p:cNvPr id="92" name="ZoneTexte 91"/>
          <p:cNvSpPr txBox="1"/>
          <p:nvPr/>
        </p:nvSpPr>
        <p:spPr>
          <a:xfrm>
            <a:off x="598403" y="2883657"/>
            <a:ext cx="972000" cy="246221"/>
          </a:xfrm>
          <a:prstGeom prst="rect">
            <a:avLst/>
          </a:prstGeom>
          <a:noFill/>
        </p:spPr>
        <p:txBody>
          <a:bodyPr wrap="square" rtlCol="0">
            <a:spAutoFit/>
          </a:bodyPr>
          <a:lstStyle/>
          <a:p>
            <a:r>
              <a:rPr lang="fr-FR" sz="1000" dirty="0">
                <a:solidFill>
                  <a:schemeClr val="accent6">
                    <a:lumMod val="50000"/>
                  </a:schemeClr>
                </a:solidFill>
              </a:rPr>
              <a:t>Procédures</a:t>
            </a:r>
            <a:endParaRPr lang="fr-FR" sz="1000" dirty="0">
              <a:solidFill>
                <a:schemeClr val="accent6">
                  <a:lumMod val="50000"/>
                </a:schemeClr>
              </a:solidFill>
            </a:endParaRPr>
          </a:p>
        </p:txBody>
      </p:sp>
      <p:sp>
        <p:nvSpPr>
          <p:cNvPr id="93" name="ZoneTexte 92"/>
          <p:cNvSpPr txBox="1"/>
          <p:nvPr/>
        </p:nvSpPr>
        <p:spPr>
          <a:xfrm>
            <a:off x="515978" y="3492408"/>
            <a:ext cx="2044342" cy="246221"/>
          </a:xfrm>
          <a:prstGeom prst="rect">
            <a:avLst/>
          </a:prstGeom>
          <a:noFill/>
        </p:spPr>
        <p:txBody>
          <a:bodyPr wrap="square" rtlCol="0">
            <a:spAutoFit/>
          </a:bodyPr>
          <a:lstStyle/>
          <a:p>
            <a:r>
              <a:rPr lang="fr-FR" sz="1000" dirty="0">
                <a:solidFill>
                  <a:schemeClr val="accent6">
                    <a:lumMod val="50000"/>
                  </a:schemeClr>
                </a:solidFill>
              </a:rPr>
              <a:t>Infos techniques (PID, plans, …)</a:t>
            </a:r>
            <a:endParaRPr lang="fr-FR" sz="1000" dirty="0">
              <a:solidFill>
                <a:schemeClr val="accent6">
                  <a:lumMod val="50000"/>
                </a:schemeClr>
              </a:solidFill>
            </a:endParaRPr>
          </a:p>
        </p:txBody>
      </p:sp>
      <p:cxnSp>
        <p:nvCxnSpPr>
          <p:cNvPr id="94" name="Connecteur : en angle 93"/>
          <p:cNvCxnSpPr>
            <a:stCxn id="27" idx="0"/>
            <a:endCxn id="8" idx="3"/>
          </p:cNvCxnSpPr>
          <p:nvPr/>
        </p:nvCxnSpPr>
        <p:spPr>
          <a:xfrm rot="16200000" flipV="1">
            <a:off x="7982348" y="-381127"/>
            <a:ext cx="495509" cy="5283520"/>
          </a:xfrm>
          <a:prstGeom prst="bentConnector2">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Connecteur : en angle 94"/>
          <p:cNvCxnSpPr>
            <a:stCxn id="18" idx="3"/>
            <a:endCxn id="27" idx="2"/>
          </p:cNvCxnSpPr>
          <p:nvPr/>
        </p:nvCxnSpPr>
        <p:spPr>
          <a:xfrm>
            <a:off x="8606929" y="2725894"/>
            <a:ext cx="2264933" cy="70493"/>
          </a:xfrm>
          <a:prstGeom prst="bentConnector4">
            <a:avLst>
              <a:gd name="adj1" fmla="val 33708"/>
              <a:gd name="adj2" fmla="val 424288"/>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ZoneTexte 95"/>
          <p:cNvSpPr txBox="1"/>
          <p:nvPr/>
        </p:nvSpPr>
        <p:spPr>
          <a:xfrm>
            <a:off x="6549812" y="3283790"/>
            <a:ext cx="1476000" cy="246221"/>
          </a:xfrm>
          <a:prstGeom prst="rect">
            <a:avLst/>
          </a:prstGeom>
          <a:noFill/>
        </p:spPr>
        <p:txBody>
          <a:bodyPr wrap="square" rtlCol="0">
            <a:spAutoFit/>
          </a:bodyPr>
          <a:lstStyle/>
          <a:p>
            <a:r>
              <a:rPr lang="fr-FR" sz="1000" dirty="0">
                <a:solidFill>
                  <a:schemeClr val="accent6">
                    <a:lumMod val="50000"/>
                  </a:schemeClr>
                </a:solidFill>
              </a:rPr>
              <a:t>No de lot/traçabilité:</a:t>
            </a:r>
            <a:endParaRPr lang="fr-FR" sz="1000" dirty="0">
              <a:solidFill>
                <a:schemeClr val="accent6">
                  <a:lumMod val="50000"/>
                </a:schemeClr>
              </a:solidFill>
            </a:endParaRPr>
          </a:p>
        </p:txBody>
      </p:sp>
      <p:sp>
        <p:nvSpPr>
          <p:cNvPr id="110" name="ZoneTexte 109"/>
          <p:cNvSpPr txBox="1"/>
          <p:nvPr/>
        </p:nvSpPr>
        <p:spPr>
          <a:xfrm>
            <a:off x="6549812" y="4668876"/>
            <a:ext cx="972000" cy="246221"/>
          </a:xfrm>
          <a:prstGeom prst="rect">
            <a:avLst/>
          </a:prstGeom>
          <a:noFill/>
        </p:spPr>
        <p:txBody>
          <a:bodyPr wrap="square" rtlCol="0">
            <a:spAutoFit/>
          </a:bodyPr>
          <a:lstStyle/>
          <a:p>
            <a:r>
              <a:rPr lang="fr-FR" sz="1000" dirty="0">
                <a:solidFill>
                  <a:schemeClr val="accent6">
                    <a:lumMod val="50000"/>
                  </a:schemeClr>
                </a:solidFill>
              </a:rPr>
              <a:t>Equipements</a:t>
            </a:r>
            <a:endParaRPr lang="fr-FR" sz="1000" dirty="0">
              <a:solidFill>
                <a:schemeClr val="accent6">
                  <a:lumMod val="50000"/>
                </a:schemeClr>
              </a:solidFill>
            </a:endParaRPr>
          </a:p>
        </p:txBody>
      </p:sp>
      <p:sp>
        <p:nvSpPr>
          <p:cNvPr id="111" name="ZoneTexte 110"/>
          <p:cNvSpPr txBox="1"/>
          <p:nvPr/>
        </p:nvSpPr>
        <p:spPr>
          <a:xfrm>
            <a:off x="6549812" y="3090917"/>
            <a:ext cx="972000" cy="246221"/>
          </a:xfrm>
          <a:prstGeom prst="rect">
            <a:avLst/>
          </a:prstGeom>
          <a:noFill/>
        </p:spPr>
        <p:txBody>
          <a:bodyPr wrap="square" rtlCol="0">
            <a:spAutoFit/>
          </a:bodyPr>
          <a:lstStyle/>
          <a:p>
            <a:r>
              <a:rPr lang="fr-FR" sz="1000" dirty="0">
                <a:solidFill>
                  <a:schemeClr val="accent6">
                    <a:lumMod val="50000"/>
                  </a:schemeClr>
                </a:solidFill>
              </a:rPr>
              <a:t>Produit</a:t>
            </a:r>
            <a:endParaRPr lang="fr-FR" sz="1000" dirty="0">
              <a:solidFill>
                <a:schemeClr val="accent6">
                  <a:lumMod val="50000"/>
                </a:schemeClr>
              </a:solidFill>
            </a:endParaRPr>
          </a:p>
        </p:txBody>
      </p:sp>
      <p:sp>
        <p:nvSpPr>
          <p:cNvPr id="112" name="ZoneTexte 111"/>
          <p:cNvSpPr txBox="1"/>
          <p:nvPr/>
        </p:nvSpPr>
        <p:spPr>
          <a:xfrm>
            <a:off x="6549812" y="3669536"/>
            <a:ext cx="972000" cy="246221"/>
          </a:xfrm>
          <a:prstGeom prst="rect">
            <a:avLst/>
          </a:prstGeom>
          <a:noFill/>
        </p:spPr>
        <p:txBody>
          <a:bodyPr wrap="square" rtlCol="0">
            <a:spAutoFit/>
          </a:bodyPr>
          <a:lstStyle/>
          <a:p>
            <a:r>
              <a:rPr lang="fr-FR" sz="1000" dirty="0">
                <a:solidFill>
                  <a:schemeClr val="accent6">
                    <a:lumMod val="50000"/>
                  </a:schemeClr>
                </a:solidFill>
              </a:rPr>
              <a:t>Documents</a:t>
            </a:r>
            <a:endParaRPr lang="fr-FR" sz="1000" dirty="0">
              <a:solidFill>
                <a:schemeClr val="accent6">
                  <a:lumMod val="50000"/>
                </a:schemeClr>
              </a:solidFill>
            </a:endParaRPr>
          </a:p>
        </p:txBody>
      </p:sp>
      <p:sp>
        <p:nvSpPr>
          <p:cNvPr id="113" name="ZoneTexte 112"/>
          <p:cNvSpPr txBox="1"/>
          <p:nvPr/>
        </p:nvSpPr>
        <p:spPr>
          <a:xfrm>
            <a:off x="6549812" y="5034117"/>
            <a:ext cx="1624210" cy="246221"/>
          </a:xfrm>
          <a:prstGeom prst="rect">
            <a:avLst/>
          </a:prstGeom>
          <a:noFill/>
        </p:spPr>
        <p:txBody>
          <a:bodyPr wrap="square" rtlCol="0">
            <a:spAutoFit/>
          </a:bodyPr>
          <a:lstStyle/>
          <a:p>
            <a:r>
              <a:rPr lang="fr-FR" sz="1000" dirty="0">
                <a:solidFill>
                  <a:schemeClr val="accent6">
                    <a:lumMod val="50000"/>
                  </a:schemeClr>
                </a:solidFill>
              </a:rPr>
              <a:t>Moment: 12/07/24 02:34</a:t>
            </a:r>
            <a:endParaRPr lang="fr-FR" sz="1000" dirty="0">
              <a:solidFill>
                <a:schemeClr val="accent6">
                  <a:lumMod val="50000"/>
                </a:schemeClr>
              </a:solidFill>
            </a:endParaRPr>
          </a:p>
        </p:txBody>
      </p:sp>
      <p:sp>
        <p:nvSpPr>
          <p:cNvPr id="114" name="ZoneTexte 113"/>
          <p:cNvSpPr txBox="1"/>
          <p:nvPr/>
        </p:nvSpPr>
        <p:spPr>
          <a:xfrm>
            <a:off x="6549812" y="3476663"/>
            <a:ext cx="972000" cy="246221"/>
          </a:xfrm>
          <a:prstGeom prst="rect">
            <a:avLst/>
          </a:prstGeom>
          <a:noFill/>
        </p:spPr>
        <p:txBody>
          <a:bodyPr wrap="square" rtlCol="0">
            <a:spAutoFit/>
          </a:bodyPr>
          <a:lstStyle/>
          <a:p>
            <a:r>
              <a:rPr lang="fr-FR" sz="1000" dirty="0">
                <a:solidFill>
                  <a:schemeClr val="accent6">
                    <a:lumMod val="50000"/>
                  </a:schemeClr>
                </a:solidFill>
              </a:rPr>
              <a:t>Article SAP</a:t>
            </a:r>
            <a:endParaRPr lang="fr-FR" sz="1000" dirty="0">
              <a:solidFill>
                <a:schemeClr val="accent6">
                  <a:lumMod val="50000"/>
                </a:schemeClr>
              </a:solidFill>
            </a:endParaRPr>
          </a:p>
        </p:txBody>
      </p:sp>
      <p:sp>
        <p:nvSpPr>
          <p:cNvPr id="115" name="ZoneTexte 114"/>
          <p:cNvSpPr txBox="1"/>
          <p:nvPr/>
        </p:nvSpPr>
        <p:spPr>
          <a:xfrm>
            <a:off x="6549812" y="3862409"/>
            <a:ext cx="1391373" cy="246221"/>
          </a:xfrm>
          <a:prstGeom prst="rect">
            <a:avLst/>
          </a:prstGeom>
          <a:noFill/>
        </p:spPr>
        <p:txBody>
          <a:bodyPr wrap="square" rtlCol="0">
            <a:spAutoFit/>
          </a:bodyPr>
          <a:lstStyle/>
          <a:p>
            <a:r>
              <a:rPr lang="fr-FR" sz="1000" dirty="0">
                <a:solidFill>
                  <a:schemeClr val="accent6">
                    <a:lumMod val="50000"/>
                  </a:schemeClr>
                </a:solidFill>
              </a:rPr>
              <a:t>No de Commandes</a:t>
            </a:r>
            <a:endParaRPr lang="fr-FR" sz="1000" dirty="0">
              <a:solidFill>
                <a:schemeClr val="accent6">
                  <a:lumMod val="50000"/>
                </a:schemeClr>
              </a:solidFill>
            </a:endParaRPr>
          </a:p>
        </p:txBody>
      </p:sp>
      <p:sp>
        <p:nvSpPr>
          <p:cNvPr id="116" name="ZoneTexte 115"/>
          <p:cNvSpPr txBox="1"/>
          <p:nvPr/>
        </p:nvSpPr>
        <p:spPr>
          <a:xfrm>
            <a:off x="598403" y="2680647"/>
            <a:ext cx="1367662" cy="246221"/>
          </a:xfrm>
          <a:prstGeom prst="rect">
            <a:avLst/>
          </a:prstGeom>
          <a:noFill/>
        </p:spPr>
        <p:txBody>
          <a:bodyPr wrap="square" rtlCol="0">
            <a:spAutoFit/>
          </a:bodyPr>
          <a:lstStyle/>
          <a:p>
            <a:r>
              <a:rPr lang="fr-FR" sz="1000" dirty="0">
                <a:solidFill>
                  <a:schemeClr val="accent6">
                    <a:lumMod val="50000"/>
                  </a:schemeClr>
                </a:solidFill>
              </a:rPr>
              <a:t>Docs réglementaires</a:t>
            </a:r>
            <a:endParaRPr lang="fr-FR" sz="1000" dirty="0">
              <a:solidFill>
                <a:schemeClr val="accent6">
                  <a:lumMod val="50000"/>
                </a:schemeClr>
              </a:solidFill>
            </a:endParaRPr>
          </a:p>
        </p:txBody>
      </p:sp>
      <p:sp>
        <p:nvSpPr>
          <p:cNvPr id="117" name="ZoneTexte 116"/>
          <p:cNvSpPr txBox="1"/>
          <p:nvPr/>
        </p:nvSpPr>
        <p:spPr>
          <a:xfrm>
            <a:off x="10871862" y="2791239"/>
            <a:ext cx="972000" cy="246221"/>
          </a:xfrm>
          <a:prstGeom prst="rect">
            <a:avLst/>
          </a:prstGeom>
          <a:noFill/>
        </p:spPr>
        <p:txBody>
          <a:bodyPr wrap="square" rtlCol="0">
            <a:spAutoFit/>
          </a:bodyPr>
          <a:lstStyle/>
          <a:p>
            <a:r>
              <a:rPr lang="fr-FR" sz="1000" dirty="0">
                <a:solidFill>
                  <a:schemeClr val="accent6">
                    <a:lumMod val="50000"/>
                  </a:schemeClr>
                </a:solidFill>
              </a:rPr>
              <a:t>Articles</a:t>
            </a:r>
            <a:endParaRPr lang="fr-FR" sz="1000" dirty="0">
              <a:solidFill>
                <a:schemeClr val="accent6">
                  <a:lumMod val="50000"/>
                </a:schemeClr>
              </a:solidFill>
            </a:endParaRPr>
          </a:p>
        </p:txBody>
      </p:sp>
      <p:sp>
        <p:nvSpPr>
          <p:cNvPr id="118" name="ZoneTexte 117"/>
          <p:cNvSpPr txBox="1"/>
          <p:nvPr/>
        </p:nvSpPr>
        <p:spPr>
          <a:xfrm>
            <a:off x="10871862" y="3000842"/>
            <a:ext cx="972000" cy="246221"/>
          </a:xfrm>
          <a:prstGeom prst="rect">
            <a:avLst/>
          </a:prstGeom>
          <a:noFill/>
        </p:spPr>
        <p:txBody>
          <a:bodyPr wrap="square" rtlCol="0">
            <a:spAutoFit/>
          </a:bodyPr>
          <a:lstStyle/>
          <a:p>
            <a:r>
              <a:rPr lang="fr-FR" sz="1000" dirty="0">
                <a:solidFill>
                  <a:schemeClr val="accent6">
                    <a:lumMod val="50000"/>
                  </a:schemeClr>
                </a:solidFill>
              </a:rPr>
              <a:t>PDP</a:t>
            </a:r>
            <a:endParaRPr lang="fr-FR" sz="1000" dirty="0">
              <a:solidFill>
                <a:schemeClr val="accent6">
                  <a:lumMod val="50000"/>
                </a:schemeClr>
              </a:solidFill>
            </a:endParaRPr>
          </a:p>
        </p:txBody>
      </p:sp>
      <p:sp>
        <p:nvSpPr>
          <p:cNvPr id="119" name="ZoneTexte 118"/>
          <p:cNvSpPr txBox="1"/>
          <p:nvPr/>
        </p:nvSpPr>
        <p:spPr>
          <a:xfrm>
            <a:off x="7634929" y="3458612"/>
            <a:ext cx="972000" cy="246221"/>
          </a:xfrm>
          <a:prstGeom prst="rect">
            <a:avLst/>
          </a:prstGeom>
          <a:noFill/>
        </p:spPr>
        <p:txBody>
          <a:bodyPr wrap="square" rtlCol="0">
            <a:spAutoFit/>
          </a:bodyPr>
          <a:lstStyle/>
          <a:p>
            <a:r>
              <a:rPr lang="fr-FR" sz="1000" dirty="0">
                <a:solidFill>
                  <a:schemeClr val="accent6">
                    <a:lumMod val="50000"/>
                  </a:schemeClr>
                </a:solidFill>
              </a:rPr>
              <a:t>Délai:</a:t>
            </a:r>
            <a:endParaRPr lang="fr-FR" sz="1000" dirty="0">
              <a:solidFill>
                <a:schemeClr val="accent6">
                  <a:lumMod val="50000"/>
                </a:schemeClr>
              </a:solidFill>
            </a:endParaRPr>
          </a:p>
        </p:txBody>
      </p:sp>
      <p:sp>
        <p:nvSpPr>
          <p:cNvPr id="123" name="ZoneTexte 122"/>
          <p:cNvSpPr txBox="1"/>
          <p:nvPr/>
        </p:nvSpPr>
        <p:spPr>
          <a:xfrm>
            <a:off x="6549812" y="4846836"/>
            <a:ext cx="1322528" cy="246221"/>
          </a:xfrm>
          <a:prstGeom prst="rect">
            <a:avLst/>
          </a:prstGeom>
          <a:noFill/>
        </p:spPr>
        <p:txBody>
          <a:bodyPr wrap="square" rtlCol="0">
            <a:spAutoFit/>
          </a:bodyPr>
          <a:lstStyle/>
          <a:p>
            <a:r>
              <a:rPr lang="fr-FR" sz="1000" dirty="0">
                <a:solidFill>
                  <a:schemeClr val="accent6">
                    <a:lumMod val="50000"/>
                  </a:schemeClr>
                </a:solidFill>
              </a:rPr>
              <a:t>Input Opérateur:</a:t>
            </a:r>
            <a:endParaRPr lang="fr-FR" sz="1000" dirty="0">
              <a:solidFill>
                <a:schemeClr val="accent6">
                  <a:lumMod val="50000"/>
                </a:schemeClr>
              </a:solidFill>
            </a:endParaRPr>
          </a:p>
        </p:txBody>
      </p:sp>
      <p:sp>
        <p:nvSpPr>
          <p:cNvPr id="128" name="ZoneTexte 127"/>
          <p:cNvSpPr txBox="1"/>
          <p:nvPr/>
        </p:nvSpPr>
        <p:spPr>
          <a:xfrm>
            <a:off x="6549812" y="4055282"/>
            <a:ext cx="972000" cy="246221"/>
          </a:xfrm>
          <a:prstGeom prst="rect">
            <a:avLst/>
          </a:prstGeom>
          <a:noFill/>
        </p:spPr>
        <p:txBody>
          <a:bodyPr wrap="square" rtlCol="0">
            <a:spAutoFit/>
          </a:bodyPr>
          <a:lstStyle/>
          <a:p>
            <a:r>
              <a:rPr lang="fr-FR" sz="1000" dirty="0">
                <a:solidFill>
                  <a:schemeClr val="accent6">
                    <a:lumMod val="50000"/>
                  </a:schemeClr>
                </a:solidFill>
              </a:rPr>
              <a:t>Opérateur</a:t>
            </a:r>
            <a:endParaRPr lang="fr-FR" sz="1000" dirty="0">
              <a:solidFill>
                <a:schemeClr val="accent6">
                  <a:lumMod val="50000"/>
                </a:schemeClr>
              </a:solidFill>
            </a:endParaRPr>
          </a:p>
        </p:txBody>
      </p:sp>
      <p:sp>
        <p:nvSpPr>
          <p:cNvPr id="3" name="ZoneTexte 2"/>
          <p:cNvSpPr txBox="1"/>
          <p:nvPr/>
        </p:nvSpPr>
        <p:spPr>
          <a:xfrm>
            <a:off x="6524911" y="4486256"/>
            <a:ext cx="972000" cy="246221"/>
          </a:xfrm>
          <a:prstGeom prst="rect">
            <a:avLst/>
          </a:prstGeom>
          <a:noFill/>
        </p:spPr>
        <p:txBody>
          <a:bodyPr wrap="square" rtlCol="0">
            <a:spAutoFit/>
          </a:bodyPr>
          <a:lstStyle/>
          <a:p>
            <a:r>
              <a:rPr lang="fr-FR" sz="1000" dirty="0">
                <a:solidFill>
                  <a:schemeClr val="accent6">
                    <a:lumMod val="50000"/>
                  </a:schemeClr>
                </a:solidFill>
              </a:rPr>
              <a:t>QHSEE</a:t>
            </a:r>
            <a:endParaRPr lang="fr-FR" sz="1000" dirty="0">
              <a:solidFill>
                <a:schemeClr val="accent6">
                  <a:lumMod val="50000"/>
                </a:schemeClr>
              </a:solidFill>
            </a:endParaRPr>
          </a:p>
        </p:txBody>
      </p:sp>
      <p:sp>
        <p:nvSpPr>
          <p:cNvPr id="7" name="ZoneTexte 6"/>
          <p:cNvSpPr txBox="1"/>
          <p:nvPr/>
        </p:nvSpPr>
        <p:spPr>
          <a:xfrm>
            <a:off x="7879563" y="4477029"/>
            <a:ext cx="1128882" cy="246221"/>
          </a:xfrm>
          <a:prstGeom prst="rect">
            <a:avLst/>
          </a:prstGeom>
          <a:noFill/>
        </p:spPr>
        <p:txBody>
          <a:bodyPr wrap="square" rtlCol="0">
            <a:spAutoFit/>
          </a:bodyPr>
          <a:lstStyle/>
          <a:p>
            <a:r>
              <a:rPr lang="fr-FR" sz="1000" dirty="0">
                <a:solidFill>
                  <a:schemeClr val="accent6">
                    <a:lumMod val="50000"/>
                  </a:schemeClr>
                </a:solidFill>
              </a:rPr>
              <a:t>Plans d’actions</a:t>
            </a:r>
            <a:endParaRPr lang="fr-FR" sz="1000" dirty="0">
              <a:solidFill>
                <a:schemeClr val="accent6">
                  <a:lumMod val="5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Architecture des systèmes </a:t>
            </a:r>
            <a:endParaRPr lang="fr-FR" dirty="0"/>
          </a:p>
        </p:txBody>
      </p:sp>
      <p:sp>
        <p:nvSpPr>
          <p:cNvPr id="4" name="Espace réservé de la date 3"/>
          <p:cNvSpPr>
            <a:spLocks noGrp="1"/>
          </p:cNvSpPr>
          <p:nvPr>
            <p:ph type="dt" sz="half" idx="2"/>
          </p:nvPr>
        </p:nvSpPr>
        <p:spPr/>
        <p:txBody>
          <a:bodyPr/>
          <a:lstStyle/>
          <a:p>
            <a:r>
              <a:rPr lang="fr-FR"/>
              <a:t>2023</a:t>
            </a:r>
            <a:endParaRPr lang="fr-FR" dirty="0"/>
          </a:p>
        </p:txBody>
      </p:sp>
      <p:sp>
        <p:nvSpPr>
          <p:cNvPr id="5" name="Espace réservé du pied de page 4"/>
          <p:cNvSpPr>
            <a:spLocks noGrp="1"/>
          </p:cNvSpPr>
          <p:nvPr>
            <p:ph type="ftr" sz="quarter" idx="3"/>
          </p:nvPr>
        </p:nvSpPr>
        <p:spPr/>
        <p:txBody>
          <a:bodyPr/>
          <a:lstStyle/>
          <a:p>
            <a:r>
              <a:rPr lang="fr-FR"/>
              <a:t>MES</a:t>
            </a:r>
            <a:endParaRPr lang="fr-FR" dirty="0"/>
          </a:p>
        </p:txBody>
      </p:sp>
      <p:sp>
        <p:nvSpPr>
          <p:cNvPr id="6" name="Espace réservé du numéro de diapositive 5"/>
          <p:cNvSpPr>
            <a:spLocks noGrp="1"/>
          </p:cNvSpPr>
          <p:nvPr>
            <p:ph type="sldNum" sz="quarter" idx="4"/>
          </p:nvPr>
        </p:nvSpPr>
        <p:spPr/>
        <p:txBody>
          <a:bodyPr/>
          <a:lstStyle/>
          <a:p>
            <a:fld id="{E527FD2F-592C-49CF-A887-8422598035D5}" type="slidenum">
              <a:rPr lang="uk-UA" smtClean="0"/>
            </a:fld>
            <a:endParaRPr lang="uk-UA" dirty="0"/>
          </a:p>
        </p:txBody>
      </p:sp>
      <p:sp>
        <p:nvSpPr>
          <p:cNvPr id="8" name="Rectangle : coins arrondis 7"/>
          <p:cNvSpPr/>
          <p:nvPr/>
        </p:nvSpPr>
        <p:spPr>
          <a:xfrm>
            <a:off x="7251782" y="1482798"/>
            <a:ext cx="2160000" cy="720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ERP</a:t>
            </a:r>
            <a:endParaRPr lang="fr-FR" dirty="0"/>
          </a:p>
        </p:txBody>
      </p:sp>
      <p:sp>
        <p:nvSpPr>
          <p:cNvPr id="9" name="Rectangle : coins arrondis 8"/>
          <p:cNvSpPr/>
          <p:nvPr/>
        </p:nvSpPr>
        <p:spPr>
          <a:xfrm>
            <a:off x="1844205" y="1526599"/>
            <a:ext cx="2160000" cy="720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PLM</a:t>
            </a:r>
            <a:endParaRPr lang="fr-FR" dirty="0"/>
          </a:p>
        </p:txBody>
      </p:sp>
      <p:sp>
        <p:nvSpPr>
          <p:cNvPr id="10" name="Rectangle : coins arrondis 9"/>
          <p:cNvSpPr/>
          <p:nvPr/>
        </p:nvSpPr>
        <p:spPr>
          <a:xfrm>
            <a:off x="5323839" y="3445303"/>
            <a:ext cx="2160000" cy="720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MOM - MES</a:t>
            </a:r>
            <a:endParaRPr lang="fr-FR" dirty="0"/>
          </a:p>
        </p:txBody>
      </p:sp>
      <p:sp>
        <p:nvSpPr>
          <p:cNvPr id="11" name="Rectangle : coins arrondis 10"/>
          <p:cNvSpPr/>
          <p:nvPr/>
        </p:nvSpPr>
        <p:spPr>
          <a:xfrm>
            <a:off x="5323839" y="5212162"/>
            <a:ext cx="2160000" cy="720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Historian</a:t>
            </a:r>
            <a:endParaRPr lang="fr-FR" dirty="0"/>
          </a:p>
        </p:txBody>
      </p:sp>
      <p:cxnSp>
        <p:nvCxnSpPr>
          <p:cNvPr id="13" name="Connecteur : en angle 12"/>
          <p:cNvCxnSpPr>
            <a:stCxn id="9" idx="2"/>
            <a:endCxn id="10" idx="1"/>
          </p:cNvCxnSpPr>
          <p:nvPr/>
        </p:nvCxnSpPr>
        <p:spPr>
          <a:xfrm rot="16200000" flipH="1">
            <a:off x="3344670" y="1826134"/>
            <a:ext cx="1558704" cy="2399634"/>
          </a:xfrm>
          <a:prstGeom prst="bentConnector2">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 coins arrondis 13"/>
          <p:cNvSpPr/>
          <p:nvPr/>
        </p:nvSpPr>
        <p:spPr>
          <a:xfrm>
            <a:off x="9161862" y="2593223"/>
            <a:ext cx="2160000" cy="720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Anaplan</a:t>
            </a:r>
            <a:endParaRPr lang="fr-FR" dirty="0"/>
          </a:p>
        </p:txBody>
      </p:sp>
      <p:cxnSp>
        <p:nvCxnSpPr>
          <p:cNvPr id="15" name="Connecteur : en angle 14"/>
          <p:cNvCxnSpPr>
            <a:stCxn id="9" idx="3"/>
            <a:endCxn id="8" idx="1"/>
          </p:cNvCxnSpPr>
          <p:nvPr/>
        </p:nvCxnSpPr>
        <p:spPr>
          <a:xfrm flipV="1">
            <a:off x="4004205" y="1842798"/>
            <a:ext cx="3247577" cy="43801"/>
          </a:xfrm>
          <a:prstGeom prst="bent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4169993" y="1293467"/>
            <a:ext cx="972000" cy="246221"/>
          </a:xfrm>
          <a:prstGeom prst="rect">
            <a:avLst/>
          </a:prstGeom>
          <a:noFill/>
        </p:spPr>
        <p:txBody>
          <a:bodyPr wrap="square" rtlCol="0">
            <a:spAutoFit/>
          </a:bodyPr>
          <a:lstStyle/>
          <a:p>
            <a:r>
              <a:rPr lang="fr-FR" sz="1000" dirty="0">
                <a:solidFill>
                  <a:schemeClr val="accent6">
                    <a:lumMod val="50000"/>
                  </a:schemeClr>
                </a:solidFill>
              </a:rPr>
              <a:t>Equipements</a:t>
            </a:r>
            <a:endParaRPr lang="fr-FR" sz="1000" dirty="0">
              <a:solidFill>
                <a:schemeClr val="accent6">
                  <a:lumMod val="50000"/>
                </a:schemeClr>
              </a:solidFill>
            </a:endParaRPr>
          </a:p>
        </p:txBody>
      </p:sp>
      <p:sp>
        <p:nvSpPr>
          <p:cNvPr id="20" name="ZoneTexte 19"/>
          <p:cNvSpPr txBox="1"/>
          <p:nvPr/>
        </p:nvSpPr>
        <p:spPr>
          <a:xfrm>
            <a:off x="4181622" y="1584071"/>
            <a:ext cx="972000" cy="246221"/>
          </a:xfrm>
          <a:prstGeom prst="rect">
            <a:avLst/>
          </a:prstGeom>
          <a:noFill/>
        </p:spPr>
        <p:txBody>
          <a:bodyPr wrap="square" rtlCol="0">
            <a:spAutoFit/>
          </a:bodyPr>
          <a:lstStyle/>
          <a:p>
            <a:r>
              <a:rPr lang="fr-FR" sz="1000" dirty="0">
                <a:solidFill>
                  <a:schemeClr val="accent6">
                    <a:lumMod val="50000"/>
                  </a:schemeClr>
                </a:solidFill>
              </a:rPr>
              <a:t>Articles</a:t>
            </a:r>
            <a:endParaRPr lang="fr-FR" sz="1000" dirty="0">
              <a:solidFill>
                <a:schemeClr val="accent6">
                  <a:lumMod val="50000"/>
                </a:schemeClr>
              </a:solidFill>
            </a:endParaRPr>
          </a:p>
        </p:txBody>
      </p:sp>
      <p:sp>
        <p:nvSpPr>
          <p:cNvPr id="21" name="ZoneTexte 20"/>
          <p:cNvSpPr txBox="1"/>
          <p:nvPr/>
        </p:nvSpPr>
        <p:spPr>
          <a:xfrm>
            <a:off x="4213724" y="1921588"/>
            <a:ext cx="972000" cy="246221"/>
          </a:xfrm>
          <a:prstGeom prst="rect">
            <a:avLst/>
          </a:prstGeom>
          <a:noFill/>
        </p:spPr>
        <p:txBody>
          <a:bodyPr wrap="square" rtlCol="0">
            <a:spAutoFit/>
          </a:bodyPr>
          <a:lstStyle/>
          <a:p>
            <a:r>
              <a:rPr lang="fr-FR" sz="1000" dirty="0">
                <a:solidFill>
                  <a:schemeClr val="accent6">
                    <a:lumMod val="50000"/>
                  </a:schemeClr>
                </a:solidFill>
              </a:rPr>
              <a:t>Spécifications</a:t>
            </a:r>
            <a:endParaRPr lang="fr-FR" sz="1000" dirty="0">
              <a:solidFill>
                <a:schemeClr val="accent6">
                  <a:lumMod val="50000"/>
                </a:schemeClr>
              </a:solidFill>
            </a:endParaRPr>
          </a:p>
        </p:txBody>
      </p:sp>
      <p:cxnSp>
        <p:nvCxnSpPr>
          <p:cNvPr id="22" name="Connecteur : en angle 21"/>
          <p:cNvCxnSpPr>
            <a:stCxn id="10" idx="0"/>
            <a:endCxn id="8" idx="2"/>
          </p:cNvCxnSpPr>
          <p:nvPr/>
        </p:nvCxnSpPr>
        <p:spPr>
          <a:xfrm rot="5400000" flipH="1" flipV="1">
            <a:off x="6746558" y="1860080"/>
            <a:ext cx="1242505" cy="1927943"/>
          </a:xfrm>
          <a:prstGeom prst="bent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6403839" y="2400696"/>
            <a:ext cx="972000" cy="246221"/>
          </a:xfrm>
          <a:prstGeom prst="rect">
            <a:avLst/>
          </a:prstGeom>
          <a:noFill/>
        </p:spPr>
        <p:txBody>
          <a:bodyPr wrap="square" rtlCol="0">
            <a:spAutoFit/>
          </a:bodyPr>
          <a:lstStyle/>
          <a:p>
            <a:r>
              <a:rPr lang="fr-FR" sz="1000" dirty="0">
                <a:solidFill>
                  <a:schemeClr val="accent6">
                    <a:lumMod val="50000"/>
                  </a:schemeClr>
                </a:solidFill>
              </a:rPr>
              <a:t>Articles</a:t>
            </a:r>
            <a:endParaRPr lang="fr-FR" sz="1000" dirty="0">
              <a:solidFill>
                <a:schemeClr val="accent6">
                  <a:lumMod val="50000"/>
                </a:schemeClr>
              </a:solidFill>
            </a:endParaRPr>
          </a:p>
        </p:txBody>
      </p:sp>
      <p:sp>
        <p:nvSpPr>
          <p:cNvPr id="26" name="ZoneTexte 25"/>
          <p:cNvSpPr txBox="1"/>
          <p:nvPr/>
        </p:nvSpPr>
        <p:spPr>
          <a:xfrm>
            <a:off x="6403839" y="2572987"/>
            <a:ext cx="972000" cy="246221"/>
          </a:xfrm>
          <a:prstGeom prst="rect">
            <a:avLst/>
          </a:prstGeom>
          <a:noFill/>
        </p:spPr>
        <p:txBody>
          <a:bodyPr wrap="square" rtlCol="0">
            <a:spAutoFit/>
          </a:bodyPr>
          <a:lstStyle/>
          <a:p>
            <a:r>
              <a:rPr lang="fr-FR" sz="1000" dirty="0">
                <a:solidFill>
                  <a:schemeClr val="accent6">
                    <a:lumMod val="50000"/>
                  </a:schemeClr>
                </a:solidFill>
              </a:rPr>
              <a:t>Commandes</a:t>
            </a:r>
            <a:endParaRPr lang="fr-FR" sz="1000" dirty="0">
              <a:solidFill>
                <a:schemeClr val="accent6">
                  <a:lumMod val="50000"/>
                </a:schemeClr>
              </a:solidFill>
            </a:endParaRPr>
          </a:p>
        </p:txBody>
      </p:sp>
      <p:sp>
        <p:nvSpPr>
          <p:cNvPr id="27" name="ZoneTexte 26"/>
          <p:cNvSpPr txBox="1"/>
          <p:nvPr/>
        </p:nvSpPr>
        <p:spPr>
          <a:xfrm>
            <a:off x="6403839" y="2836854"/>
            <a:ext cx="972000" cy="246221"/>
          </a:xfrm>
          <a:prstGeom prst="rect">
            <a:avLst/>
          </a:prstGeom>
          <a:noFill/>
        </p:spPr>
        <p:txBody>
          <a:bodyPr wrap="square" rtlCol="0">
            <a:spAutoFit/>
          </a:bodyPr>
          <a:lstStyle/>
          <a:p>
            <a:r>
              <a:rPr lang="fr-FR" sz="1000" dirty="0">
                <a:solidFill>
                  <a:schemeClr val="accent6">
                    <a:lumMod val="50000"/>
                  </a:schemeClr>
                </a:solidFill>
              </a:rPr>
              <a:t>Stocks</a:t>
            </a:r>
            <a:endParaRPr lang="fr-FR" sz="1000" dirty="0">
              <a:solidFill>
                <a:schemeClr val="accent6">
                  <a:lumMod val="50000"/>
                </a:schemeClr>
              </a:solidFill>
            </a:endParaRPr>
          </a:p>
        </p:txBody>
      </p:sp>
      <p:cxnSp>
        <p:nvCxnSpPr>
          <p:cNvPr id="28" name="Connecteur : en angle 27"/>
          <p:cNvCxnSpPr>
            <a:stCxn id="10" idx="2"/>
            <a:endCxn id="11" idx="0"/>
          </p:cNvCxnSpPr>
          <p:nvPr/>
        </p:nvCxnSpPr>
        <p:spPr>
          <a:xfrm rot="5400000">
            <a:off x="5880410" y="4688732"/>
            <a:ext cx="1046859" cy="12700"/>
          </a:xfrm>
          <a:prstGeom prst="bentConnector3">
            <a:avLst>
              <a:gd name="adj1" fmla="val 50000"/>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6529701" y="4284048"/>
            <a:ext cx="972000" cy="246221"/>
          </a:xfrm>
          <a:prstGeom prst="rect">
            <a:avLst/>
          </a:prstGeom>
          <a:noFill/>
        </p:spPr>
        <p:txBody>
          <a:bodyPr wrap="square" rtlCol="0">
            <a:spAutoFit/>
          </a:bodyPr>
          <a:lstStyle/>
          <a:p>
            <a:r>
              <a:rPr lang="fr-FR" sz="1000" dirty="0">
                <a:solidFill>
                  <a:schemeClr val="accent6">
                    <a:lumMod val="50000"/>
                  </a:schemeClr>
                </a:solidFill>
              </a:rPr>
              <a:t>Evènements</a:t>
            </a:r>
            <a:endParaRPr lang="fr-FR" sz="1000" dirty="0">
              <a:solidFill>
                <a:schemeClr val="accent6">
                  <a:lumMod val="50000"/>
                </a:schemeClr>
              </a:solidFill>
            </a:endParaRPr>
          </a:p>
        </p:txBody>
      </p:sp>
      <p:sp>
        <p:nvSpPr>
          <p:cNvPr id="33" name="ZoneTexte 32"/>
          <p:cNvSpPr txBox="1"/>
          <p:nvPr/>
        </p:nvSpPr>
        <p:spPr>
          <a:xfrm>
            <a:off x="6529701" y="4556499"/>
            <a:ext cx="972000" cy="246221"/>
          </a:xfrm>
          <a:prstGeom prst="rect">
            <a:avLst/>
          </a:prstGeom>
          <a:noFill/>
        </p:spPr>
        <p:txBody>
          <a:bodyPr wrap="square" rtlCol="0">
            <a:spAutoFit/>
          </a:bodyPr>
          <a:lstStyle/>
          <a:p>
            <a:r>
              <a:rPr lang="fr-FR" sz="1000" dirty="0">
                <a:solidFill>
                  <a:schemeClr val="accent6">
                    <a:lumMod val="50000"/>
                  </a:schemeClr>
                </a:solidFill>
              </a:rPr>
              <a:t>Contextes</a:t>
            </a:r>
            <a:endParaRPr lang="fr-FR" sz="1000" dirty="0">
              <a:solidFill>
                <a:schemeClr val="accent6">
                  <a:lumMod val="50000"/>
                </a:schemeClr>
              </a:solidFill>
            </a:endParaRPr>
          </a:p>
        </p:txBody>
      </p:sp>
      <p:sp>
        <p:nvSpPr>
          <p:cNvPr id="34" name="ZoneTexte 33"/>
          <p:cNvSpPr txBox="1"/>
          <p:nvPr/>
        </p:nvSpPr>
        <p:spPr>
          <a:xfrm>
            <a:off x="2991944" y="3497377"/>
            <a:ext cx="972000" cy="246221"/>
          </a:xfrm>
          <a:prstGeom prst="rect">
            <a:avLst/>
          </a:prstGeom>
          <a:noFill/>
        </p:spPr>
        <p:txBody>
          <a:bodyPr wrap="square" rtlCol="0">
            <a:spAutoFit/>
          </a:bodyPr>
          <a:lstStyle/>
          <a:p>
            <a:r>
              <a:rPr lang="fr-FR" sz="1000" dirty="0">
                <a:solidFill>
                  <a:schemeClr val="accent6">
                    <a:lumMod val="50000"/>
                  </a:schemeClr>
                </a:solidFill>
              </a:rPr>
              <a:t>Equipements</a:t>
            </a:r>
            <a:endParaRPr lang="fr-FR" sz="1000" dirty="0">
              <a:solidFill>
                <a:schemeClr val="accent6">
                  <a:lumMod val="50000"/>
                </a:schemeClr>
              </a:solidFill>
            </a:endParaRPr>
          </a:p>
        </p:txBody>
      </p:sp>
      <p:sp>
        <p:nvSpPr>
          <p:cNvPr id="35" name="ZoneTexte 34"/>
          <p:cNvSpPr txBox="1"/>
          <p:nvPr/>
        </p:nvSpPr>
        <p:spPr>
          <a:xfrm>
            <a:off x="2999602" y="3919081"/>
            <a:ext cx="972000" cy="246221"/>
          </a:xfrm>
          <a:prstGeom prst="rect">
            <a:avLst/>
          </a:prstGeom>
          <a:noFill/>
        </p:spPr>
        <p:txBody>
          <a:bodyPr wrap="square" rtlCol="0">
            <a:spAutoFit/>
          </a:bodyPr>
          <a:lstStyle/>
          <a:p>
            <a:r>
              <a:rPr lang="fr-FR" sz="1000" dirty="0">
                <a:solidFill>
                  <a:schemeClr val="accent6">
                    <a:lumMod val="50000"/>
                  </a:schemeClr>
                </a:solidFill>
              </a:rPr>
              <a:t>Spécifications</a:t>
            </a:r>
            <a:endParaRPr lang="fr-FR" sz="1000" dirty="0">
              <a:solidFill>
                <a:schemeClr val="accent6">
                  <a:lumMod val="50000"/>
                </a:schemeClr>
              </a:solidFill>
            </a:endParaRPr>
          </a:p>
        </p:txBody>
      </p:sp>
      <p:sp>
        <p:nvSpPr>
          <p:cNvPr id="36" name="ZoneTexte 35"/>
          <p:cNvSpPr txBox="1"/>
          <p:nvPr/>
        </p:nvSpPr>
        <p:spPr>
          <a:xfrm>
            <a:off x="2991944" y="4208794"/>
            <a:ext cx="972000" cy="246221"/>
          </a:xfrm>
          <a:prstGeom prst="rect">
            <a:avLst/>
          </a:prstGeom>
          <a:noFill/>
        </p:spPr>
        <p:txBody>
          <a:bodyPr wrap="square" rtlCol="0">
            <a:spAutoFit/>
          </a:bodyPr>
          <a:lstStyle/>
          <a:p>
            <a:r>
              <a:rPr lang="fr-FR" sz="1000" dirty="0">
                <a:solidFill>
                  <a:schemeClr val="accent6">
                    <a:lumMod val="50000"/>
                  </a:schemeClr>
                </a:solidFill>
              </a:rPr>
              <a:t>Procédures</a:t>
            </a:r>
            <a:endParaRPr lang="fr-FR" sz="1000" dirty="0">
              <a:solidFill>
                <a:schemeClr val="accent6">
                  <a:lumMod val="50000"/>
                </a:schemeClr>
              </a:solidFill>
            </a:endParaRPr>
          </a:p>
        </p:txBody>
      </p:sp>
      <p:sp>
        <p:nvSpPr>
          <p:cNvPr id="37" name="ZoneTexte 36"/>
          <p:cNvSpPr txBox="1"/>
          <p:nvPr/>
        </p:nvSpPr>
        <p:spPr>
          <a:xfrm>
            <a:off x="2999602" y="3256283"/>
            <a:ext cx="2044342" cy="246221"/>
          </a:xfrm>
          <a:prstGeom prst="rect">
            <a:avLst/>
          </a:prstGeom>
          <a:noFill/>
        </p:spPr>
        <p:txBody>
          <a:bodyPr wrap="square" rtlCol="0">
            <a:spAutoFit/>
          </a:bodyPr>
          <a:lstStyle/>
          <a:p>
            <a:r>
              <a:rPr lang="fr-FR" sz="1000" dirty="0">
                <a:solidFill>
                  <a:schemeClr val="accent6">
                    <a:lumMod val="50000"/>
                  </a:schemeClr>
                </a:solidFill>
              </a:rPr>
              <a:t>Infos techniques (PID, plans, …)</a:t>
            </a:r>
            <a:endParaRPr lang="fr-FR" sz="1000" dirty="0">
              <a:solidFill>
                <a:schemeClr val="accent6">
                  <a:lumMod val="50000"/>
                </a:schemeClr>
              </a:solidFill>
            </a:endParaRPr>
          </a:p>
        </p:txBody>
      </p:sp>
      <p:cxnSp>
        <p:nvCxnSpPr>
          <p:cNvPr id="38" name="Connecteur : en angle 37"/>
          <p:cNvCxnSpPr>
            <a:stCxn id="14" idx="0"/>
            <a:endCxn id="8" idx="3"/>
          </p:cNvCxnSpPr>
          <p:nvPr/>
        </p:nvCxnSpPr>
        <p:spPr>
          <a:xfrm rot="16200000" flipV="1">
            <a:off x="9451610" y="1802971"/>
            <a:ext cx="750425" cy="830080"/>
          </a:xfrm>
          <a:prstGeom prst="bentConnector2">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onnecteur : en angle 40"/>
          <p:cNvCxnSpPr>
            <a:stCxn id="10" idx="3"/>
            <a:endCxn id="14" idx="2"/>
          </p:cNvCxnSpPr>
          <p:nvPr/>
        </p:nvCxnSpPr>
        <p:spPr>
          <a:xfrm flipV="1">
            <a:off x="7483839" y="3313223"/>
            <a:ext cx="2758023" cy="492080"/>
          </a:xfrm>
          <a:prstGeom prst="bentConnector2">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7763734" y="3528701"/>
            <a:ext cx="972000" cy="246221"/>
          </a:xfrm>
          <a:prstGeom prst="rect">
            <a:avLst/>
          </a:prstGeom>
          <a:noFill/>
        </p:spPr>
        <p:txBody>
          <a:bodyPr wrap="square" rtlCol="0">
            <a:spAutoFit/>
          </a:bodyPr>
          <a:lstStyle/>
          <a:p>
            <a:r>
              <a:rPr lang="fr-FR" sz="1000" dirty="0">
                <a:solidFill>
                  <a:schemeClr val="accent6">
                    <a:lumMod val="50000"/>
                  </a:schemeClr>
                </a:solidFill>
              </a:rPr>
              <a:t>PDP</a:t>
            </a:r>
            <a:endParaRPr lang="fr-FR" sz="1000" dirty="0">
              <a:solidFill>
                <a:schemeClr val="accent6">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sz="2400" dirty="0"/>
              <a:t>Planning de solution MES: développement en quelques mois</a:t>
            </a:r>
            <a:endParaRPr lang="fr-FR" sz="2400" dirty="0"/>
          </a:p>
        </p:txBody>
      </p:sp>
      <p:sp>
        <p:nvSpPr>
          <p:cNvPr id="4" name="Espace réservé de la date 3"/>
          <p:cNvSpPr>
            <a:spLocks noGrp="1"/>
          </p:cNvSpPr>
          <p:nvPr>
            <p:ph type="dt" sz="half" idx="2"/>
          </p:nvPr>
        </p:nvSpPr>
        <p:spPr/>
        <p:txBody>
          <a:bodyPr/>
          <a:lstStyle/>
          <a:p>
            <a:r>
              <a:rPr lang="fr-FR"/>
              <a:t>2023</a:t>
            </a:r>
            <a:endParaRPr lang="fr-FR" dirty="0"/>
          </a:p>
        </p:txBody>
      </p:sp>
      <p:sp>
        <p:nvSpPr>
          <p:cNvPr id="5" name="Espace réservé du pied de page 4"/>
          <p:cNvSpPr>
            <a:spLocks noGrp="1"/>
          </p:cNvSpPr>
          <p:nvPr>
            <p:ph type="ftr" sz="quarter" idx="3"/>
          </p:nvPr>
        </p:nvSpPr>
        <p:spPr/>
        <p:txBody>
          <a:bodyPr/>
          <a:lstStyle/>
          <a:p>
            <a:r>
              <a:rPr lang="fr-FR"/>
              <a:t>MES</a:t>
            </a:r>
            <a:endParaRPr lang="fr-FR" dirty="0"/>
          </a:p>
        </p:txBody>
      </p:sp>
      <p:sp>
        <p:nvSpPr>
          <p:cNvPr id="6" name="Espace réservé du numéro de diapositive 5"/>
          <p:cNvSpPr>
            <a:spLocks noGrp="1"/>
          </p:cNvSpPr>
          <p:nvPr>
            <p:ph type="sldNum" sz="quarter" idx="4"/>
          </p:nvPr>
        </p:nvSpPr>
        <p:spPr/>
        <p:txBody>
          <a:bodyPr/>
          <a:lstStyle/>
          <a:p>
            <a:fld id="{E527FD2F-592C-49CF-A887-8422598035D5}" type="slidenum">
              <a:rPr lang="uk-UA" smtClean="0"/>
            </a:fld>
            <a:endParaRPr lang="uk-UA" dirty="0"/>
          </a:p>
        </p:txBody>
      </p:sp>
      <p:sp>
        <p:nvSpPr>
          <p:cNvPr id="3" name="Flèche : pentagone 2"/>
          <p:cNvSpPr/>
          <p:nvPr/>
        </p:nvSpPr>
        <p:spPr>
          <a:xfrm>
            <a:off x="854758" y="3129666"/>
            <a:ext cx="2743200" cy="360000"/>
          </a:xfrm>
          <a:prstGeom prst="homePlate">
            <a:avLst>
              <a:gd name="adj" fmla="val 231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Cahier des charges général</a:t>
            </a:r>
            <a:endParaRPr lang="fr-FR" sz="1400" dirty="0"/>
          </a:p>
        </p:txBody>
      </p:sp>
      <p:sp>
        <p:nvSpPr>
          <p:cNvPr id="7" name="Flèche : pentagone 6"/>
          <p:cNvSpPr/>
          <p:nvPr/>
        </p:nvSpPr>
        <p:spPr>
          <a:xfrm>
            <a:off x="3993203" y="3002894"/>
            <a:ext cx="936000" cy="828000"/>
          </a:xfrm>
          <a:prstGeom prst="homePlate">
            <a:avLst>
              <a:gd name="adj" fmla="val 231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Choix de la solution</a:t>
            </a:r>
            <a:endParaRPr lang="fr-FR" sz="1400" dirty="0"/>
          </a:p>
        </p:txBody>
      </p:sp>
      <p:sp>
        <p:nvSpPr>
          <p:cNvPr id="8" name="Flèche : pentagone 7"/>
          <p:cNvSpPr/>
          <p:nvPr/>
        </p:nvSpPr>
        <p:spPr>
          <a:xfrm>
            <a:off x="4153611" y="3879355"/>
            <a:ext cx="936000" cy="828000"/>
          </a:xfrm>
          <a:prstGeom prst="homePlate">
            <a:avLst>
              <a:gd name="adj" fmla="val 231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Choix de l’intégrateur</a:t>
            </a:r>
            <a:endParaRPr lang="fr-FR" sz="1400" dirty="0"/>
          </a:p>
        </p:txBody>
      </p:sp>
      <p:sp>
        <p:nvSpPr>
          <p:cNvPr id="9" name="Flèche : pentagone 8"/>
          <p:cNvSpPr/>
          <p:nvPr/>
        </p:nvSpPr>
        <p:spPr>
          <a:xfrm>
            <a:off x="5351675" y="3349966"/>
            <a:ext cx="1692000" cy="504000"/>
          </a:xfrm>
          <a:prstGeom prst="homePlate">
            <a:avLst>
              <a:gd name="adj" fmla="val 231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Cahier des charges détaillé</a:t>
            </a:r>
            <a:endParaRPr lang="fr-FR" sz="1400" dirty="0"/>
          </a:p>
        </p:txBody>
      </p:sp>
      <p:sp>
        <p:nvSpPr>
          <p:cNvPr id="10" name="Flèche : pentagone 9"/>
          <p:cNvSpPr/>
          <p:nvPr/>
        </p:nvSpPr>
        <p:spPr>
          <a:xfrm>
            <a:off x="5567252" y="3961719"/>
            <a:ext cx="1692000" cy="504000"/>
          </a:xfrm>
          <a:prstGeom prst="homePlate">
            <a:avLst>
              <a:gd name="adj" fmla="val 231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Développement de l’outil</a:t>
            </a:r>
            <a:endParaRPr lang="fr-FR" sz="1400" dirty="0"/>
          </a:p>
        </p:txBody>
      </p:sp>
      <p:sp>
        <p:nvSpPr>
          <p:cNvPr id="11" name="Flèche : pentagone 10"/>
          <p:cNvSpPr/>
          <p:nvPr/>
        </p:nvSpPr>
        <p:spPr>
          <a:xfrm>
            <a:off x="7615932" y="3139407"/>
            <a:ext cx="1656000" cy="360000"/>
          </a:xfrm>
          <a:prstGeom prst="homePlate">
            <a:avLst>
              <a:gd name="adj" fmla="val 231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Implémentation IT</a:t>
            </a:r>
            <a:endParaRPr lang="fr-FR" sz="1400" dirty="0"/>
          </a:p>
        </p:txBody>
      </p:sp>
      <p:sp>
        <p:nvSpPr>
          <p:cNvPr id="12" name="Flèche : pentagone 11"/>
          <p:cNvSpPr/>
          <p:nvPr/>
        </p:nvSpPr>
        <p:spPr>
          <a:xfrm>
            <a:off x="719138" y="2655715"/>
            <a:ext cx="3091715" cy="2088000"/>
          </a:xfrm>
          <a:prstGeom prst="homePlate">
            <a:avLst>
              <a:gd name="adj" fmla="val 109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a:solidFill>
                  <a:schemeClr val="tx1"/>
                </a:solidFill>
              </a:rPr>
              <a:t>1. Expression du besoin</a:t>
            </a:r>
            <a:endParaRPr lang="fr-FR" dirty="0">
              <a:solidFill>
                <a:schemeClr val="tx1"/>
              </a:solidFill>
            </a:endParaRPr>
          </a:p>
        </p:txBody>
      </p:sp>
      <p:sp>
        <p:nvSpPr>
          <p:cNvPr id="13" name="Flèche : pentagone 12"/>
          <p:cNvSpPr/>
          <p:nvPr/>
        </p:nvSpPr>
        <p:spPr>
          <a:xfrm>
            <a:off x="3879453" y="2667731"/>
            <a:ext cx="1332000" cy="2088000"/>
          </a:xfrm>
          <a:prstGeom prst="homePlate">
            <a:avLst>
              <a:gd name="adj" fmla="val 109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a:solidFill>
                  <a:schemeClr val="tx1"/>
                </a:solidFill>
              </a:rPr>
              <a:t>2. Choix</a:t>
            </a:r>
            <a:endParaRPr lang="fr-FR" dirty="0">
              <a:solidFill>
                <a:schemeClr val="tx1"/>
              </a:solidFill>
            </a:endParaRPr>
          </a:p>
        </p:txBody>
      </p:sp>
      <p:sp>
        <p:nvSpPr>
          <p:cNvPr id="14" name="Flèche : pentagone 13"/>
          <p:cNvSpPr/>
          <p:nvPr/>
        </p:nvSpPr>
        <p:spPr>
          <a:xfrm>
            <a:off x="5287433" y="2667731"/>
            <a:ext cx="2160000" cy="2088000"/>
          </a:xfrm>
          <a:prstGeom prst="homePlate">
            <a:avLst>
              <a:gd name="adj" fmla="val 109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a:solidFill>
                  <a:schemeClr val="tx1"/>
                </a:solidFill>
              </a:rPr>
              <a:t>3. Développement</a:t>
            </a:r>
            <a:endParaRPr lang="fr-FR" dirty="0">
              <a:solidFill>
                <a:schemeClr val="tx1"/>
              </a:solidFill>
            </a:endParaRPr>
          </a:p>
        </p:txBody>
      </p:sp>
      <p:sp>
        <p:nvSpPr>
          <p:cNvPr id="15" name="Flèche : pentagone 14"/>
          <p:cNvSpPr/>
          <p:nvPr/>
        </p:nvSpPr>
        <p:spPr>
          <a:xfrm>
            <a:off x="7513106" y="2667731"/>
            <a:ext cx="3384000" cy="2088000"/>
          </a:xfrm>
          <a:prstGeom prst="homePlate">
            <a:avLst>
              <a:gd name="adj" fmla="val 1099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r-FR" dirty="0">
                <a:solidFill>
                  <a:schemeClr val="tx1"/>
                </a:solidFill>
              </a:rPr>
              <a:t>4. Implémentation</a:t>
            </a:r>
            <a:endParaRPr lang="fr-FR" dirty="0">
              <a:solidFill>
                <a:schemeClr val="tx1"/>
              </a:solidFill>
            </a:endParaRPr>
          </a:p>
        </p:txBody>
      </p:sp>
      <p:sp>
        <p:nvSpPr>
          <p:cNvPr id="16" name="Flèche : pentagone 15"/>
          <p:cNvSpPr/>
          <p:nvPr/>
        </p:nvSpPr>
        <p:spPr>
          <a:xfrm>
            <a:off x="7615932" y="3562273"/>
            <a:ext cx="2988000" cy="360000"/>
          </a:xfrm>
          <a:prstGeom prst="homePlate">
            <a:avLst>
              <a:gd name="adj" fmla="val 231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Conduite de changement</a:t>
            </a:r>
            <a:endParaRPr lang="fr-FR" sz="1400" dirty="0"/>
          </a:p>
        </p:txBody>
      </p:sp>
      <p:sp>
        <p:nvSpPr>
          <p:cNvPr id="17" name="Flèche : pentagone 16"/>
          <p:cNvSpPr/>
          <p:nvPr/>
        </p:nvSpPr>
        <p:spPr>
          <a:xfrm>
            <a:off x="7742962" y="3998646"/>
            <a:ext cx="2988000" cy="360000"/>
          </a:xfrm>
          <a:prstGeom prst="homePlate">
            <a:avLst>
              <a:gd name="adj" fmla="val 231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Support</a:t>
            </a:r>
            <a:endParaRPr lang="fr-FR" sz="1400" dirty="0"/>
          </a:p>
        </p:txBody>
      </p:sp>
      <p:sp>
        <p:nvSpPr>
          <p:cNvPr id="18" name="Flèche : pentagone 17"/>
          <p:cNvSpPr/>
          <p:nvPr/>
        </p:nvSpPr>
        <p:spPr>
          <a:xfrm>
            <a:off x="1720678" y="3580318"/>
            <a:ext cx="1296000" cy="468000"/>
          </a:xfrm>
          <a:prstGeom prst="homePlate">
            <a:avLst>
              <a:gd name="adj" fmla="val 231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Stratégie de déploiement</a:t>
            </a:r>
            <a:endParaRPr lang="fr-FR" sz="1400" dirty="0"/>
          </a:p>
        </p:txBody>
      </p:sp>
      <p:sp>
        <p:nvSpPr>
          <p:cNvPr id="19" name="Flèche : chevron 18"/>
          <p:cNvSpPr/>
          <p:nvPr/>
        </p:nvSpPr>
        <p:spPr>
          <a:xfrm>
            <a:off x="10820400" y="2667731"/>
            <a:ext cx="393700" cy="2088000"/>
          </a:xfrm>
          <a:prstGeom prst="chevr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Flèche : chevron 19"/>
          <p:cNvSpPr/>
          <p:nvPr/>
        </p:nvSpPr>
        <p:spPr>
          <a:xfrm>
            <a:off x="11156950" y="2667731"/>
            <a:ext cx="393700" cy="2088000"/>
          </a:xfrm>
          <a:prstGeom prst="chevr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ZoneTexte 20"/>
          <p:cNvSpPr txBox="1"/>
          <p:nvPr/>
        </p:nvSpPr>
        <p:spPr>
          <a:xfrm>
            <a:off x="4799066" y="2138889"/>
            <a:ext cx="612000" cy="349702"/>
          </a:xfrm>
          <a:prstGeom prst="rect">
            <a:avLst/>
          </a:prstGeom>
          <a:solidFill>
            <a:schemeClr val="accent6"/>
          </a:solidFill>
        </p:spPr>
        <p:txBody>
          <a:bodyPr wrap="square" lIns="36000" tIns="36000" rIns="36000" bIns="36000" rtlCol="0" anchor="ctr" anchorCtr="0">
            <a:spAutoFit/>
          </a:bodyPr>
          <a:lstStyle/>
          <a:p>
            <a:pPr algn="ctr"/>
            <a:r>
              <a:rPr lang="fr-FR" dirty="0">
                <a:solidFill>
                  <a:schemeClr val="bg1"/>
                </a:solidFill>
              </a:rPr>
              <a:t>m</a:t>
            </a:r>
            <a:endParaRPr lang="fr-FR" dirty="0">
              <a:solidFill>
                <a:schemeClr val="bg1"/>
              </a:solidFill>
            </a:endParaRPr>
          </a:p>
        </p:txBody>
      </p:sp>
      <p:sp>
        <p:nvSpPr>
          <p:cNvPr id="22" name="ZoneTexte 21"/>
          <p:cNvSpPr txBox="1"/>
          <p:nvPr/>
        </p:nvSpPr>
        <p:spPr>
          <a:xfrm>
            <a:off x="5473562" y="2138889"/>
            <a:ext cx="612000" cy="349702"/>
          </a:xfrm>
          <a:prstGeom prst="rect">
            <a:avLst/>
          </a:prstGeom>
          <a:solidFill>
            <a:schemeClr val="accent6"/>
          </a:solidFill>
        </p:spPr>
        <p:txBody>
          <a:bodyPr wrap="square" lIns="36000" tIns="36000" rIns="36000" bIns="36000" rtlCol="0" anchor="ctr" anchorCtr="0">
            <a:spAutoFit/>
          </a:bodyPr>
          <a:lstStyle/>
          <a:p>
            <a:pPr algn="ctr"/>
            <a:r>
              <a:rPr lang="fr-FR" dirty="0">
                <a:solidFill>
                  <a:schemeClr val="bg1"/>
                </a:solidFill>
              </a:rPr>
              <a:t>m</a:t>
            </a:r>
            <a:endParaRPr lang="fr-FR" dirty="0">
              <a:solidFill>
                <a:schemeClr val="bg1"/>
              </a:solidFill>
            </a:endParaRPr>
          </a:p>
        </p:txBody>
      </p:sp>
      <p:sp>
        <p:nvSpPr>
          <p:cNvPr id="23" name="ZoneTexte 22"/>
          <p:cNvSpPr txBox="1"/>
          <p:nvPr/>
        </p:nvSpPr>
        <p:spPr>
          <a:xfrm>
            <a:off x="6148059" y="2138889"/>
            <a:ext cx="612000" cy="349702"/>
          </a:xfrm>
          <a:prstGeom prst="rect">
            <a:avLst/>
          </a:prstGeom>
          <a:solidFill>
            <a:schemeClr val="accent6"/>
          </a:solidFill>
        </p:spPr>
        <p:txBody>
          <a:bodyPr wrap="square" lIns="36000" tIns="36000" rIns="36000" bIns="36000" rtlCol="0" anchor="ctr" anchorCtr="0">
            <a:spAutoFit/>
          </a:bodyPr>
          <a:lstStyle/>
          <a:p>
            <a:pPr algn="ctr"/>
            <a:r>
              <a:rPr lang="fr-FR" dirty="0">
                <a:solidFill>
                  <a:schemeClr val="bg1"/>
                </a:solidFill>
              </a:rPr>
              <a:t>m</a:t>
            </a:r>
            <a:endParaRPr lang="fr-FR" dirty="0">
              <a:solidFill>
                <a:schemeClr val="bg1"/>
              </a:solidFill>
            </a:endParaRPr>
          </a:p>
        </p:txBody>
      </p:sp>
      <p:sp>
        <p:nvSpPr>
          <p:cNvPr id="24" name="ZoneTexte 23"/>
          <p:cNvSpPr txBox="1"/>
          <p:nvPr/>
        </p:nvSpPr>
        <p:spPr>
          <a:xfrm>
            <a:off x="752090" y="2138889"/>
            <a:ext cx="612000" cy="349702"/>
          </a:xfrm>
          <a:prstGeom prst="rect">
            <a:avLst/>
          </a:prstGeom>
          <a:solidFill>
            <a:schemeClr val="accent6"/>
          </a:solidFill>
        </p:spPr>
        <p:txBody>
          <a:bodyPr wrap="square" lIns="36000" tIns="36000" rIns="36000" bIns="36000" rtlCol="0" anchor="ctr" anchorCtr="0">
            <a:spAutoFit/>
          </a:bodyPr>
          <a:lstStyle/>
          <a:p>
            <a:pPr algn="ctr"/>
            <a:r>
              <a:rPr lang="fr-FR" dirty="0">
                <a:solidFill>
                  <a:schemeClr val="bg1"/>
                </a:solidFill>
              </a:rPr>
              <a:t>m</a:t>
            </a:r>
            <a:endParaRPr lang="fr-FR" dirty="0">
              <a:solidFill>
                <a:schemeClr val="bg1"/>
              </a:solidFill>
            </a:endParaRPr>
          </a:p>
        </p:txBody>
      </p:sp>
      <p:sp>
        <p:nvSpPr>
          <p:cNvPr id="25" name="ZoneTexte 24"/>
          <p:cNvSpPr txBox="1"/>
          <p:nvPr/>
        </p:nvSpPr>
        <p:spPr>
          <a:xfrm>
            <a:off x="1426586" y="2138889"/>
            <a:ext cx="612000" cy="349702"/>
          </a:xfrm>
          <a:prstGeom prst="rect">
            <a:avLst/>
          </a:prstGeom>
          <a:solidFill>
            <a:schemeClr val="accent6"/>
          </a:solidFill>
        </p:spPr>
        <p:txBody>
          <a:bodyPr wrap="square" lIns="36000" tIns="36000" rIns="36000" bIns="36000" rtlCol="0" anchor="ctr" anchorCtr="0">
            <a:spAutoFit/>
          </a:bodyPr>
          <a:lstStyle/>
          <a:p>
            <a:pPr algn="ctr"/>
            <a:r>
              <a:rPr lang="fr-FR" dirty="0">
                <a:solidFill>
                  <a:schemeClr val="bg1"/>
                </a:solidFill>
              </a:rPr>
              <a:t>m</a:t>
            </a:r>
            <a:endParaRPr lang="fr-FR" dirty="0">
              <a:solidFill>
                <a:schemeClr val="bg1"/>
              </a:solidFill>
            </a:endParaRPr>
          </a:p>
        </p:txBody>
      </p:sp>
      <p:sp>
        <p:nvSpPr>
          <p:cNvPr id="26" name="ZoneTexte 25"/>
          <p:cNvSpPr txBox="1"/>
          <p:nvPr/>
        </p:nvSpPr>
        <p:spPr>
          <a:xfrm>
            <a:off x="2101082" y="2138889"/>
            <a:ext cx="612000" cy="349702"/>
          </a:xfrm>
          <a:prstGeom prst="rect">
            <a:avLst/>
          </a:prstGeom>
          <a:solidFill>
            <a:schemeClr val="accent6"/>
          </a:solidFill>
        </p:spPr>
        <p:txBody>
          <a:bodyPr wrap="square" lIns="36000" tIns="36000" rIns="36000" bIns="36000" rtlCol="0" anchor="ctr" anchorCtr="0">
            <a:spAutoFit/>
          </a:bodyPr>
          <a:lstStyle/>
          <a:p>
            <a:pPr algn="ctr"/>
            <a:r>
              <a:rPr lang="fr-FR" dirty="0">
                <a:solidFill>
                  <a:schemeClr val="bg1"/>
                </a:solidFill>
              </a:rPr>
              <a:t>m</a:t>
            </a:r>
            <a:endParaRPr lang="fr-FR" dirty="0">
              <a:solidFill>
                <a:schemeClr val="bg1"/>
              </a:solidFill>
            </a:endParaRPr>
          </a:p>
        </p:txBody>
      </p:sp>
      <p:sp>
        <p:nvSpPr>
          <p:cNvPr id="27" name="ZoneTexte 26"/>
          <p:cNvSpPr txBox="1"/>
          <p:nvPr/>
        </p:nvSpPr>
        <p:spPr>
          <a:xfrm>
            <a:off x="2775578" y="2138889"/>
            <a:ext cx="612000" cy="349702"/>
          </a:xfrm>
          <a:prstGeom prst="rect">
            <a:avLst/>
          </a:prstGeom>
          <a:solidFill>
            <a:schemeClr val="accent6"/>
          </a:solidFill>
        </p:spPr>
        <p:txBody>
          <a:bodyPr wrap="square" lIns="36000" tIns="36000" rIns="36000" bIns="36000" rtlCol="0" anchor="ctr" anchorCtr="0">
            <a:spAutoFit/>
          </a:bodyPr>
          <a:lstStyle/>
          <a:p>
            <a:pPr algn="ctr"/>
            <a:r>
              <a:rPr lang="fr-FR" dirty="0">
                <a:solidFill>
                  <a:schemeClr val="bg1"/>
                </a:solidFill>
              </a:rPr>
              <a:t>m</a:t>
            </a:r>
            <a:endParaRPr lang="fr-FR" dirty="0">
              <a:solidFill>
                <a:schemeClr val="bg1"/>
              </a:solidFill>
            </a:endParaRPr>
          </a:p>
        </p:txBody>
      </p:sp>
      <p:sp>
        <p:nvSpPr>
          <p:cNvPr id="28" name="ZoneTexte 27"/>
          <p:cNvSpPr txBox="1"/>
          <p:nvPr/>
        </p:nvSpPr>
        <p:spPr>
          <a:xfrm>
            <a:off x="3450074" y="2138889"/>
            <a:ext cx="612000" cy="349702"/>
          </a:xfrm>
          <a:prstGeom prst="rect">
            <a:avLst/>
          </a:prstGeom>
          <a:solidFill>
            <a:schemeClr val="accent6"/>
          </a:solidFill>
        </p:spPr>
        <p:txBody>
          <a:bodyPr wrap="square" lIns="36000" tIns="36000" rIns="36000" bIns="36000" rtlCol="0" anchor="ctr" anchorCtr="0">
            <a:spAutoFit/>
          </a:bodyPr>
          <a:lstStyle/>
          <a:p>
            <a:pPr algn="ctr"/>
            <a:r>
              <a:rPr lang="fr-FR" dirty="0">
                <a:solidFill>
                  <a:schemeClr val="bg1"/>
                </a:solidFill>
              </a:rPr>
              <a:t>m</a:t>
            </a:r>
            <a:endParaRPr lang="fr-FR" dirty="0">
              <a:solidFill>
                <a:schemeClr val="bg1"/>
              </a:solidFill>
            </a:endParaRPr>
          </a:p>
        </p:txBody>
      </p:sp>
      <p:sp>
        <p:nvSpPr>
          <p:cNvPr id="29" name="ZoneTexte 28"/>
          <p:cNvSpPr txBox="1"/>
          <p:nvPr/>
        </p:nvSpPr>
        <p:spPr>
          <a:xfrm>
            <a:off x="4124570" y="2138889"/>
            <a:ext cx="612000" cy="349702"/>
          </a:xfrm>
          <a:prstGeom prst="rect">
            <a:avLst/>
          </a:prstGeom>
          <a:solidFill>
            <a:schemeClr val="accent6"/>
          </a:solidFill>
        </p:spPr>
        <p:txBody>
          <a:bodyPr wrap="square" lIns="36000" tIns="36000" rIns="36000" bIns="36000" rtlCol="0" anchor="ctr" anchorCtr="0">
            <a:spAutoFit/>
          </a:bodyPr>
          <a:lstStyle/>
          <a:p>
            <a:pPr algn="ctr"/>
            <a:r>
              <a:rPr lang="fr-FR" dirty="0">
                <a:solidFill>
                  <a:schemeClr val="bg1"/>
                </a:solidFill>
              </a:rPr>
              <a:t>m</a:t>
            </a:r>
            <a:endParaRPr lang="fr-FR" dirty="0">
              <a:solidFill>
                <a:schemeClr val="bg1"/>
              </a:solidFill>
            </a:endParaRPr>
          </a:p>
        </p:txBody>
      </p:sp>
      <p:sp>
        <p:nvSpPr>
          <p:cNvPr id="30" name="ZoneTexte 29"/>
          <p:cNvSpPr txBox="1"/>
          <p:nvPr/>
        </p:nvSpPr>
        <p:spPr>
          <a:xfrm>
            <a:off x="10869666" y="2126189"/>
            <a:ext cx="612000" cy="349702"/>
          </a:xfrm>
          <a:prstGeom prst="rect">
            <a:avLst/>
          </a:prstGeom>
          <a:solidFill>
            <a:schemeClr val="accent6"/>
          </a:solidFill>
        </p:spPr>
        <p:txBody>
          <a:bodyPr wrap="square" lIns="36000" tIns="36000" rIns="36000" bIns="36000" rtlCol="0" anchor="ctr" anchorCtr="0">
            <a:spAutoFit/>
          </a:bodyPr>
          <a:lstStyle/>
          <a:p>
            <a:pPr algn="ctr"/>
            <a:r>
              <a:rPr lang="fr-FR" dirty="0">
                <a:solidFill>
                  <a:schemeClr val="bg1"/>
                </a:solidFill>
              </a:rPr>
              <a:t>…</a:t>
            </a:r>
            <a:endParaRPr lang="fr-FR" dirty="0">
              <a:solidFill>
                <a:schemeClr val="bg1"/>
              </a:solidFill>
            </a:endParaRPr>
          </a:p>
        </p:txBody>
      </p:sp>
      <p:sp>
        <p:nvSpPr>
          <p:cNvPr id="33" name="ZoneTexte 32"/>
          <p:cNvSpPr txBox="1"/>
          <p:nvPr/>
        </p:nvSpPr>
        <p:spPr>
          <a:xfrm>
            <a:off x="6822690" y="2126189"/>
            <a:ext cx="612000" cy="349702"/>
          </a:xfrm>
          <a:prstGeom prst="rect">
            <a:avLst/>
          </a:prstGeom>
          <a:solidFill>
            <a:schemeClr val="accent6"/>
          </a:solidFill>
        </p:spPr>
        <p:txBody>
          <a:bodyPr wrap="square" lIns="36000" tIns="36000" rIns="36000" bIns="36000" rtlCol="0" anchor="ctr" anchorCtr="0">
            <a:spAutoFit/>
          </a:bodyPr>
          <a:lstStyle/>
          <a:p>
            <a:pPr algn="ctr"/>
            <a:r>
              <a:rPr lang="fr-FR" dirty="0">
                <a:solidFill>
                  <a:schemeClr val="bg1"/>
                </a:solidFill>
              </a:rPr>
              <a:t>m</a:t>
            </a:r>
            <a:endParaRPr lang="fr-FR" dirty="0">
              <a:solidFill>
                <a:schemeClr val="bg1"/>
              </a:solidFill>
            </a:endParaRPr>
          </a:p>
        </p:txBody>
      </p:sp>
      <p:sp>
        <p:nvSpPr>
          <p:cNvPr id="34" name="ZoneTexte 33"/>
          <p:cNvSpPr txBox="1"/>
          <p:nvPr/>
        </p:nvSpPr>
        <p:spPr>
          <a:xfrm>
            <a:off x="7497186" y="2126189"/>
            <a:ext cx="612000" cy="349702"/>
          </a:xfrm>
          <a:prstGeom prst="rect">
            <a:avLst/>
          </a:prstGeom>
          <a:solidFill>
            <a:schemeClr val="accent6"/>
          </a:solidFill>
        </p:spPr>
        <p:txBody>
          <a:bodyPr wrap="square" lIns="36000" tIns="36000" rIns="36000" bIns="36000" rtlCol="0" anchor="ctr" anchorCtr="0">
            <a:spAutoFit/>
          </a:bodyPr>
          <a:lstStyle/>
          <a:p>
            <a:pPr algn="ctr"/>
            <a:r>
              <a:rPr lang="fr-FR" dirty="0">
                <a:solidFill>
                  <a:schemeClr val="bg1"/>
                </a:solidFill>
              </a:rPr>
              <a:t>m</a:t>
            </a:r>
            <a:endParaRPr lang="fr-FR" dirty="0">
              <a:solidFill>
                <a:schemeClr val="bg1"/>
              </a:solidFill>
            </a:endParaRPr>
          </a:p>
        </p:txBody>
      </p:sp>
      <p:sp>
        <p:nvSpPr>
          <p:cNvPr id="35" name="ZoneTexte 34"/>
          <p:cNvSpPr txBox="1"/>
          <p:nvPr/>
        </p:nvSpPr>
        <p:spPr>
          <a:xfrm>
            <a:off x="8171682" y="2126189"/>
            <a:ext cx="612000" cy="349702"/>
          </a:xfrm>
          <a:prstGeom prst="rect">
            <a:avLst/>
          </a:prstGeom>
          <a:solidFill>
            <a:schemeClr val="accent6"/>
          </a:solidFill>
        </p:spPr>
        <p:txBody>
          <a:bodyPr wrap="square" lIns="36000" tIns="36000" rIns="36000" bIns="36000" rtlCol="0" anchor="ctr" anchorCtr="0">
            <a:spAutoFit/>
          </a:bodyPr>
          <a:lstStyle/>
          <a:p>
            <a:pPr algn="ctr"/>
            <a:r>
              <a:rPr lang="fr-FR" dirty="0">
                <a:solidFill>
                  <a:schemeClr val="bg1"/>
                </a:solidFill>
              </a:rPr>
              <a:t>m</a:t>
            </a:r>
            <a:endParaRPr lang="fr-FR" dirty="0">
              <a:solidFill>
                <a:schemeClr val="bg1"/>
              </a:solidFill>
            </a:endParaRPr>
          </a:p>
        </p:txBody>
      </p:sp>
      <p:sp>
        <p:nvSpPr>
          <p:cNvPr id="36" name="ZoneTexte 35"/>
          <p:cNvSpPr txBox="1"/>
          <p:nvPr/>
        </p:nvSpPr>
        <p:spPr>
          <a:xfrm>
            <a:off x="8846178" y="2126189"/>
            <a:ext cx="612000" cy="349702"/>
          </a:xfrm>
          <a:prstGeom prst="rect">
            <a:avLst/>
          </a:prstGeom>
          <a:solidFill>
            <a:schemeClr val="accent6"/>
          </a:solidFill>
        </p:spPr>
        <p:txBody>
          <a:bodyPr wrap="square" lIns="36000" tIns="36000" rIns="36000" bIns="36000" rtlCol="0" anchor="ctr" anchorCtr="0">
            <a:spAutoFit/>
          </a:bodyPr>
          <a:lstStyle/>
          <a:p>
            <a:pPr algn="ctr"/>
            <a:r>
              <a:rPr lang="fr-FR" dirty="0">
                <a:solidFill>
                  <a:schemeClr val="bg1"/>
                </a:solidFill>
              </a:rPr>
              <a:t>m</a:t>
            </a:r>
            <a:endParaRPr lang="fr-FR" dirty="0">
              <a:solidFill>
                <a:schemeClr val="bg1"/>
              </a:solidFill>
            </a:endParaRPr>
          </a:p>
        </p:txBody>
      </p:sp>
      <p:sp>
        <p:nvSpPr>
          <p:cNvPr id="37" name="ZoneTexte 36"/>
          <p:cNvSpPr txBox="1"/>
          <p:nvPr/>
        </p:nvSpPr>
        <p:spPr>
          <a:xfrm>
            <a:off x="9520674" y="2126189"/>
            <a:ext cx="612000" cy="349702"/>
          </a:xfrm>
          <a:prstGeom prst="rect">
            <a:avLst/>
          </a:prstGeom>
          <a:solidFill>
            <a:schemeClr val="accent6"/>
          </a:solidFill>
        </p:spPr>
        <p:txBody>
          <a:bodyPr wrap="square" lIns="36000" tIns="36000" rIns="36000" bIns="36000" rtlCol="0" anchor="ctr" anchorCtr="0">
            <a:spAutoFit/>
          </a:bodyPr>
          <a:lstStyle/>
          <a:p>
            <a:pPr algn="ctr"/>
            <a:r>
              <a:rPr lang="fr-FR" dirty="0">
                <a:solidFill>
                  <a:schemeClr val="bg1"/>
                </a:solidFill>
              </a:rPr>
              <a:t>m</a:t>
            </a:r>
            <a:endParaRPr lang="fr-FR" dirty="0">
              <a:solidFill>
                <a:schemeClr val="bg1"/>
              </a:solidFill>
            </a:endParaRPr>
          </a:p>
        </p:txBody>
      </p:sp>
      <p:sp>
        <p:nvSpPr>
          <p:cNvPr id="38" name="ZoneTexte 37"/>
          <p:cNvSpPr txBox="1"/>
          <p:nvPr/>
        </p:nvSpPr>
        <p:spPr>
          <a:xfrm>
            <a:off x="10195170" y="2126189"/>
            <a:ext cx="612000" cy="349702"/>
          </a:xfrm>
          <a:prstGeom prst="rect">
            <a:avLst/>
          </a:prstGeom>
          <a:solidFill>
            <a:schemeClr val="accent6"/>
          </a:solidFill>
        </p:spPr>
        <p:txBody>
          <a:bodyPr wrap="square" lIns="36000" tIns="36000" rIns="36000" bIns="36000" rtlCol="0" anchor="ctr" anchorCtr="0">
            <a:spAutoFit/>
          </a:bodyPr>
          <a:lstStyle/>
          <a:p>
            <a:pPr algn="ctr"/>
            <a:r>
              <a:rPr lang="fr-FR" dirty="0">
                <a:solidFill>
                  <a:schemeClr val="bg1"/>
                </a:solidFill>
              </a:rPr>
              <a:t>m</a:t>
            </a:r>
            <a:endParaRPr lang="fr-FR" dirty="0">
              <a:solidFill>
                <a:schemeClr val="bg1"/>
              </a:solidFill>
            </a:endParaRPr>
          </a:p>
        </p:txBody>
      </p:sp>
      <p:sp>
        <p:nvSpPr>
          <p:cNvPr id="41" name="ZoneTexte 40"/>
          <p:cNvSpPr txBox="1"/>
          <p:nvPr/>
        </p:nvSpPr>
        <p:spPr>
          <a:xfrm>
            <a:off x="477838" y="1071880"/>
            <a:ext cx="11383962" cy="646331"/>
          </a:xfrm>
          <a:prstGeom prst="rect">
            <a:avLst/>
          </a:prstGeom>
          <a:noFill/>
        </p:spPr>
        <p:txBody>
          <a:bodyPr wrap="square" rtlCol="0">
            <a:spAutoFit/>
          </a:bodyPr>
          <a:lstStyle/>
          <a:p>
            <a:r>
              <a:rPr lang="fr-FR" i="1" dirty="0"/>
              <a:t>Les phases les plus longues étant l’implémentation et l’expression du besoin, quel que soit la solution, le planning d’un projet POLARIS ou un projet MES reste similaire.</a:t>
            </a:r>
            <a:endParaRPr lang="fr-FR" i="1" dirty="0"/>
          </a:p>
        </p:txBody>
      </p:sp>
      <p:sp>
        <p:nvSpPr>
          <p:cNvPr id="42" name="ZoneTexte 41"/>
          <p:cNvSpPr txBox="1"/>
          <p:nvPr/>
        </p:nvSpPr>
        <p:spPr>
          <a:xfrm>
            <a:off x="5274690" y="4931362"/>
            <a:ext cx="2160000" cy="1323439"/>
          </a:xfrm>
          <a:prstGeom prst="rect">
            <a:avLst/>
          </a:prstGeom>
          <a:noFill/>
        </p:spPr>
        <p:txBody>
          <a:bodyPr wrap="square" rtlCol="0">
            <a:spAutoFit/>
          </a:bodyPr>
          <a:lstStyle/>
          <a:p>
            <a:r>
              <a:rPr lang="fr-FR" sz="1600" i="1" dirty="0"/>
              <a:t>La phase de développement reste limitée à quelques mois pour chaque version</a:t>
            </a:r>
            <a:endParaRPr lang="fr-FR" sz="16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MES solution in the CIM Standard</a:t>
            </a:r>
            <a:endParaRPr lang="en-US" dirty="0">
              <a:latin typeface="Calibri" panose="020F0502020204030204" pitchFamily="34" charset="0"/>
              <a:cs typeface="Calibri" panose="020F0502020204030204" pitchFamily="34" charset="0"/>
            </a:endParaRPr>
          </a:p>
        </p:txBody>
      </p:sp>
      <p:sp>
        <p:nvSpPr>
          <p:cNvPr id="4" name="Espace réservé de la date 3"/>
          <p:cNvSpPr>
            <a:spLocks noGrp="1"/>
          </p:cNvSpPr>
          <p:nvPr>
            <p:ph type="dt" sz="half" idx="2"/>
          </p:nvPr>
        </p:nvSpPr>
        <p:spPr/>
        <p:txBody>
          <a:bodyPr/>
          <a:lstStyle/>
          <a:p>
            <a:r>
              <a:rPr lang="en-US" dirty="0">
                <a:latin typeface="Calibri" panose="020F0502020204030204" pitchFamily="34" charset="0"/>
                <a:cs typeface="Calibri" panose="020F0502020204030204" pitchFamily="34" charset="0"/>
              </a:rPr>
              <a:t>2023</a:t>
            </a:r>
            <a:endParaRPr lang="en-US" dirty="0">
              <a:latin typeface="Calibri" panose="020F0502020204030204" pitchFamily="34" charset="0"/>
              <a:cs typeface="Calibri" panose="020F0502020204030204" pitchFamily="34" charset="0"/>
            </a:endParaRPr>
          </a:p>
        </p:txBody>
      </p:sp>
      <p:sp>
        <p:nvSpPr>
          <p:cNvPr id="5" name="Espace réservé du pied de page 4"/>
          <p:cNvSpPr>
            <a:spLocks noGrp="1"/>
          </p:cNvSpPr>
          <p:nvPr>
            <p:ph type="ftr" sz="quarter" idx="3"/>
          </p:nvPr>
        </p:nvSpPr>
        <p:spPr/>
        <p:txBody>
          <a:bodyPr/>
          <a:lstStyle/>
          <a:p>
            <a:r>
              <a:rPr lang="en-US" dirty="0">
                <a:latin typeface="Calibri" panose="020F0502020204030204" pitchFamily="34" charset="0"/>
                <a:cs typeface="Calibri" panose="020F0502020204030204" pitchFamily="34" charset="0"/>
              </a:rPr>
              <a:t>MES</a:t>
            </a:r>
            <a:endParaRPr lang="en-US" dirty="0">
              <a:latin typeface="Calibri" panose="020F0502020204030204" pitchFamily="34" charset="0"/>
              <a:cs typeface="Calibri" panose="020F0502020204030204" pitchFamily="34" charset="0"/>
            </a:endParaRPr>
          </a:p>
        </p:txBody>
      </p:sp>
      <p:sp>
        <p:nvSpPr>
          <p:cNvPr id="6" name="Espace réservé du numéro de diapositive 5"/>
          <p:cNvSpPr>
            <a:spLocks noGrp="1"/>
          </p:cNvSpPr>
          <p:nvPr>
            <p:ph type="sldNum" sz="quarter" idx="4"/>
          </p:nvPr>
        </p:nvSpPr>
        <p:spPr/>
        <p:txBody>
          <a:bodyPr/>
          <a:lstStyle/>
          <a:p>
            <a:fld id="{E527FD2F-592C-49CF-A887-8422598035D5}" type="slidenum">
              <a:rPr lang="en-US" smtClean="0">
                <a:latin typeface="Calibri" panose="020F0502020204030204" pitchFamily="34" charset="0"/>
                <a:cs typeface="Calibri" panose="020F0502020204030204" pitchFamily="34" charset="0"/>
              </a:rPr>
            </a:fld>
            <a:endParaRPr lang="en-US" dirty="0">
              <a:latin typeface="Calibri" panose="020F0502020204030204" pitchFamily="34" charset="0"/>
              <a:cs typeface="Calibri" panose="020F0502020204030204" pitchFamily="34" charset="0"/>
            </a:endParaRPr>
          </a:p>
        </p:txBody>
      </p:sp>
      <p:sp>
        <p:nvSpPr>
          <p:cNvPr id="7" name="Rectangle 3"/>
          <p:cNvSpPr txBox="1">
            <a:spLocks noChangeArrowheads="1"/>
          </p:cNvSpPr>
          <p:nvPr/>
        </p:nvSpPr>
        <p:spPr>
          <a:xfrm>
            <a:off x="477836" y="1342937"/>
            <a:ext cx="4951265" cy="4753117"/>
          </a:xfrm>
          <a:prstGeom prst="rect">
            <a:avLst/>
          </a:prstGeom>
        </p:spPr>
        <p:txBody>
          <a:bodyPr vert="horz" lIns="36000" tIns="36000" rIns="36000" bIns="3600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rgbClr val="000000"/>
                </a:solidFill>
                <a:latin typeface="+mn-lt"/>
                <a:ea typeface="+mn-ea"/>
                <a:cs typeface="Arial" panose="020B0604020202020204" pitchFamily="34" charset="0"/>
              </a:defRPr>
            </a:lvl1pPr>
            <a:lvl2pPr marL="0" indent="0" algn="l" defTabSz="914400" rtl="0" eaLnBrk="1" latinLnBrk="0" hangingPunct="1">
              <a:lnSpc>
                <a:spcPct val="90000"/>
              </a:lnSpc>
              <a:spcBef>
                <a:spcPts val="1200"/>
              </a:spcBef>
              <a:buClr>
                <a:schemeClr val="tx1"/>
              </a:buClr>
              <a:buFont typeface="Arial" panose="020B0604020202020204" pitchFamily="34" charset="0"/>
              <a:buNone/>
              <a:defRPr sz="1400" kern="1200">
                <a:solidFill>
                  <a:schemeClr val="accent6">
                    <a:lumMod val="50000"/>
                  </a:schemeClr>
                </a:solidFill>
                <a:latin typeface="+mn-lt"/>
                <a:ea typeface="+mn-ea"/>
                <a:cs typeface="Arial" panose="020B0604020202020204" pitchFamily="34" charset="0"/>
              </a:defRPr>
            </a:lvl2pPr>
            <a:lvl3pPr marL="179705" indent="-120650" algn="l" defTabSz="914400" rtl="0" eaLnBrk="1" latinLnBrk="0" hangingPunct="1">
              <a:lnSpc>
                <a:spcPct val="90000"/>
              </a:lnSpc>
              <a:spcBef>
                <a:spcPts val="1100"/>
              </a:spcBef>
              <a:buClr>
                <a:schemeClr val="tx1"/>
              </a:buClr>
              <a:buFont typeface="Arial" panose="020B0604020202020204" pitchFamily="34" charset="0"/>
              <a:buChar char="•"/>
              <a:defRPr sz="1200" kern="1200">
                <a:solidFill>
                  <a:schemeClr val="accent6">
                    <a:lumMod val="50000"/>
                  </a:schemeClr>
                </a:solidFill>
                <a:latin typeface="+mn-lt"/>
                <a:ea typeface="+mn-ea"/>
                <a:cs typeface="Arial" panose="020B0604020202020204" pitchFamily="34" charset="0"/>
              </a:defRPr>
            </a:lvl3pPr>
            <a:lvl4pPr marL="1071880" indent="-228600" algn="l" defTabSz="914400" rtl="0" eaLnBrk="1" latinLnBrk="0" hangingPunct="1">
              <a:lnSpc>
                <a:spcPct val="90000"/>
              </a:lnSpc>
              <a:spcBef>
                <a:spcPts val="500"/>
              </a:spcBef>
              <a:buClr>
                <a:schemeClr val="tx1"/>
              </a:buClr>
              <a:buFont typeface="Arial" panose="020B0604020202020204" pitchFamily="34" charset="0"/>
              <a:buChar char="•"/>
              <a:defRPr sz="1100" kern="1200">
                <a:solidFill>
                  <a:schemeClr val="accent6">
                    <a:lumMod val="50000"/>
                  </a:schemeClr>
                </a:solidFill>
                <a:latin typeface="+mn-lt"/>
                <a:ea typeface="+mn-ea"/>
                <a:cs typeface="Arial" panose="020B0604020202020204" pitchFamily="34" charset="0"/>
              </a:defRPr>
            </a:lvl4pPr>
            <a:lvl5pPr marL="1435100" indent="-228600" algn="l" defTabSz="914400" rtl="0" eaLnBrk="1" latinLnBrk="0" hangingPunct="1">
              <a:lnSpc>
                <a:spcPct val="90000"/>
              </a:lnSpc>
              <a:spcBef>
                <a:spcPts val="500"/>
              </a:spcBef>
              <a:buClr>
                <a:schemeClr val="tx1"/>
              </a:buClr>
              <a:buFont typeface="Arial" panose="020B0604020202020204" pitchFamily="34" charset="0"/>
              <a:buChar char="•"/>
              <a:defRPr sz="1100" kern="1200">
                <a:solidFill>
                  <a:schemeClr val="accent6">
                    <a:lumMod val="50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b="1" dirty="0">
                <a:latin typeface="Calibri" panose="020F0502020204030204" pitchFamily="34" charset="0"/>
                <a:cs typeface="Calibri" panose="020F0502020204030204" pitchFamily="34" charset="0"/>
              </a:rPr>
              <a:t>MES</a:t>
            </a:r>
            <a:r>
              <a:rPr lang="en-US" sz="1400" dirty="0">
                <a:latin typeface="Calibri" panose="020F0502020204030204" pitchFamily="34" charset="0"/>
                <a:cs typeface="Calibri" panose="020F0502020204030204" pitchFamily="34" charset="0"/>
              </a:rPr>
              <a:t> are Factory Information and Communication Systems </a:t>
            </a:r>
            <a:r>
              <a:rPr lang="en-US" sz="1400" b="1" dirty="0">
                <a:latin typeface="Calibri" panose="020F0502020204030204" pitchFamily="34" charset="0"/>
                <a:cs typeface="Calibri" panose="020F0502020204030204" pitchFamily="34" charset="0"/>
              </a:rPr>
              <a:t>between Business Information Systems (ERP, PLM) and Industrial Processes (Control-Command).</a:t>
            </a:r>
            <a:endParaRPr lang="en-US" sz="1400" b="1" dirty="0">
              <a:latin typeface="Calibri" panose="020F0502020204030204" pitchFamily="34" charset="0"/>
              <a:cs typeface="Calibri" panose="020F0502020204030204" pitchFamily="34" charset="0"/>
            </a:endParaRPr>
          </a:p>
          <a:p>
            <a:pPr>
              <a:lnSpc>
                <a:spcPct val="100000"/>
              </a:lnSpc>
            </a:pPr>
            <a:endParaRPr lang="en-US" sz="1400" b="1" dirty="0">
              <a:latin typeface="Calibri" panose="020F0502020204030204" pitchFamily="34" charset="0"/>
              <a:cs typeface="Calibri" panose="020F0502020204030204" pitchFamily="34" charset="0"/>
            </a:endParaRPr>
          </a:p>
          <a:p>
            <a:pPr>
              <a:lnSpc>
                <a:spcPct val="100000"/>
              </a:lnSpc>
            </a:pPr>
            <a:r>
              <a:rPr lang="en-US" sz="1400" dirty="0">
                <a:latin typeface="Calibri" panose="020F0502020204030204" pitchFamily="34" charset="0"/>
                <a:cs typeface="Calibri" panose="020F0502020204030204" pitchFamily="34" charset="0"/>
              </a:rPr>
              <a:t>The MES is integrated into the classic CIM (Computer Integrated Manufacturing) standard model at level 3.</a:t>
            </a:r>
            <a:endParaRPr lang="en-US" sz="1400" dirty="0">
              <a:latin typeface="Calibri" panose="020F0502020204030204" pitchFamily="34" charset="0"/>
              <a:cs typeface="Calibri" panose="020F0502020204030204" pitchFamily="34" charset="0"/>
            </a:endParaRPr>
          </a:p>
          <a:p>
            <a:pPr>
              <a:lnSpc>
                <a:spcPct val="100000"/>
              </a:lnSpc>
            </a:pPr>
            <a:endParaRPr lang="en-US" sz="1400" dirty="0">
              <a:latin typeface="Calibri" panose="020F0502020204030204" pitchFamily="34" charset="0"/>
              <a:cs typeface="Calibri" panose="020F0502020204030204" pitchFamily="34" charset="0"/>
            </a:endParaRPr>
          </a:p>
          <a:p>
            <a:pPr>
              <a:lnSpc>
                <a:spcPct val="100000"/>
              </a:lnSpc>
            </a:pPr>
            <a:r>
              <a:rPr lang="en-US" sz="1400" dirty="0">
                <a:latin typeface="Calibri" panose="020F0502020204030204" pitchFamily="34" charset="0"/>
                <a:cs typeface="Calibri" panose="020F0502020204030204" pitchFamily="34" charset="0"/>
              </a:rPr>
              <a:t>The </a:t>
            </a:r>
            <a:r>
              <a:rPr lang="en-US" sz="1400" b="1" dirty="0">
                <a:latin typeface="Calibri" panose="020F0502020204030204" pitchFamily="34" charset="0"/>
                <a:cs typeface="Calibri" panose="020F0502020204030204" pitchFamily="34" charset="0"/>
              </a:rPr>
              <a:t>role of the MES is to coordinate</a:t>
            </a:r>
            <a:r>
              <a:rPr lang="en-US" sz="1400" dirty="0">
                <a:latin typeface="Calibri" panose="020F0502020204030204" pitchFamily="34" charset="0"/>
                <a:cs typeface="Calibri" panose="020F0502020204030204" pitchFamily="34" charset="0"/>
              </a:rPr>
              <a:t>, at the production unit level, </a:t>
            </a:r>
            <a:r>
              <a:rPr lang="en-US" sz="1400" b="1" dirty="0">
                <a:latin typeface="Calibri" panose="020F0502020204030204" pitchFamily="34" charset="0"/>
                <a:cs typeface="Calibri" panose="020F0502020204030204" pitchFamily="34" charset="0"/>
              </a:rPr>
              <a:t>activities related to Production, Quality, Maintenance, Inventories and Monitoring of Work in Progress, and Tool Management</a:t>
            </a:r>
            <a:r>
              <a:rPr lang="en-US" sz="1400" dirty="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a:p>
            <a:pPr>
              <a:lnSpc>
                <a:spcPct val="100000"/>
              </a:lnSpc>
            </a:pPr>
            <a:endParaRPr lang="en-US" sz="1400" dirty="0">
              <a:latin typeface="Calibri" panose="020F0502020204030204" pitchFamily="34" charset="0"/>
              <a:cs typeface="Calibri" panose="020F0502020204030204" pitchFamily="34" charset="0"/>
            </a:endParaRPr>
          </a:p>
          <a:p>
            <a:pPr>
              <a:lnSpc>
                <a:spcPct val="100000"/>
              </a:lnSpc>
            </a:pPr>
            <a:r>
              <a:rPr lang="en-US" sz="1400" dirty="0">
                <a:latin typeface="Calibri" panose="020F0502020204030204" pitchFamily="34" charset="0"/>
                <a:cs typeface="Calibri" panose="020F0502020204030204" pitchFamily="34" charset="0"/>
              </a:rPr>
              <a:t>The MES works at a level of horizon and resolution (concerning time or aggregation of information) different from that of ERP or automation levels. It retrieves from the ERP a portfolio of limited orders over a fixed horizon and will process it in detail by cross-referencing data from the different activities (Production, Maintenance, Quality, etc.) and raw data from the field (operators, automation).</a:t>
            </a:r>
            <a:endParaRPr lang="en-US" sz="1400" dirty="0">
              <a:latin typeface="Calibri" panose="020F0502020204030204" pitchFamily="34" charset="0"/>
              <a:cs typeface="Calibri" panose="020F0502020204030204" pitchFamily="34" charset="0"/>
            </a:endParaRPr>
          </a:p>
        </p:txBody>
      </p:sp>
      <p:sp>
        <p:nvSpPr>
          <p:cNvPr id="8" name="ZoneTexte 7"/>
          <p:cNvSpPr txBox="1"/>
          <p:nvPr/>
        </p:nvSpPr>
        <p:spPr bwMode="auto">
          <a:xfrm>
            <a:off x="5779682" y="5818140"/>
            <a:ext cx="322204" cy="161583"/>
          </a:xfrm>
          <a:prstGeom prst="rect">
            <a:avLst/>
          </a:prstGeom>
          <a:noFill/>
          <a:ln w="9525" algn="ctr">
            <a:noFill/>
            <a:miter lim="800000"/>
          </a:ln>
          <a:effectLst/>
        </p:spPr>
        <p:txBody>
          <a:bodyPr wrap="none" lIns="0" tIns="0" rIns="0" bIns="0" rtlCol="0">
            <a:spAutoFit/>
          </a:bodyPr>
          <a:lstStyle/>
          <a:p>
            <a:r>
              <a:rPr lang="en-US" sz="1050" b="1" dirty="0">
                <a:latin typeface="Calibri" panose="020F0502020204030204" pitchFamily="34" charset="0"/>
                <a:cs typeface="Calibri" panose="020F0502020204030204" pitchFamily="34" charset="0"/>
              </a:rPr>
              <a:t>CIM 0</a:t>
            </a:r>
            <a:endParaRPr lang="en-US" sz="1050" b="1" dirty="0">
              <a:latin typeface="Calibri" panose="020F0502020204030204" pitchFamily="34" charset="0"/>
              <a:cs typeface="Calibri" panose="020F0502020204030204" pitchFamily="34" charset="0"/>
            </a:endParaRPr>
          </a:p>
        </p:txBody>
      </p:sp>
      <p:sp>
        <p:nvSpPr>
          <p:cNvPr id="9" name="ZoneTexte 8"/>
          <p:cNvSpPr txBox="1"/>
          <p:nvPr/>
        </p:nvSpPr>
        <p:spPr bwMode="auto">
          <a:xfrm>
            <a:off x="5779682" y="5529462"/>
            <a:ext cx="322204" cy="161583"/>
          </a:xfrm>
          <a:prstGeom prst="rect">
            <a:avLst/>
          </a:prstGeom>
          <a:noFill/>
          <a:ln w="9525" algn="ctr">
            <a:noFill/>
            <a:miter lim="800000"/>
          </a:ln>
          <a:effectLst/>
        </p:spPr>
        <p:txBody>
          <a:bodyPr wrap="none" lIns="0" tIns="0" rIns="0" bIns="0" rtlCol="0">
            <a:spAutoFit/>
          </a:bodyPr>
          <a:lstStyle/>
          <a:p>
            <a:r>
              <a:rPr lang="en-US" sz="1050" b="1" dirty="0">
                <a:latin typeface="Calibri" panose="020F0502020204030204" pitchFamily="34" charset="0"/>
                <a:cs typeface="Calibri" panose="020F0502020204030204" pitchFamily="34" charset="0"/>
              </a:rPr>
              <a:t>CIM 1</a:t>
            </a:r>
            <a:endParaRPr lang="en-US" sz="1050" b="1" dirty="0">
              <a:latin typeface="Calibri" panose="020F0502020204030204" pitchFamily="34" charset="0"/>
              <a:cs typeface="Calibri" panose="020F0502020204030204" pitchFamily="34" charset="0"/>
            </a:endParaRPr>
          </a:p>
        </p:txBody>
      </p:sp>
      <p:sp>
        <p:nvSpPr>
          <p:cNvPr id="10" name="ZoneTexte 9"/>
          <p:cNvSpPr txBox="1"/>
          <p:nvPr/>
        </p:nvSpPr>
        <p:spPr bwMode="auto">
          <a:xfrm>
            <a:off x="5779682" y="4959643"/>
            <a:ext cx="322204" cy="161583"/>
          </a:xfrm>
          <a:prstGeom prst="rect">
            <a:avLst/>
          </a:prstGeom>
          <a:noFill/>
          <a:ln w="9525" algn="ctr">
            <a:noFill/>
            <a:miter lim="800000"/>
          </a:ln>
          <a:effectLst/>
        </p:spPr>
        <p:txBody>
          <a:bodyPr wrap="none" lIns="0" tIns="0" rIns="0" bIns="0" rtlCol="0">
            <a:spAutoFit/>
          </a:bodyPr>
          <a:lstStyle/>
          <a:p>
            <a:r>
              <a:rPr lang="en-US" sz="1050" b="1" dirty="0">
                <a:latin typeface="Calibri" panose="020F0502020204030204" pitchFamily="34" charset="0"/>
                <a:cs typeface="Calibri" panose="020F0502020204030204" pitchFamily="34" charset="0"/>
              </a:rPr>
              <a:t>CIM 2</a:t>
            </a:r>
            <a:endParaRPr lang="en-US" sz="1050" b="1" dirty="0">
              <a:latin typeface="Calibri" panose="020F0502020204030204" pitchFamily="34" charset="0"/>
              <a:cs typeface="Calibri" panose="020F0502020204030204" pitchFamily="34" charset="0"/>
            </a:endParaRPr>
          </a:p>
        </p:txBody>
      </p:sp>
      <p:sp>
        <p:nvSpPr>
          <p:cNvPr id="11" name="ZoneTexte 10"/>
          <p:cNvSpPr txBox="1"/>
          <p:nvPr/>
        </p:nvSpPr>
        <p:spPr bwMode="auto">
          <a:xfrm>
            <a:off x="5779682" y="3860385"/>
            <a:ext cx="322204" cy="161583"/>
          </a:xfrm>
          <a:prstGeom prst="rect">
            <a:avLst/>
          </a:prstGeom>
          <a:noFill/>
          <a:ln w="9525" algn="ctr">
            <a:noFill/>
            <a:miter lim="800000"/>
          </a:ln>
          <a:effectLst/>
        </p:spPr>
        <p:txBody>
          <a:bodyPr wrap="none" lIns="0" tIns="0" rIns="0" bIns="0" rtlCol="0">
            <a:spAutoFit/>
          </a:bodyPr>
          <a:lstStyle/>
          <a:p>
            <a:r>
              <a:rPr lang="en-US" sz="1050" b="1" dirty="0">
                <a:latin typeface="Calibri" panose="020F0502020204030204" pitchFamily="34" charset="0"/>
                <a:cs typeface="Calibri" panose="020F0502020204030204" pitchFamily="34" charset="0"/>
              </a:rPr>
              <a:t>CIM 3</a:t>
            </a:r>
            <a:endParaRPr lang="en-US" sz="1050" b="1" dirty="0">
              <a:latin typeface="Calibri" panose="020F0502020204030204" pitchFamily="34" charset="0"/>
              <a:cs typeface="Calibri" panose="020F0502020204030204" pitchFamily="34" charset="0"/>
            </a:endParaRPr>
          </a:p>
        </p:txBody>
      </p:sp>
      <p:sp>
        <p:nvSpPr>
          <p:cNvPr id="12" name="ZoneTexte 11"/>
          <p:cNvSpPr txBox="1"/>
          <p:nvPr/>
        </p:nvSpPr>
        <p:spPr bwMode="auto">
          <a:xfrm>
            <a:off x="5779682" y="2456893"/>
            <a:ext cx="322204" cy="161583"/>
          </a:xfrm>
          <a:prstGeom prst="rect">
            <a:avLst/>
          </a:prstGeom>
          <a:noFill/>
          <a:ln w="9525" algn="ctr">
            <a:noFill/>
            <a:miter lim="800000"/>
          </a:ln>
          <a:effectLst/>
        </p:spPr>
        <p:txBody>
          <a:bodyPr wrap="none" lIns="0" tIns="0" rIns="0" bIns="0" rtlCol="0">
            <a:spAutoFit/>
          </a:bodyPr>
          <a:lstStyle/>
          <a:p>
            <a:r>
              <a:rPr lang="en-US" sz="1050" b="1" dirty="0">
                <a:latin typeface="Calibri" panose="020F0502020204030204" pitchFamily="34" charset="0"/>
                <a:cs typeface="Calibri" panose="020F0502020204030204" pitchFamily="34" charset="0"/>
              </a:rPr>
              <a:t>CIM 4</a:t>
            </a:r>
            <a:endParaRPr lang="en-US" sz="1050" b="1" dirty="0">
              <a:latin typeface="Calibri" panose="020F0502020204030204" pitchFamily="34" charset="0"/>
              <a:cs typeface="Calibri" panose="020F0502020204030204" pitchFamily="34" charset="0"/>
            </a:endParaRPr>
          </a:p>
        </p:txBody>
      </p:sp>
      <p:sp>
        <p:nvSpPr>
          <p:cNvPr id="13" name="ZoneTexte 12"/>
          <p:cNvSpPr txBox="1"/>
          <p:nvPr/>
        </p:nvSpPr>
        <p:spPr bwMode="auto">
          <a:xfrm>
            <a:off x="7306495" y="1498046"/>
            <a:ext cx="3422685" cy="161583"/>
          </a:xfrm>
          <a:prstGeom prst="rect">
            <a:avLst/>
          </a:prstGeom>
          <a:noFill/>
          <a:ln w="9525" algn="ctr">
            <a:noFill/>
            <a:miter lim="800000"/>
          </a:ln>
          <a:effectLst/>
        </p:spPr>
        <p:txBody>
          <a:bodyPr wrap="square" lIns="0" tIns="0" rIns="0" bIns="0" rtlCol="0">
            <a:spAutoFit/>
          </a:bodyPr>
          <a:lstStyle/>
          <a:p>
            <a:pPr algn="ctr"/>
            <a:r>
              <a:rPr lang="en-US" sz="1050" b="1" dirty="0">
                <a:latin typeface="Calibri" panose="020F0502020204030204" pitchFamily="34" charset="0"/>
                <a:cs typeface="Calibri" panose="020F0502020204030204" pitchFamily="34" charset="0"/>
              </a:rPr>
              <a:t>CIM (Computer Integrated Manufacturing) Standard</a:t>
            </a:r>
            <a:endParaRPr lang="en-US" sz="1050" b="1" dirty="0">
              <a:latin typeface="Calibri" panose="020F0502020204030204" pitchFamily="34" charset="0"/>
              <a:cs typeface="Calibri" panose="020F0502020204030204" pitchFamily="34" charset="0"/>
            </a:endParaRPr>
          </a:p>
        </p:txBody>
      </p:sp>
      <p:sp>
        <p:nvSpPr>
          <p:cNvPr id="14" name="ZoneTexte 13"/>
          <p:cNvSpPr txBox="1"/>
          <p:nvPr/>
        </p:nvSpPr>
        <p:spPr bwMode="auto">
          <a:xfrm>
            <a:off x="10983942" y="2318393"/>
            <a:ext cx="900000" cy="646331"/>
          </a:xfrm>
          <a:prstGeom prst="rect">
            <a:avLst/>
          </a:prstGeom>
          <a:noFill/>
          <a:ln w="9525" algn="ctr">
            <a:noFill/>
            <a:miter lim="800000"/>
          </a:ln>
          <a:effectLst/>
        </p:spPr>
        <p:txBody>
          <a:bodyPr wrap="square" lIns="0" tIns="0" rIns="0" bIns="0" rtlCol="0">
            <a:spAutoFit/>
          </a:bodyPr>
          <a:lstStyle/>
          <a:p>
            <a:pPr algn="ctr"/>
            <a:r>
              <a:rPr lang="en-US" sz="1400" b="1" dirty="0">
                <a:latin typeface="Calibri" panose="020F0502020204030204" pitchFamily="34" charset="0"/>
                <a:cs typeface="Calibri" panose="020F0502020204030204" pitchFamily="34" charset="0"/>
              </a:rPr>
              <a:t>Enterprise Information System</a:t>
            </a:r>
            <a:endParaRPr lang="en-US" sz="1400" b="1" dirty="0">
              <a:latin typeface="Calibri" panose="020F0502020204030204" pitchFamily="34" charset="0"/>
              <a:cs typeface="Calibri" panose="020F0502020204030204" pitchFamily="34" charset="0"/>
            </a:endParaRPr>
          </a:p>
        </p:txBody>
      </p:sp>
      <p:sp>
        <p:nvSpPr>
          <p:cNvPr id="15" name="ZoneTexte 14"/>
          <p:cNvSpPr txBox="1"/>
          <p:nvPr/>
        </p:nvSpPr>
        <p:spPr bwMode="auto">
          <a:xfrm>
            <a:off x="10983942" y="3688818"/>
            <a:ext cx="900000" cy="646331"/>
          </a:xfrm>
          <a:prstGeom prst="rect">
            <a:avLst/>
          </a:prstGeom>
          <a:noFill/>
          <a:ln w="9525" algn="ctr">
            <a:noFill/>
            <a:miter lim="800000"/>
          </a:ln>
          <a:effectLst/>
        </p:spPr>
        <p:txBody>
          <a:bodyPr wrap="square" lIns="0" tIns="0" rIns="0" bIns="0" rtlCol="0">
            <a:spAutoFit/>
          </a:bodyPr>
          <a:lstStyle/>
          <a:p>
            <a:pPr algn="ctr"/>
            <a:r>
              <a:rPr lang="en-US" sz="1400" b="1" dirty="0">
                <a:latin typeface="Calibri" panose="020F0502020204030204" pitchFamily="34" charset="0"/>
                <a:cs typeface="Calibri" panose="020F0502020204030204" pitchFamily="34" charset="0"/>
              </a:rPr>
              <a:t>Plant Information System</a:t>
            </a:r>
            <a:endParaRPr lang="en-US" sz="1400" b="1" dirty="0">
              <a:latin typeface="Calibri" panose="020F0502020204030204" pitchFamily="34" charset="0"/>
              <a:cs typeface="Calibri" panose="020F0502020204030204" pitchFamily="34" charset="0"/>
            </a:endParaRPr>
          </a:p>
        </p:txBody>
      </p:sp>
      <p:sp>
        <p:nvSpPr>
          <p:cNvPr id="16" name="ZoneTexte 15"/>
          <p:cNvSpPr txBox="1"/>
          <p:nvPr/>
        </p:nvSpPr>
        <p:spPr bwMode="auto">
          <a:xfrm>
            <a:off x="10983942" y="5175209"/>
            <a:ext cx="900000" cy="430887"/>
          </a:xfrm>
          <a:prstGeom prst="rect">
            <a:avLst/>
          </a:prstGeom>
          <a:noFill/>
          <a:ln w="9525" algn="ctr">
            <a:noFill/>
            <a:miter lim="800000"/>
          </a:ln>
          <a:effectLst/>
        </p:spPr>
        <p:txBody>
          <a:bodyPr wrap="square" lIns="0" tIns="0" rIns="0" bIns="0" rtlCol="0">
            <a:spAutoFit/>
          </a:bodyPr>
          <a:lstStyle/>
          <a:p>
            <a:pPr algn="ctr"/>
            <a:r>
              <a:rPr lang="en-US" sz="1400" b="1" dirty="0">
                <a:latin typeface="Calibri" panose="020F0502020204030204" pitchFamily="34" charset="0"/>
                <a:cs typeface="Calibri" panose="020F0502020204030204" pitchFamily="34" charset="0"/>
              </a:rPr>
              <a:t>Command Control</a:t>
            </a:r>
            <a:endParaRPr lang="en-US" sz="1400" b="1" dirty="0">
              <a:latin typeface="Calibri" panose="020F0502020204030204" pitchFamily="34" charset="0"/>
              <a:cs typeface="Calibri" panose="020F0502020204030204" pitchFamily="34" charset="0"/>
            </a:endParaRPr>
          </a:p>
        </p:txBody>
      </p:sp>
      <p:sp>
        <p:nvSpPr>
          <p:cNvPr id="17" name="Rectangle 16"/>
          <p:cNvSpPr/>
          <p:nvPr/>
        </p:nvSpPr>
        <p:spPr bwMode="gray">
          <a:xfrm>
            <a:off x="5632704" y="1386934"/>
            <a:ext cx="6286301" cy="5029200"/>
          </a:xfrm>
          <a:prstGeom prst="rect">
            <a:avLst/>
          </a:prstGeom>
          <a:noFill/>
          <a:ln w="12700" algn="ctr">
            <a:solidFill>
              <a:schemeClr val="accent1"/>
            </a:solidFill>
            <a:miter lim="800000"/>
          </a:ln>
          <a:effectLst/>
        </p:spPr>
        <p:txBody>
          <a:bodyPr lIns="63500" tIns="0" rIns="64800" bIns="0" rtlCol="0" anchor="ctr"/>
          <a:lstStyle/>
          <a:p>
            <a:pPr algn="ctr">
              <a:spcBef>
                <a:spcPct val="0"/>
              </a:spcBef>
              <a:buClrTx/>
              <a:buSzPct val="90000"/>
            </a:pPr>
            <a:endParaRPr lang="en-US" sz="1600" b="1" dirty="0">
              <a:solidFill>
                <a:schemeClr val="bg1"/>
              </a:solidFill>
              <a:latin typeface="Calibri" panose="020F0502020204030204" pitchFamily="34" charset="0"/>
              <a:cs typeface="Calibri" panose="020F0502020204030204" pitchFamily="34" charset="0"/>
            </a:endParaRPr>
          </a:p>
        </p:txBody>
      </p:sp>
      <p:sp>
        <p:nvSpPr>
          <p:cNvPr id="34" name="Rectangle 33"/>
          <p:cNvSpPr/>
          <p:nvPr/>
        </p:nvSpPr>
        <p:spPr bwMode="gray">
          <a:xfrm>
            <a:off x="6387401" y="1887165"/>
            <a:ext cx="2844000" cy="1399377"/>
          </a:xfrm>
          <a:prstGeom prst="rect">
            <a:avLst/>
          </a:prstGeom>
          <a:solidFill>
            <a:schemeClr val="accent1">
              <a:lumMod val="20000"/>
              <a:lumOff val="80000"/>
            </a:schemeClr>
          </a:solidFill>
          <a:ln w="9525" algn="ctr">
            <a:solidFill>
              <a:schemeClr val="tx1"/>
            </a:solidFill>
            <a:miter lim="800000"/>
          </a:ln>
          <a:effectLst/>
        </p:spPr>
        <p:txBody>
          <a:bodyPr lIns="63500" tIns="0" rIns="64800" bIns="0" rtlCol="0" anchor="ctr"/>
          <a:lstStyle/>
          <a:p>
            <a:pPr algn="ctr">
              <a:spcBef>
                <a:spcPct val="0"/>
              </a:spcBef>
              <a:buClrTx/>
              <a:buSzPct val="90000"/>
            </a:pPr>
            <a:r>
              <a:rPr lang="en-US" sz="1100" b="1"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rPr>
              <a:t>ERP</a:t>
            </a:r>
            <a:endParaRPr lang="en-US" sz="1050" b="1"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ctr">
              <a:spcBef>
                <a:spcPct val="0"/>
              </a:spcBef>
              <a:buClrTx/>
              <a:buSzPct val="90000"/>
            </a:pPr>
            <a:r>
              <a:rPr lang="en-US" sz="1050" b="1"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rPr>
              <a:t>Enterprise Resource Planning</a:t>
            </a:r>
            <a:endParaRPr lang="en-US" sz="1050" b="1"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ctr">
              <a:spcBef>
                <a:spcPct val="0"/>
              </a:spcBef>
              <a:buClrTx/>
              <a:buSzPct val="90000"/>
            </a:pPr>
            <a:r>
              <a:rPr lang="en-US" sz="1050" b="1"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rPr>
              <a:t>Central management functions</a:t>
            </a:r>
            <a:endParaRPr lang="en-US" sz="1050" b="1"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ctr">
              <a:spcBef>
                <a:spcPct val="0"/>
              </a:spcBef>
              <a:buClrTx/>
              <a:buSzPct val="90000"/>
            </a:pPr>
            <a:r>
              <a:rPr lang="en-US" sz="1100" b="1"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rPr>
              <a:t>PLM / MDM</a:t>
            </a:r>
            <a:endParaRPr lang="en-US" sz="1100" b="1"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ctr">
              <a:spcBef>
                <a:spcPct val="0"/>
              </a:spcBef>
              <a:buClrTx/>
              <a:buSzPct val="90000"/>
            </a:pPr>
            <a:r>
              <a:rPr lang="en-US" sz="1050"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rPr>
              <a:t>Product Lifecycle Management</a:t>
            </a:r>
            <a:endParaRPr lang="en-US" sz="1050"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ctr">
              <a:spcBef>
                <a:spcPct val="0"/>
              </a:spcBef>
              <a:buClrTx/>
              <a:buSzPct val="90000"/>
            </a:pPr>
            <a:r>
              <a:rPr lang="en-US" sz="1050"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rPr>
              <a:t>Master Data Management</a:t>
            </a:r>
            <a:endParaRPr lang="en-US" sz="1050"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ctr">
              <a:spcBef>
                <a:spcPct val="0"/>
              </a:spcBef>
              <a:buClrTx/>
              <a:buSzPct val="90000"/>
            </a:pPr>
            <a:r>
              <a:rPr lang="en-US" sz="1050"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rPr>
              <a:t>Technical Data Management</a:t>
            </a:r>
            <a:endParaRPr lang="en-US" sz="1050"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ctr">
              <a:spcBef>
                <a:spcPct val="0"/>
              </a:spcBef>
              <a:buClrTx/>
              <a:buSzPct val="90000"/>
            </a:pPr>
            <a:r>
              <a:rPr lang="en-US" sz="1050"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rPr>
              <a:t>and Document Management</a:t>
            </a:r>
            <a:endParaRPr lang="en-US" sz="1050"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
        <p:nvSpPr>
          <p:cNvPr id="35" name="Rectangle 34"/>
          <p:cNvSpPr/>
          <p:nvPr/>
        </p:nvSpPr>
        <p:spPr bwMode="gray">
          <a:xfrm>
            <a:off x="6387401" y="3489236"/>
            <a:ext cx="2844000" cy="1031294"/>
          </a:xfrm>
          <a:prstGeom prst="rect">
            <a:avLst/>
          </a:prstGeom>
          <a:solidFill>
            <a:schemeClr val="accent1">
              <a:lumMod val="40000"/>
              <a:lumOff val="60000"/>
            </a:schemeClr>
          </a:solidFill>
          <a:ln w="9525" algn="ctr">
            <a:solidFill>
              <a:schemeClr val="tx1"/>
            </a:solidFill>
            <a:miter lim="800000"/>
          </a:ln>
          <a:effectLst/>
        </p:spPr>
        <p:txBody>
          <a:bodyPr lIns="63500" tIns="0" rIns="64800" bIns="0" rtlCol="0" anchor="ctr"/>
          <a:lstStyle/>
          <a:p>
            <a:pPr algn="ctr">
              <a:spcBef>
                <a:spcPct val="0"/>
              </a:spcBef>
              <a:buClrTx/>
              <a:buSzPct val="90000"/>
            </a:pPr>
            <a:endParaRPr lang="en-US" sz="1050" b="1" dirty="0">
              <a:solidFill>
                <a:schemeClr val="accent6">
                  <a:lumMod val="50000"/>
                </a:schemeClr>
              </a:solidFill>
              <a:latin typeface="Calibri" panose="020F0502020204030204" pitchFamily="34" charset="0"/>
              <a:cs typeface="Calibri" panose="020F0502020204030204" pitchFamily="34" charset="0"/>
            </a:endParaRPr>
          </a:p>
          <a:p>
            <a:pPr algn="ctr">
              <a:spcBef>
                <a:spcPct val="0"/>
              </a:spcBef>
              <a:buClrTx/>
              <a:buSzPct val="90000"/>
            </a:pPr>
            <a:r>
              <a:rPr lang="en-US" sz="2000" b="1" dirty="0">
                <a:solidFill>
                  <a:schemeClr val="accent6">
                    <a:lumMod val="50000"/>
                  </a:schemeClr>
                </a:solidFill>
                <a:latin typeface="Calibri" panose="020F0502020204030204" pitchFamily="34" charset="0"/>
                <a:cs typeface="Calibri" panose="020F0502020204030204" pitchFamily="34" charset="0"/>
              </a:rPr>
              <a:t>MES</a:t>
            </a:r>
            <a:endParaRPr lang="en-US" sz="1100" b="1" dirty="0">
              <a:solidFill>
                <a:schemeClr val="accent6">
                  <a:lumMod val="50000"/>
                </a:schemeClr>
              </a:solidFill>
              <a:latin typeface="Calibri" panose="020F0502020204030204" pitchFamily="34" charset="0"/>
              <a:cs typeface="Calibri" panose="020F0502020204030204" pitchFamily="34" charset="0"/>
            </a:endParaRPr>
          </a:p>
          <a:p>
            <a:pPr algn="ctr">
              <a:spcBef>
                <a:spcPct val="0"/>
              </a:spcBef>
              <a:buClrTx/>
              <a:buSzPct val="90000"/>
            </a:pPr>
            <a:r>
              <a:rPr lang="en-US" sz="1100" b="1" dirty="0">
                <a:solidFill>
                  <a:schemeClr val="accent6">
                    <a:lumMod val="50000"/>
                  </a:schemeClr>
                </a:solidFill>
                <a:latin typeface="Calibri" panose="020F0502020204030204" pitchFamily="34" charset="0"/>
                <a:cs typeface="Calibri" panose="020F0502020204030204" pitchFamily="34" charset="0"/>
              </a:rPr>
              <a:t>Manufacturing Execution System</a:t>
            </a:r>
            <a:endParaRPr lang="en-US" sz="1100" b="1" dirty="0">
              <a:solidFill>
                <a:schemeClr val="accent6">
                  <a:lumMod val="50000"/>
                </a:schemeClr>
              </a:solidFill>
              <a:latin typeface="Calibri" panose="020F0502020204030204" pitchFamily="34" charset="0"/>
              <a:cs typeface="Calibri" panose="020F0502020204030204" pitchFamily="34" charset="0"/>
            </a:endParaRPr>
          </a:p>
          <a:p>
            <a:pPr algn="ctr">
              <a:spcBef>
                <a:spcPct val="0"/>
              </a:spcBef>
              <a:buClrTx/>
              <a:buSzPct val="90000"/>
            </a:pPr>
            <a:r>
              <a:rPr lang="en-US" sz="1100" dirty="0">
                <a:solidFill>
                  <a:schemeClr val="accent6">
                    <a:lumMod val="50000"/>
                  </a:schemeClr>
                </a:solidFill>
                <a:latin typeface="Calibri" panose="020F0502020204030204" pitchFamily="34" charset="0"/>
                <a:cs typeface="Calibri" panose="020F0502020204030204" pitchFamily="34" charset="0"/>
              </a:rPr>
              <a:t>End management of: Production, Quality, Maintenance, Inventories – Monitoring &amp; Location of Work in Progress, Tools</a:t>
            </a:r>
            <a:endParaRPr lang="en-US" sz="1100" dirty="0">
              <a:solidFill>
                <a:schemeClr val="accent6">
                  <a:lumMod val="50000"/>
                </a:schemeClr>
              </a:solidFill>
              <a:latin typeface="Calibri" panose="020F0502020204030204" pitchFamily="34" charset="0"/>
              <a:cs typeface="Calibri" panose="020F0502020204030204" pitchFamily="34" charset="0"/>
            </a:endParaRPr>
          </a:p>
          <a:p>
            <a:pPr algn="ctr">
              <a:spcBef>
                <a:spcPct val="0"/>
              </a:spcBef>
              <a:buClrTx/>
              <a:buSzPct val="90000"/>
            </a:pPr>
            <a:endParaRPr lang="en-US" sz="1100" b="1" dirty="0">
              <a:solidFill>
                <a:schemeClr val="accent6">
                  <a:lumMod val="50000"/>
                </a:schemeClr>
              </a:solidFill>
              <a:latin typeface="Calibri" panose="020F0502020204030204" pitchFamily="34" charset="0"/>
              <a:cs typeface="Calibri" panose="020F0502020204030204" pitchFamily="34" charset="0"/>
            </a:endParaRPr>
          </a:p>
        </p:txBody>
      </p:sp>
      <p:sp>
        <p:nvSpPr>
          <p:cNvPr id="36" name="Rectangle 35"/>
          <p:cNvSpPr/>
          <p:nvPr/>
        </p:nvSpPr>
        <p:spPr bwMode="gray">
          <a:xfrm>
            <a:off x="6387401" y="4863903"/>
            <a:ext cx="2844000" cy="345655"/>
          </a:xfrm>
          <a:prstGeom prst="rect">
            <a:avLst/>
          </a:prstGeom>
          <a:solidFill>
            <a:schemeClr val="accent1">
              <a:lumMod val="60000"/>
              <a:lumOff val="40000"/>
            </a:schemeClr>
          </a:solidFill>
          <a:ln w="9525" algn="ctr">
            <a:solidFill>
              <a:schemeClr val="tx1"/>
            </a:solidFill>
            <a:miter lim="800000"/>
          </a:ln>
          <a:effectLst/>
        </p:spPr>
        <p:txBody>
          <a:bodyPr lIns="63500" tIns="0" rIns="64800" bIns="0" rtlCol="0" anchor="ctr"/>
          <a:lstStyle/>
          <a:p>
            <a:pPr algn="ctr">
              <a:spcBef>
                <a:spcPct val="0"/>
              </a:spcBef>
              <a:buClrTx/>
              <a:buSzPct val="90000"/>
            </a:pPr>
            <a:endParaRPr lang="en-US" sz="1050" b="1" dirty="0">
              <a:solidFill>
                <a:schemeClr val="accent6">
                  <a:lumMod val="50000"/>
                </a:schemeClr>
              </a:solidFill>
              <a:latin typeface="Calibri" panose="020F0502020204030204" pitchFamily="34" charset="0"/>
              <a:cs typeface="Calibri" panose="020F0502020204030204" pitchFamily="34" charset="0"/>
            </a:endParaRPr>
          </a:p>
          <a:p>
            <a:pPr algn="ctr">
              <a:spcBef>
                <a:spcPct val="0"/>
              </a:spcBef>
              <a:buClrTx/>
              <a:buSzPct val="90000"/>
            </a:pPr>
            <a:r>
              <a:rPr lang="en-US" sz="1050" b="1" dirty="0">
                <a:solidFill>
                  <a:schemeClr val="accent6">
                    <a:lumMod val="50000"/>
                  </a:schemeClr>
                </a:solidFill>
                <a:latin typeface="Calibri" panose="020F0502020204030204" pitchFamily="34" charset="0"/>
                <a:cs typeface="Calibri" panose="020F0502020204030204" pitchFamily="34" charset="0"/>
              </a:rPr>
              <a:t>Conduct – Supervision</a:t>
            </a:r>
            <a:endParaRPr lang="en-US" sz="1050" b="1" dirty="0">
              <a:solidFill>
                <a:schemeClr val="accent6">
                  <a:lumMod val="50000"/>
                </a:schemeClr>
              </a:solidFill>
              <a:latin typeface="Calibri" panose="020F0502020204030204" pitchFamily="34" charset="0"/>
              <a:cs typeface="Calibri" panose="020F0502020204030204" pitchFamily="34" charset="0"/>
            </a:endParaRPr>
          </a:p>
          <a:p>
            <a:pPr algn="ctr">
              <a:spcBef>
                <a:spcPct val="0"/>
              </a:spcBef>
              <a:buClrTx/>
              <a:buSzPct val="90000"/>
            </a:pPr>
            <a:r>
              <a:rPr lang="en-US" sz="1050" b="1" dirty="0">
                <a:solidFill>
                  <a:schemeClr val="accent6">
                    <a:lumMod val="50000"/>
                  </a:schemeClr>
                </a:solidFill>
                <a:latin typeface="Calibri" panose="020F0502020204030204" pitchFamily="34" charset="0"/>
                <a:cs typeface="Calibri" panose="020F0502020204030204" pitchFamily="34" charset="0"/>
              </a:rPr>
              <a:t>SCADA - HMI</a:t>
            </a:r>
            <a:endParaRPr lang="en-US" sz="1050" b="1" dirty="0">
              <a:solidFill>
                <a:schemeClr val="accent6">
                  <a:lumMod val="50000"/>
                </a:schemeClr>
              </a:solidFill>
              <a:latin typeface="Calibri" panose="020F0502020204030204" pitchFamily="34" charset="0"/>
              <a:cs typeface="Calibri" panose="020F0502020204030204" pitchFamily="34" charset="0"/>
            </a:endParaRPr>
          </a:p>
          <a:p>
            <a:pPr algn="ctr">
              <a:spcBef>
                <a:spcPct val="0"/>
              </a:spcBef>
              <a:buClrTx/>
              <a:buSzPct val="90000"/>
            </a:pPr>
            <a:endParaRPr lang="en-US" sz="1050" b="1" dirty="0">
              <a:solidFill>
                <a:schemeClr val="accent6">
                  <a:lumMod val="50000"/>
                </a:schemeClr>
              </a:solidFill>
              <a:latin typeface="Calibri" panose="020F0502020204030204" pitchFamily="34" charset="0"/>
              <a:cs typeface="Calibri" panose="020F0502020204030204" pitchFamily="34" charset="0"/>
            </a:endParaRPr>
          </a:p>
        </p:txBody>
      </p:sp>
      <p:sp>
        <p:nvSpPr>
          <p:cNvPr id="37" name="Rectangle 36"/>
          <p:cNvSpPr/>
          <p:nvPr/>
        </p:nvSpPr>
        <p:spPr bwMode="gray">
          <a:xfrm>
            <a:off x="6387401" y="5802146"/>
            <a:ext cx="2844000" cy="186884"/>
          </a:xfrm>
          <a:prstGeom prst="rect">
            <a:avLst/>
          </a:prstGeom>
          <a:solidFill>
            <a:schemeClr val="accent1">
              <a:lumMod val="50000"/>
            </a:schemeClr>
          </a:solidFill>
          <a:ln w="9525" algn="ctr">
            <a:solidFill>
              <a:schemeClr val="tx1"/>
            </a:solidFill>
            <a:miter lim="800000"/>
          </a:ln>
          <a:effectLst/>
        </p:spPr>
        <p:txBody>
          <a:bodyPr lIns="63500" tIns="0" rIns="64800" bIns="0" rtlCol="0" anchor="ctr"/>
          <a:lstStyle/>
          <a:p>
            <a:pPr algn="ctr">
              <a:spcBef>
                <a:spcPct val="0"/>
              </a:spcBef>
              <a:buClrTx/>
              <a:buSzPct val="90000"/>
            </a:pPr>
            <a:r>
              <a:rPr lang="en-US" sz="1050" b="1" dirty="0">
                <a:solidFill>
                  <a:schemeClr val="bg1"/>
                </a:solidFill>
                <a:latin typeface="Calibri" panose="020F0502020204030204" pitchFamily="34" charset="0"/>
                <a:cs typeface="Calibri" panose="020F0502020204030204" pitchFamily="34" charset="0"/>
              </a:rPr>
              <a:t>Sensors - Actuators</a:t>
            </a:r>
            <a:endParaRPr lang="en-US" sz="1050" b="1" dirty="0">
              <a:solidFill>
                <a:schemeClr val="bg1"/>
              </a:solidFill>
              <a:latin typeface="Calibri" panose="020F0502020204030204" pitchFamily="34" charset="0"/>
              <a:cs typeface="Calibri" panose="020F0502020204030204" pitchFamily="34" charset="0"/>
            </a:endParaRPr>
          </a:p>
        </p:txBody>
      </p:sp>
      <p:sp>
        <p:nvSpPr>
          <p:cNvPr id="38" name="Rectangle 37"/>
          <p:cNvSpPr/>
          <p:nvPr/>
        </p:nvSpPr>
        <p:spPr bwMode="gray">
          <a:xfrm>
            <a:off x="6387401" y="5438799"/>
            <a:ext cx="2844000" cy="186884"/>
          </a:xfrm>
          <a:prstGeom prst="rect">
            <a:avLst/>
          </a:prstGeom>
          <a:solidFill>
            <a:schemeClr val="accent1">
              <a:lumMod val="75000"/>
            </a:schemeClr>
          </a:solidFill>
          <a:ln w="9525" algn="ctr">
            <a:solidFill>
              <a:schemeClr val="tx1"/>
            </a:solidFill>
            <a:miter lim="800000"/>
          </a:ln>
          <a:effectLst/>
        </p:spPr>
        <p:txBody>
          <a:bodyPr lIns="63500" tIns="0" rIns="64800" bIns="0" rtlCol="0" anchor="ctr"/>
          <a:lstStyle/>
          <a:p>
            <a:pPr algn="ctr">
              <a:spcBef>
                <a:spcPct val="0"/>
              </a:spcBef>
              <a:buClrTx/>
              <a:buSzPct val="90000"/>
            </a:pPr>
            <a:r>
              <a:rPr lang="en-US" sz="1050" b="1" dirty="0">
                <a:solidFill>
                  <a:schemeClr val="bg1"/>
                </a:solidFill>
                <a:latin typeface="Calibri" panose="020F0502020204030204" pitchFamily="34" charset="0"/>
                <a:cs typeface="Calibri" panose="020F0502020204030204" pitchFamily="34" charset="0"/>
              </a:rPr>
              <a:t>Automation - SNCC - DC</a:t>
            </a:r>
            <a:endParaRPr lang="en-US" sz="1050" b="1" dirty="0">
              <a:solidFill>
                <a:schemeClr val="bg1"/>
              </a:solidFill>
              <a:latin typeface="Calibri" panose="020F0502020204030204" pitchFamily="34" charset="0"/>
              <a:cs typeface="Calibri" panose="020F0502020204030204" pitchFamily="34" charset="0"/>
            </a:endParaRPr>
          </a:p>
        </p:txBody>
      </p:sp>
      <p:sp>
        <p:nvSpPr>
          <p:cNvPr id="45" name="Rectangle 44"/>
          <p:cNvSpPr/>
          <p:nvPr/>
        </p:nvSpPr>
        <p:spPr>
          <a:xfrm>
            <a:off x="9516137" y="1932323"/>
            <a:ext cx="1174007" cy="1227311"/>
          </a:xfrm>
          <a:prstGeom prst="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47" name="Rectangle 46"/>
          <p:cNvSpPr/>
          <p:nvPr/>
        </p:nvSpPr>
        <p:spPr>
          <a:xfrm>
            <a:off x="9603984" y="2063370"/>
            <a:ext cx="411994" cy="212747"/>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48" name="Rectangle 47"/>
          <p:cNvSpPr/>
          <p:nvPr/>
        </p:nvSpPr>
        <p:spPr>
          <a:xfrm>
            <a:off x="10147064" y="2063370"/>
            <a:ext cx="411994" cy="212747"/>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49" name="Rectangle 48"/>
          <p:cNvSpPr/>
          <p:nvPr/>
        </p:nvSpPr>
        <p:spPr>
          <a:xfrm>
            <a:off x="9603984" y="2375129"/>
            <a:ext cx="411994" cy="212747"/>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50" name="Rectangle 49"/>
          <p:cNvSpPr/>
          <p:nvPr/>
        </p:nvSpPr>
        <p:spPr>
          <a:xfrm>
            <a:off x="10147064" y="2375129"/>
            <a:ext cx="411994" cy="212747"/>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grpSp>
        <p:nvGrpSpPr>
          <p:cNvPr id="53" name="Groupe 52"/>
          <p:cNvGrpSpPr/>
          <p:nvPr/>
        </p:nvGrpSpPr>
        <p:grpSpPr>
          <a:xfrm>
            <a:off x="9774472" y="2686179"/>
            <a:ext cx="252000" cy="505719"/>
            <a:chOff x="9944595" y="2781876"/>
            <a:chExt cx="252000" cy="505719"/>
          </a:xfrm>
        </p:grpSpPr>
        <p:sp>
          <p:nvSpPr>
            <p:cNvPr id="51" name="Arc partiel 50"/>
            <p:cNvSpPr/>
            <p:nvPr/>
          </p:nvSpPr>
          <p:spPr>
            <a:xfrm rot="5400000">
              <a:off x="9872595" y="2963595"/>
              <a:ext cx="396000" cy="252000"/>
            </a:xfrm>
            <a:prstGeom prst="pie">
              <a:avLst>
                <a:gd name="adj1" fmla="val 5339779"/>
                <a:gd name="adj2" fmla="val 16200000"/>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Calibri" panose="020F0502020204030204" pitchFamily="34" charset="0"/>
                <a:cs typeface="Calibri" panose="020F0502020204030204" pitchFamily="34" charset="0"/>
              </a:endParaRPr>
            </a:p>
          </p:txBody>
        </p:sp>
        <p:sp>
          <p:nvSpPr>
            <p:cNvPr id="52" name="Ellipse 51"/>
            <p:cNvSpPr/>
            <p:nvPr/>
          </p:nvSpPr>
          <p:spPr>
            <a:xfrm>
              <a:off x="10016595" y="2781876"/>
              <a:ext cx="108000" cy="108000"/>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grpSp>
      <p:cxnSp>
        <p:nvCxnSpPr>
          <p:cNvPr id="55" name="Connecteur droit 54"/>
          <p:cNvCxnSpPr/>
          <p:nvPr/>
        </p:nvCxnSpPr>
        <p:spPr>
          <a:xfrm>
            <a:off x="10185987" y="2889876"/>
            <a:ext cx="360000" cy="0"/>
          </a:xfrm>
          <a:prstGeom prst="line">
            <a:avLst/>
          </a:prstGeom>
          <a:ln>
            <a:solidFill>
              <a:schemeClr val="accent6">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Connecteur droit 55"/>
          <p:cNvCxnSpPr/>
          <p:nvPr/>
        </p:nvCxnSpPr>
        <p:spPr>
          <a:xfrm rot="16200000">
            <a:off x="10395657" y="2997876"/>
            <a:ext cx="216000" cy="0"/>
          </a:xfrm>
          <a:prstGeom prst="line">
            <a:avLst/>
          </a:prstGeom>
          <a:ln>
            <a:solidFill>
              <a:schemeClr val="accent6">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Connecteur droit 56"/>
          <p:cNvCxnSpPr/>
          <p:nvPr/>
        </p:nvCxnSpPr>
        <p:spPr>
          <a:xfrm rot="16200000">
            <a:off x="10122753" y="2997876"/>
            <a:ext cx="216000" cy="0"/>
          </a:xfrm>
          <a:prstGeom prst="line">
            <a:avLst/>
          </a:prstGeom>
          <a:ln>
            <a:solidFill>
              <a:schemeClr val="accent6">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61" name="Groupe 60"/>
          <p:cNvGrpSpPr/>
          <p:nvPr/>
        </p:nvGrpSpPr>
        <p:grpSpPr>
          <a:xfrm>
            <a:off x="10266751" y="2684489"/>
            <a:ext cx="198473" cy="192687"/>
            <a:chOff x="10436874" y="2684489"/>
            <a:chExt cx="198473" cy="192687"/>
          </a:xfrm>
        </p:grpSpPr>
        <p:sp>
          <p:nvSpPr>
            <p:cNvPr id="58" name="Rectangle : coins arrondis 57"/>
            <p:cNvSpPr/>
            <p:nvPr/>
          </p:nvSpPr>
          <p:spPr>
            <a:xfrm>
              <a:off x="10436874" y="2684489"/>
              <a:ext cx="198473" cy="128758"/>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cxnSp>
          <p:nvCxnSpPr>
            <p:cNvPr id="59" name="Connecteur droit 58"/>
            <p:cNvCxnSpPr/>
            <p:nvPr/>
          </p:nvCxnSpPr>
          <p:spPr>
            <a:xfrm>
              <a:off x="10500110" y="2877176"/>
              <a:ext cx="72000" cy="0"/>
            </a:xfrm>
            <a:prstGeom prst="line">
              <a:avLst/>
            </a:prstGeom>
            <a:ln>
              <a:solidFill>
                <a:schemeClr val="accent6">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Connecteur droit 59"/>
            <p:cNvCxnSpPr/>
            <p:nvPr/>
          </p:nvCxnSpPr>
          <p:spPr>
            <a:xfrm rot="16200000">
              <a:off x="10500110" y="2841176"/>
              <a:ext cx="72000" cy="0"/>
            </a:xfrm>
            <a:prstGeom prst="line">
              <a:avLst/>
            </a:prstGeom>
            <a:ln>
              <a:solidFill>
                <a:schemeClr val="accent6">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3" name="Picture 8" descr="Circuit, diagram, electric, electronic, reed relay, reed switch icon -  Download on Iconfinder"/>
          <p:cNvPicPr>
            <a:picLocks noChangeAspect="1" noChangeArrowheads="1"/>
          </p:cNvPicPr>
          <p:nvPr/>
        </p:nvPicPr>
        <p:blipFill>
          <a:blip r:embed="rId1" cstate="screen"/>
          <a:srcRect/>
          <a:stretch>
            <a:fillRect/>
          </a:stretch>
        </p:blipFill>
        <p:spPr bwMode="auto">
          <a:xfrm>
            <a:off x="10076101" y="5691723"/>
            <a:ext cx="2880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Icônes Machine CNC au style iOS"/>
          <p:cNvPicPr>
            <a:picLocks noChangeAspect="1" noChangeArrowheads="1"/>
          </p:cNvPicPr>
          <p:nvPr/>
        </p:nvPicPr>
        <p:blipFill>
          <a:blip r:embed="rId2" cstate="screen"/>
          <a:srcRect/>
          <a:stretch>
            <a:fillRect/>
          </a:stretch>
        </p:blipFill>
        <p:spPr bwMode="auto">
          <a:xfrm>
            <a:off x="9522945" y="5586849"/>
            <a:ext cx="396000" cy="3960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6" descr="Ligne Noire Icône Pour La Production, L'industrie Et Des Véhicules à Moteur  De Machines Illustration de Vecteur - Illustration du manipulateur, logo:  154570983"/>
          <p:cNvPicPr>
            <a:picLocks noChangeAspect="1" noChangeArrowheads="1"/>
          </p:cNvPicPr>
          <p:nvPr/>
        </p:nvPicPr>
        <p:blipFill rotWithShape="1">
          <a:blip r:embed="rId3" cstate="screen"/>
          <a:srcRect l="16777" t="10390" r="11590" b="15209"/>
          <a:stretch>
            <a:fillRect/>
          </a:stretch>
        </p:blipFill>
        <p:spPr bwMode="auto">
          <a:xfrm>
            <a:off x="10507816" y="5628372"/>
            <a:ext cx="324000" cy="3365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utomation, controller, industry, plc, scada, factory icon - Download on  Iconfinder"/>
          <p:cNvPicPr>
            <a:picLocks noChangeAspect="1" noChangeArrowheads="1"/>
          </p:cNvPicPr>
          <p:nvPr/>
        </p:nvPicPr>
        <p:blipFill>
          <a:blip r:embed="rId4" cstate="screen"/>
          <a:srcRect/>
          <a:stretch>
            <a:fillRect/>
          </a:stretch>
        </p:blipFill>
        <p:spPr bwMode="auto">
          <a:xfrm>
            <a:off x="9649976" y="4693613"/>
            <a:ext cx="804761" cy="804761"/>
          </a:xfrm>
          <a:prstGeom prst="rect">
            <a:avLst/>
          </a:prstGeom>
          <a:noFill/>
          <a:extLst>
            <a:ext uri="{909E8E84-426E-40DD-AFC4-6F175D3DCCD1}">
              <a14:hiddenFill xmlns:a14="http://schemas.microsoft.com/office/drawing/2010/main">
                <a:solidFill>
                  <a:srgbClr val="FFFFFF"/>
                </a:solidFill>
              </a14:hiddenFill>
            </a:ext>
          </a:extLst>
        </p:spPr>
      </p:pic>
      <p:grpSp>
        <p:nvGrpSpPr>
          <p:cNvPr id="67" name="Groupe 66"/>
          <p:cNvGrpSpPr/>
          <p:nvPr/>
        </p:nvGrpSpPr>
        <p:grpSpPr>
          <a:xfrm>
            <a:off x="9537293" y="3461634"/>
            <a:ext cx="1191526" cy="1038630"/>
            <a:chOff x="3962400" y="1193303"/>
            <a:chExt cx="4856221" cy="2802420"/>
          </a:xfrm>
        </p:grpSpPr>
        <p:cxnSp>
          <p:nvCxnSpPr>
            <p:cNvPr id="68" name="Connecteur droit 67"/>
            <p:cNvCxnSpPr/>
            <p:nvPr/>
          </p:nvCxnSpPr>
          <p:spPr>
            <a:xfrm>
              <a:off x="3962400" y="2676163"/>
              <a:ext cx="0" cy="1319560"/>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Connecteur droit 68"/>
            <p:cNvCxnSpPr/>
            <p:nvPr/>
          </p:nvCxnSpPr>
          <p:spPr>
            <a:xfrm>
              <a:off x="8815250" y="2293582"/>
              <a:ext cx="0" cy="1692000"/>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Connecteur droit 69"/>
            <p:cNvCxnSpPr/>
            <p:nvPr/>
          </p:nvCxnSpPr>
          <p:spPr>
            <a:xfrm>
              <a:off x="3962400" y="3995723"/>
              <a:ext cx="4852850" cy="0"/>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Connecteur droit 70"/>
            <p:cNvCxnSpPr/>
            <p:nvPr/>
          </p:nvCxnSpPr>
          <p:spPr>
            <a:xfrm flipH="1">
              <a:off x="3962400" y="1193303"/>
              <a:ext cx="127489" cy="1511887"/>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Connecteur droit 71"/>
            <p:cNvCxnSpPr/>
            <p:nvPr/>
          </p:nvCxnSpPr>
          <p:spPr>
            <a:xfrm>
              <a:off x="4381467" y="1206474"/>
              <a:ext cx="135710" cy="1518649"/>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Connecteur droit 72"/>
            <p:cNvCxnSpPr/>
            <p:nvPr/>
          </p:nvCxnSpPr>
          <p:spPr>
            <a:xfrm>
              <a:off x="4089889" y="1200858"/>
              <a:ext cx="291578" cy="5617"/>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a:off x="7740731" y="2293582"/>
              <a:ext cx="0" cy="433900"/>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Connecteur droit 74"/>
            <p:cNvCxnSpPr/>
            <p:nvPr/>
          </p:nvCxnSpPr>
          <p:spPr>
            <a:xfrm>
              <a:off x="6666213" y="2293582"/>
              <a:ext cx="0" cy="433900"/>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Connecteur droit 75"/>
            <p:cNvCxnSpPr/>
            <p:nvPr/>
          </p:nvCxnSpPr>
          <p:spPr>
            <a:xfrm>
              <a:off x="5591695" y="2293582"/>
              <a:ext cx="0" cy="433900"/>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a:off x="4051756" y="1571917"/>
              <a:ext cx="360000" cy="0"/>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Connecteur droit 77"/>
            <p:cNvCxnSpPr/>
            <p:nvPr/>
          </p:nvCxnSpPr>
          <p:spPr>
            <a:xfrm flipH="1">
              <a:off x="4510971" y="2293582"/>
              <a:ext cx="1077891" cy="423232"/>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Connecteur droit 78"/>
            <p:cNvCxnSpPr/>
            <p:nvPr/>
          </p:nvCxnSpPr>
          <p:spPr>
            <a:xfrm flipH="1">
              <a:off x="5588322" y="2293582"/>
              <a:ext cx="1077891" cy="423232"/>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flipH="1">
              <a:off x="6659467" y="2293582"/>
              <a:ext cx="1077891" cy="423232"/>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p:nvCxnSpPr>
          <p:spPr>
            <a:xfrm flipH="1">
              <a:off x="7740730" y="2293582"/>
              <a:ext cx="1077891" cy="423232"/>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5" name="Groupe 84"/>
          <p:cNvGrpSpPr/>
          <p:nvPr/>
        </p:nvGrpSpPr>
        <p:grpSpPr>
          <a:xfrm>
            <a:off x="9777470" y="4050804"/>
            <a:ext cx="252000" cy="505719"/>
            <a:chOff x="9944595" y="2781876"/>
            <a:chExt cx="252000" cy="505719"/>
          </a:xfrm>
        </p:grpSpPr>
        <p:sp>
          <p:nvSpPr>
            <p:cNvPr id="86" name="Arc partiel 85"/>
            <p:cNvSpPr/>
            <p:nvPr/>
          </p:nvSpPr>
          <p:spPr>
            <a:xfrm rot="5400000">
              <a:off x="9872595" y="2963595"/>
              <a:ext cx="396000" cy="252000"/>
            </a:xfrm>
            <a:prstGeom prst="pie">
              <a:avLst>
                <a:gd name="adj1" fmla="val 5339779"/>
                <a:gd name="adj2" fmla="val 16200000"/>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Calibri" panose="020F0502020204030204" pitchFamily="34" charset="0"/>
                <a:cs typeface="Calibri" panose="020F0502020204030204" pitchFamily="34" charset="0"/>
              </a:endParaRPr>
            </a:p>
          </p:txBody>
        </p:sp>
        <p:sp>
          <p:nvSpPr>
            <p:cNvPr id="87" name="Ellipse 86"/>
            <p:cNvSpPr/>
            <p:nvPr/>
          </p:nvSpPr>
          <p:spPr>
            <a:xfrm>
              <a:off x="10016595" y="2781876"/>
              <a:ext cx="108000" cy="108000"/>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grpSp>
      <p:sp>
        <p:nvSpPr>
          <p:cNvPr id="89" name="Rectangle : coins arrondis 88"/>
          <p:cNvSpPr/>
          <p:nvPr/>
        </p:nvSpPr>
        <p:spPr>
          <a:xfrm>
            <a:off x="10076101" y="4103290"/>
            <a:ext cx="198473" cy="128758"/>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cxnSp>
        <p:nvCxnSpPr>
          <p:cNvPr id="18" name="Connecteur droit avec flèche 17"/>
          <p:cNvCxnSpPr/>
          <p:nvPr/>
        </p:nvCxnSpPr>
        <p:spPr bwMode="gray">
          <a:xfrm>
            <a:off x="8180487" y="3287227"/>
            <a:ext cx="0" cy="216000"/>
          </a:xfrm>
          <a:prstGeom prst="straightConnector1">
            <a:avLst/>
          </a:prstGeom>
          <a:noFill/>
          <a:ln w="6350">
            <a:solidFill>
              <a:schemeClr val="tx1"/>
            </a:solidFill>
            <a:round/>
            <a:headEnd type="none" w="med" len="med"/>
            <a:tailEnd type="triangle" w="med" len="med"/>
          </a:ln>
          <a:effectLst/>
        </p:spPr>
      </p:cxnSp>
      <p:cxnSp>
        <p:nvCxnSpPr>
          <p:cNvPr id="19" name="Connecteur droit avec flèche 18"/>
          <p:cNvCxnSpPr/>
          <p:nvPr/>
        </p:nvCxnSpPr>
        <p:spPr bwMode="gray">
          <a:xfrm>
            <a:off x="6881143" y="4534301"/>
            <a:ext cx="0" cy="324000"/>
          </a:xfrm>
          <a:prstGeom prst="straightConnector1">
            <a:avLst/>
          </a:prstGeom>
          <a:noFill/>
          <a:ln w="6350">
            <a:solidFill>
              <a:schemeClr val="tx1"/>
            </a:solidFill>
            <a:round/>
            <a:headEnd type="none" w="med" len="med"/>
            <a:tailEnd type="triangle" w="med" len="med"/>
          </a:ln>
          <a:effectLst/>
        </p:spPr>
      </p:cxnSp>
      <p:cxnSp>
        <p:nvCxnSpPr>
          <p:cNvPr id="20" name="Connecteur droit avec flèche 19"/>
          <p:cNvCxnSpPr/>
          <p:nvPr/>
        </p:nvCxnSpPr>
        <p:spPr bwMode="gray">
          <a:xfrm>
            <a:off x="8180487" y="4534301"/>
            <a:ext cx="0" cy="324000"/>
          </a:xfrm>
          <a:prstGeom prst="straightConnector1">
            <a:avLst/>
          </a:prstGeom>
          <a:noFill/>
          <a:ln w="6350">
            <a:solidFill>
              <a:schemeClr val="tx1"/>
            </a:solidFill>
            <a:round/>
            <a:headEnd type="none" w="med" len="med"/>
            <a:tailEnd type="triangle" w="med" len="med"/>
          </a:ln>
          <a:effectLst/>
        </p:spPr>
      </p:cxnSp>
      <p:cxnSp>
        <p:nvCxnSpPr>
          <p:cNvPr id="21" name="Connecteur droit avec flèche 20"/>
          <p:cNvCxnSpPr/>
          <p:nvPr/>
        </p:nvCxnSpPr>
        <p:spPr bwMode="gray">
          <a:xfrm flipV="1">
            <a:off x="8830159" y="3287227"/>
            <a:ext cx="0" cy="216000"/>
          </a:xfrm>
          <a:prstGeom prst="straightConnector1">
            <a:avLst/>
          </a:prstGeom>
          <a:noFill/>
          <a:ln w="6350">
            <a:solidFill>
              <a:schemeClr val="tx1"/>
            </a:solidFill>
            <a:round/>
            <a:headEnd type="none" w="med" len="med"/>
            <a:tailEnd type="triangle" w="med" len="med"/>
          </a:ln>
          <a:effectLst/>
        </p:spPr>
      </p:cxnSp>
      <p:cxnSp>
        <p:nvCxnSpPr>
          <p:cNvPr id="22" name="Connecteur droit avec flèche 21"/>
          <p:cNvCxnSpPr/>
          <p:nvPr/>
        </p:nvCxnSpPr>
        <p:spPr bwMode="gray">
          <a:xfrm flipV="1">
            <a:off x="7530815" y="3287227"/>
            <a:ext cx="0" cy="216000"/>
          </a:xfrm>
          <a:prstGeom prst="straightConnector1">
            <a:avLst/>
          </a:prstGeom>
          <a:noFill/>
          <a:ln w="6350">
            <a:solidFill>
              <a:schemeClr val="tx1"/>
            </a:solidFill>
            <a:round/>
            <a:headEnd type="none" w="med" len="med"/>
            <a:tailEnd type="triangle" w="med" len="med"/>
          </a:ln>
          <a:effectLst/>
        </p:spPr>
      </p:cxnSp>
      <p:cxnSp>
        <p:nvCxnSpPr>
          <p:cNvPr id="23" name="Connecteur droit avec flèche 22"/>
          <p:cNvCxnSpPr/>
          <p:nvPr/>
        </p:nvCxnSpPr>
        <p:spPr bwMode="gray">
          <a:xfrm flipV="1">
            <a:off x="7530815" y="4534301"/>
            <a:ext cx="0" cy="324000"/>
          </a:xfrm>
          <a:prstGeom prst="straightConnector1">
            <a:avLst/>
          </a:prstGeom>
          <a:noFill/>
          <a:ln w="6350">
            <a:solidFill>
              <a:schemeClr val="tx1"/>
            </a:solidFill>
            <a:round/>
            <a:headEnd type="none" w="med" len="med"/>
            <a:tailEnd type="triangle" w="med" len="med"/>
          </a:ln>
          <a:effectLst/>
        </p:spPr>
      </p:cxnSp>
      <p:cxnSp>
        <p:nvCxnSpPr>
          <p:cNvPr id="24" name="Connecteur droit avec flèche 23"/>
          <p:cNvCxnSpPr/>
          <p:nvPr/>
        </p:nvCxnSpPr>
        <p:spPr bwMode="gray">
          <a:xfrm flipV="1">
            <a:off x="8830159" y="4534301"/>
            <a:ext cx="0" cy="324000"/>
          </a:xfrm>
          <a:prstGeom prst="straightConnector1">
            <a:avLst/>
          </a:prstGeom>
          <a:noFill/>
          <a:ln w="6350">
            <a:solidFill>
              <a:schemeClr val="tx1"/>
            </a:solidFill>
            <a:round/>
            <a:headEnd type="none" w="med" len="med"/>
            <a:tailEnd type="triangle" w="med" len="med"/>
          </a:ln>
          <a:effectLst/>
        </p:spPr>
      </p:cxnSp>
      <p:cxnSp>
        <p:nvCxnSpPr>
          <p:cNvPr id="25" name="Connecteur droit avec flèche 24"/>
          <p:cNvCxnSpPr/>
          <p:nvPr/>
        </p:nvCxnSpPr>
        <p:spPr bwMode="gray">
          <a:xfrm flipV="1">
            <a:off x="6881143" y="3287227"/>
            <a:ext cx="0" cy="216000"/>
          </a:xfrm>
          <a:prstGeom prst="straightConnector1">
            <a:avLst/>
          </a:prstGeom>
          <a:noFill/>
          <a:ln w="6350">
            <a:solidFill>
              <a:schemeClr val="tx1"/>
            </a:solidFill>
            <a:round/>
            <a:headEnd type="triangle" w="med" len="med"/>
            <a:tailEnd type="triangle" w="med" len="med"/>
          </a:ln>
          <a:effectLst/>
        </p:spPr>
      </p:cxnSp>
      <p:cxnSp>
        <p:nvCxnSpPr>
          <p:cNvPr id="26" name="Connecteur droit avec flèche 25"/>
          <p:cNvCxnSpPr/>
          <p:nvPr/>
        </p:nvCxnSpPr>
        <p:spPr bwMode="gray">
          <a:xfrm flipH="1">
            <a:off x="6881143" y="5231473"/>
            <a:ext cx="0" cy="216000"/>
          </a:xfrm>
          <a:prstGeom prst="straightConnector1">
            <a:avLst/>
          </a:prstGeom>
          <a:noFill/>
          <a:ln w="6350">
            <a:solidFill>
              <a:schemeClr val="tx1"/>
            </a:solidFill>
            <a:round/>
            <a:headEnd type="none" w="med" len="med"/>
            <a:tailEnd type="triangle" w="med" len="med"/>
          </a:ln>
          <a:effectLst/>
        </p:spPr>
      </p:cxnSp>
      <p:cxnSp>
        <p:nvCxnSpPr>
          <p:cNvPr id="27" name="Connecteur droit avec flèche 26"/>
          <p:cNvCxnSpPr/>
          <p:nvPr/>
        </p:nvCxnSpPr>
        <p:spPr bwMode="gray">
          <a:xfrm flipH="1">
            <a:off x="8180487" y="5231473"/>
            <a:ext cx="0" cy="216000"/>
          </a:xfrm>
          <a:prstGeom prst="straightConnector1">
            <a:avLst/>
          </a:prstGeom>
          <a:noFill/>
          <a:ln w="6350">
            <a:solidFill>
              <a:schemeClr val="tx1"/>
            </a:solidFill>
            <a:round/>
            <a:headEnd type="none" w="med" len="med"/>
            <a:tailEnd type="triangle" w="med" len="med"/>
          </a:ln>
          <a:effectLst/>
        </p:spPr>
      </p:cxnSp>
      <p:cxnSp>
        <p:nvCxnSpPr>
          <p:cNvPr id="28" name="Connecteur droit avec flèche 27"/>
          <p:cNvCxnSpPr/>
          <p:nvPr/>
        </p:nvCxnSpPr>
        <p:spPr bwMode="gray">
          <a:xfrm flipH="1" flipV="1">
            <a:off x="7530815" y="5231473"/>
            <a:ext cx="0" cy="216000"/>
          </a:xfrm>
          <a:prstGeom prst="straightConnector1">
            <a:avLst/>
          </a:prstGeom>
          <a:noFill/>
          <a:ln w="6350">
            <a:solidFill>
              <a:schemeClr val="tx1"/>
            </a:solidFill>
            <a:round/>
            <a:headEnd type="none" w="med" len="med"/>
            <a:tailEnd type="triangle" w="med" len="med"/>
          </a:ln>
          <a:effectLst/>
        </p:spPr>
      </p:cxnSp>
      <p:cxnSp>
        <p:nvCxnSpPr>
          <p:cNvPr id="29" name="Connecteur droit avec flèche 28"/>
          <p:cNvCxnSpPr/>
          <p:nvPr/>
        </p:nvCxnSpPr>
        <p:spPr bwMode="gray">
          <a:xfrm flipH="1" flipV="1">
            <a:off x="8830159" y="5231473"/>
            <a:ext cx="0" cy="216000"/>
          </a:xfrm>
          <a:prstGeom prst="straightConnector1">
            <a:avLst/>
          </a:prstGeom>
          <a:noFill/>
          <a:ln w="6350">
            <a:solidFill>
              <a:schemeClr val="tx1"/>
            </a:solidFill>
            <a:round/>
            <a:headEnd type="none" w="med" len="med"/>
            <a:tailEnd type="triangle" w="med" len="med"/>
          </a:ln>
          <a:effectLst/>
        </p:spPr>
      </p:cxnSp>
      <p:cxnSp>
        <p:nvCxnSpPr>
          <p:cNvPr id="30" name="Connecteur droit avec flèche 29"/>
          <p:cNvCxnSpPr/>
          <p:nvPr/>
        </p:nvCxnSpPr>
        <p:spPr bwMode="gray">
          <a:xfrm flipH="1" flipV="1">
            <a:off x="7530815" y="5635382"/>
            <a:ext cx="0" cy="180000"/>
          </a:xfrm>
          <a:prstGeom prst="straightConnector1">
            <a:avLst/>
          </a:prstGeom>
          <a:noFill/>
          <a:ln w="6350">
            <a:solidFill>
              <a:schemeClr val="tx1"/>
            </a:solidFill>
            <a:round/>
            <a:headEnd type="none" w="med" len="med"/>
            <a:tailEnd type="triangle" w="med" len="med"/>
          </a:ln>
          <a:effectLst/>
        </p:spPr>
      </p:cxnSp>
      <p:cxnSp>
        <p:nvCxnSpPr>
          <p:cNvPr id="31" name="Connecteur droit avec flèche 30"/>
          <p:cNvCxnSpPr/>
          <p:nvPr/>
        </p:nvCxnSpPr>
        <p:spPr bwMode="gray">
          <a:xfrm flipH="1" flipV="1">
            <a:off x="8830159" y="5635382"/>
            <a:ext cx="0" cy="180000"/>
          </a:xfrm>
          <a:prstGeom prst="straightConnector1">
            <a:avLst/>
          </a:prstGeom>
          <a:noFill/>
          <a:ln w="6350">
            <a:solidFill>
              <a:schemeClr val="tx1"/>
            </a:solidFill>
            <a:round/>
            <a:headEnd type="none" w="med" len="med"/>
            <a:tailEnd type="triangle" w="med" len="med"/>
          </a:ln>
          <a:effectLst/>
        </p:spPr>
      </p:cxnSp>
      <p:cxnSp>
        <p:nvCxnSpPr>
          <p:cNvPr id="32" name="Connecteur droit avec flèche 31"/>
          <p:cNvCxnSpPr/>
          <p:nvPr/>
        </p:nvCxnSpPr>
        <p:spPr bwMode="gray">
          <a:xfrm>
            <a:off x="8180487" y="5635382"/>
            <a:ext cx="0" cy="180000"/>
          </a:xfrm>
          <a:prstGeom prst="straightConnector1">
            <a:avLst/>
          </a:prstGeom>
          <a:noFill/>
          <a:ln w="6350">
            <a:solidFill>
              <a:schemeClr val="tx1"/>
            </a:solidFill>
            <a:round/>
            <a:headEnd type="none" w="med" len="med"/>
            <a:tailEnd type="triangle" w="med" len="med"/>
          </a:ln>
          <a:effectLst/>
        </p:spPr>
      </p:cxnSp>
      <p:cxnSp>
        <p:nvCxnSpPr>
          <p:cNvPr id="33" name="Connecteur droit avec flèche 32"/>
          <p:cNvCxnSpPr/>
          <p:nvPr/>
        </p:nvCxnSpPr>
        <p:spPr bwMode="gray">
          <a:xfrm>
            <a:off x="6881143" y="5635382"/>
            <a:ext cx="0" cy="180000"/>
          </a:xfrm>
          <a:prstGeom prst="straightConnector1">
            <a:avLst/>
          </a:prstGeom>
          <a:noFill/>
          <a:ln w="6350">
            <a:solidFill>
              <a:schemeClr val="tx1"/>
            </a:solidFill>
            <a:round/>
            <a:headEnd type="none" w="med" len="med"/>
            <a:tailEnd type="triangle" w="med" len="med"/>
          </a:ln>
          <a:effec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au 14"/>
          <p:cNvGraphicFramePr>
            <a:graphicFrameLocks noGrp="1"/>
          </p:cNvGraphicFramePr>
          <p:nvPr/>
        </p:nvGraphicFramePr>
        <p:xfrm>
          <a:off x="337914" y="2324682"/>
          <a:ext cx="11520000" cy="3967480"/>
        </p:xfrm>
        <a:graphic>
          <a:graphicData uri="http://schemas.openxmlformats.org/drawingml/2006/table">
            <a:tbl>
              <a:tblPr firstRow="1" bandRow="1">
                <a:tableStyleId>{5C22544A-7EE6-4342-B048-85BDC9FD1C3A}</a:tableStyleId>
              </a:tblPr>
              <a:tblGrid>
                <a:gridCol w="2304000"/>
                <a:gridCol w="2304000"/>
                <a:gridCol w="2304000"/>
                <a:gridCol w="2304000"/>
                <a:gridCol w="2304000"/>
              </a:tblGrid>
              <a:tr h="370840">
                <a:tc>
                  <a:txBody>
                    <a:bodyPr/>
                    <a:lstStyle/>
                    <a:p>
                      <a:r>
                        <a:rPr lang="fr-FR" dirty="0"/>
                        <a:t>Etapes</a:t>
                      </a:r>
                      <a:endParaRPr lang="fr-FR" dirty="0"/>
                    </a:p>
                  </a:txBody>
                  <a:tcPr/>
                </a:tc>
                <a:tc>
                  <a:txBody>
                    <a:bodyPr/>
                    <a:lstStyle/>
                    <a:p>
                      <a:pPr algn="ctr"/>
                      <a:r>
                        <a:rPr lang="fr-FR" dirty="0"/>
                        <a:t>2023</a:t>
                      </a:r>
                      <a:endParaRPr lang="fr-FR" dirty="0"/>
                    </a:p>
                  </a:txBody>
                  <a:tcPr/>
                </a:tc>
                <a:tc>
                  <a:txBody>
                    <a:bodyPr/>
                    <a:lstStyle/>
                    <a:p>
                      <a:pPr algn="ctr"/>
                      <a:r>
                        <a:rPr lang="fr-FR" dirty="0"/>
                        <a:t>2024</a:t>
                      </a:r>
                      <a:endParaRPr lang="fr-FR" dirty="0"/>
                    </a:p>
                  </a:txBody>
                  <a:tcPr/>
                </a:tc>
                <a:tc>
                  <a:txBody>
                    <a:bodyPr/>
                    <a:lstStyle/>
                    <a:p>
                      <a:pPr algn="ctr"/>
                      <a:r>
                        <a:rPr lang="fr-FR" dirty="0"/>
                        <a:t>2025</a:t>
                      </a:r>
                      <a:endParaRPr lang="fr-FR" dirty="0"/>
                    </a:p>
                  </a:txBody>
                  <a:tcPr/>
                </a:tc>
                <a:tc>
                  <a:txBody>
                    <a:bodyPr/>
                    <a:lstStyle/>
                    <a:p>
                      <a:pPr algn="ctr"/>
                      <a:r>
                        <a:rPr lang="fr-FR" dirty="0"/>
                        <a:t>2026</a:t>
                      </a:r>
                      <a:endParaRPr lang="fr-FR" dirty="0"/>
                    </a:p>
                  </a:txBody>
                  <a:tcPr/>
                </a:tc>
              </a:tr>
              <a:tr h="370840">
                <a:tc>
                  <a:txBody>
                    <a:bodyPr/>
                    <a:lstStyle/>
                    <a:p>
                      <a:r>
                        <a:rPr lang="fr-FR" sz="1200" dirty="0"/>
                        <a:t>Analyse des besoins</a:t>
                      </a:r>
                      <a:endParaRPr lang="fr-FR" sz="1200" dirty="0"/>
                    </a:p>
                  </a:txBody>
                  <a:tcPr/>
                </a:tc>
                <a:tc>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dirty="0"/>
                    </a:p>
                  </a:txBody>
                  <a:tcPr/>
                </a:tc>
              </a:tr>
              <a:tr h="370840">
                <a:tc>
                  <a:txBody>
                    <a:bodyPr/>
                    <a:lstStyle/>
                    <a:p>
                      <a:r>
                        <a:rPr lang="fr-FR" sz="1200" dirty="0"/>
                        <a:t>Découverte des outils standards</a:t>
                      </a:r>
                      <a:endParaRPr lang="fr-FR" sz="1200"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r>
              <a:tr h="370840">
                <a:tc>
                  <a:txBody>
                    <a:bodyPr/>
                    <a:lstStyle/>
                    <a:p>
                      <a:r>
                        <a:rPr lang="fr-FR" sz="1200" dirty="0"/>
                        <a:t>Spécifications générales et business case</a:t>
                      </a:r>
                      <a:endParaRPr lang="fr-FR" sz="1200" dirty="0"/>
                    </a:p>
                  </a:txBody>
                  <a:tcPr/>
                </a:tc>
                <a:tc>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dirty="0"/>
                    </a:p>
                  </a:txBody>
                  <a:tcPr/>
                </a:tc>
              </a:tr>
              <a:tr h="370840">
                <a:tc>
                  <a:txBody>
                    <a:bodyPr/>
                    <a:lstStyle/>
                    <a:p>
                      <a:r>
                        <a:rPr lang="fr-FR" sz="1200" dirty="0"/>
                        <a:t>Appels d’offre</a:t>
                      </a:r>
                      <a:endParaRPr lang="fr-FR" sz="12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r>
              <a:tr h="370840">
                <a:tc>
                  <a:txBody>
                    <a:bodyPr/>
                    <a:lstStyle/>
                    <a:p>
                      <a:r>
                        <a:rPr lang="fr-FR" sz="1200" dirty="0"/>
                        <a:t>Spécification et implémentation pour le site pilote</a:t>
                      </a:r>
                      <a:endParaRPr lang="fr-FR" sz="1200" dirty="0"/>
                    </a:p>
                  </a:txBody>
                  <a:tcPr/>
                </a:tc>
                <a:tc>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dirty="0"/>
                    </a:p>
                  </a:txBody>
                  <a:tcPr/>
                </a:tc>
              </a:tr>
              <a:tr h="370840">
                <a:tc>
                  <a:txBody>
                    <a:bodyPr/>
                    <a:lstStyle/>
                    <a:p>
                      <a:r>
                        <a:rPr lang="fr-FR" sz="1200" dirty="0"/>
                        <a:t>Implémentation Vague 1</a:t>
                      </a:r>
                      <a:endParaRPr lang="fr-FR" sz="1200" dirty="0"/>
                    </a:p>
                  </a:txBody>
                  <a:tcPr/>
                </a:tc>
                <a:tc>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dirty="0"/>
                    </a:p>
                  </a:txBody>
                  <a:tcPr/>
                </a:tc>
              </a:tr>
              <a:tr h="370840">
                <a:tc>
                  <a:txBody>
                    <a:bodyPr/>
                    <a:lstStyle/>
                    <a:p>
                      <a:r>
                        <a:rPr lang="fr-FR" sz="1200" dirty="0"/>
                        <a:t>Implémentation Vague 2</a:t>
                      </a:r>
                      <a:endParaRPr lang="fr-FR" sz="1200" dirty="0"/>
                    </a:p>
                  </a:txBody>
                  <a:tcPr/>
                </a:tc>
                <a:tc>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dirty="0"/>
                    </a:p>
                  </a:txBody>
                  <a:tcPr/>
                </a:tc>
              </a:tr>
              <a:tr h="370840">
                <a:tc>
                  <a:txBody>
                    <a:bodyPr/>
                    <a:lstStyle/>
                    <a:p>
                      <a:endParaRPr lang="fr-FR" sz="1200" dirty="0"/>
                    </a:p>
                  </a:txBody>
                  <a:tcPr/>
                </a:tc>
                <a:tc>
                  <a:txBody>
                    <a:bodyPr/>
                    <a:lstStyle/>
                    <a:p>
                      <a:endParaRPr lang="fr-FR" dirty="0"/>
                    </a:p>
                  </a:txBody>
                  <a:tcPr/>
                </a:tc>
                <a:tc>
                  <a:txBody>
                    <a:bodyPr/>
                    <a:lstStyle/>
                    <a:p>
                      <a:endParaRPr lang="fr-FR"/>
                    </a:p>
                  </a:txBody>
                  <a:tcPr/>
                </a:tc>
                <a:tc>
                  <a:txBody>
                    <a:bodyPr/>
                    <a:lstStyle/>
                    <a:p>
                      <a:endParaRPr lang="fr-FR" dirty="0"/>
                    </a:p>
                  </a:txBody>
                  <a:tcPr/>
                </a:tc>
                <a:tc>
                  <a:txBody>
                    <a:bodyPr/>
                    <a:lstStyle/>
                    <a:p>
                      <a:endParaRPr lang="fr-FR" dirty="0"/>
                    </a:p>
                  </a:txBody>
                  <a:tcPr/>
                </a:tc>
              </a:tr>
              <a:tr h="370840">
                <a:tc>
                  <a:txBody>
                    <a:bodyPr/>
                    <a:lstStyle/>
                    <a:p>
                      <a:endParaRPr lang="fr-FR" sz="1200"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r>
            </a:tbl>
          </a:graphicData>
        </a:graphic>
      </p:graphicFrame>
      <p:sp>
        <p:nvSpPr>
          <p:cNvPr id="2" name="Titre 1"/>
          <p:cNvSpPr>
            <a:spLocks noGrp="1"/>
          </p:cNvSpPr>
          <p:nvPr>
            <p:ph type="title"/>
          </p:nvPr>
        </p:nvSpPr>
        <p:spPr/>
        <p:txBody>
          <a:bodyPr/>
          <a:lstStyle/>
          <a:p>
            <a:pPr algn="l"/>
            <a:r>
              <a:rPr lang="fr-FR" dirty="0"/>
              <a:t>Le planning global du projet MES</a:t>
            </a:r>
            <a:endParaRPr lang="fr-FR" dirty="0"/>
          </a:p>
        </p:txBody>
      </p:sp>
      <p:sp>
        <p:nvSpPr>
          <p:cNvPr id="4" name="Espace réservé de la date 3"/>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fr-FR" sz="1000" b="0" i="0" u="none" strike="noStrike" kern="1200" cap="all" spc="0" normalizeH="0" baseline="0" noProof="0" dirty="0">
                <a:ln>
                  <a:noFill/>
                </a:ln>
                <a:solidFill>
                  <a:srgbClr val="0067B1"/>
                </a:solidFill>
                <a:effectLst/>
                <a:uLnTx/>
                <a:uFillTx/>
                <a:latin typeface="Arial" panose="020B0604020202020204"/>
                <a:ea typeface="+mn-ea"/>
                <a:cs typeface="Arial" panose="020B0604020202020204" pitchFamily="34" charset="0"/>
              </a:rPr>
              <a:t>2023</a:t>
            </a:r>
            <a:endParaRPr kumimoji="0" lang="fr-FR" sz="1000" b="0" i="0" u="none" strike="noStrike" kern="1200" cap="all" spc="0" normalizeH="0" baseline="0" noProof="0" dirty="0">
              <a:ln>
                <a:noFill/>
              </a:ln>
              <a:solidFill>
                <a:srgbClr val="0067B1"/>
              </a:solidFill>
              <a:effectLst/>
              <a:uLnTx/>
              <a:uFillTx/>
              <a:latin typeface="Arial" panose="020B0604020202020204"/>
              <a:ea typeface="+mn-ea"/>
              <a:cs typeface="Arial" panose="020B0604020202020204" pitchFamily="34" charset="0"/>
            </a:endParaRPr>
          </a:p>
        </p:txBody>
      </p:sp>
      <p:sp>
        <p:nvSpPr>
          <p:cNvPr id="5" name="Espace réservé du pied de page 4"/>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fr-FR" sz="1000" b="0" i="0" u="none" strike="noStrike" kern="1200" cap="all" spc="0" normalizeH="0" baseline="0" noProof="0" dirty="0">
                <a:ln>
                  <a:noFill/>
                </a:ln>
                <a:solidFill>
                  <a:srgbClr val="7F7F7F"/>
                </a:solidFill>
                <a:effectLst/>
                <a:uLnTx/>
                <a:uFillTx/>
                <a:latin typeface="Arial" panose="020B0604020202020204"/>
                <a:ea typeface="+mn-ea"/>
                <a:cs typeface="Arial" panose="020B0604020202020204" pitchFamily="34" charset="0"/>
              </a:rPr>
              <a:t>MES</a:t>
            </a:r>
            <a:endParaRPr kumimoji="0" lang="fr-FR" sz="1000" b="0" i="0" u="none" strike="noStrike" kern="1200" cap="all" spc="0" normalizeH="0" baseline="0" noProof="0" dirty="0">
              <a:ln>
                <a:noFill/>
              </a:ln>
              <a:solidFill>
                <a:srgbClr val="7F7F7F"/>
              </a:solidFill>
              <a:effectLst/>
              <a:uLnTx/>
              <a:uFillTx/>
              <a:latin typeface="Arial" panose="020B0604020202020204"/>
              <a:ea typeface="+mn-ea"/>
              <a:cs typeface="Arial" panose="020B0604020202020204" pitchFamily="34" charset="0"/>
            </a:endParaRPr>
          </a:p>
        </p:txBody>
      </p:sp>
      <p:sp>
        <p:nvSpPr>
          <p:cNvPr id="6" name="Espace réservé du numéro de diapositive 5"/>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E527FD2F-592C-49CF-A887-8422598035D5}" type="slidenum">
              <a:rPr kumimoji="0" lang="fr-FR" sz="800" b="1" i="0" u="none" strike="noStrike" kern="1200" cap="none" spc="0" normalizeH="0" baseline="0" noProof="0" smtClean="0">
                <a:ln>
                  <a:noFill/>
                </a:ln>
                <a:solidFill>
                  <a:srgbClr val="0067B1"/>
                </a:solidFill>
                <a:effectLst/>
                <a:uLnTx/>
                <a:uFillTx/>
                <a:latin typeface="Arial" panose="020B0604020202020204"/>
                <a:ea typeface="+mn-ea"/>
                <a:cs typeface="Arial" panose="020B0604020202020204" pitchFamily="34" charset="0"/>
              </a:rPr>
            </a:fld>
            <a:endParaRPr kumimoji="0" lang="fr-FR" sz="800" b="1" i="0" u="none" strike="noStrike" kern="1200" cap="none" spc="0" normalizeH="0" baseline="0" noProof="0" dirty="0">
              <a:ln>
                <a:noFill/>
              </a:ln>
              <a:solidFill>
                <a:srgbClr val="0067B1"/>
              </a:solidFill>
              <a:effectLst/>
              <a:uLnTx/>
              <a:uFillTx/>
              <a:latin typeface="Arial" panose="020B0604020202020204"/>
              <a:ea typeface="+mn-ea"/>
              <a:cs typeface="Arial" panose="020B0604020202020204" pitchFamily="34" charset="0"/>
            </a:endParaRPr>
          </a:p>
        </p:txBody>
      </p:sp>
      <p:sp>
        <p:nvSpPr>
          <p:cNvPr id="8" name="Flèche : pentagone 7"/>
          <p:cNvSpPr/>
          <p:nvPr/>
        </p:nvSpPr>
        <p:spPr>
          <a:xfrm>
            <a:off x="3100220" y="2788054"/>
            <a:ext cx="3276000" cy="144000"/>
          </a:xfrm>
          <a:prstGeom prst="homePlat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fr-FR"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ZoneTexte 26"/>
          <p:cNvSpPr txBox="1"/>
          <p:nvPr/>
        </p:nvSpPr>
        <p:spPr>
          <a:xfrm>
            <a:off x="269489" y="915816"/>
            <a:ext cx="11553562"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fr-FR" sz="1400" dirty="0">
                <a:solidFill>
                  <a:srgbClr val="0067B1"/>
                </a:solidFill>
                <a:latin typeface="Arial" panose="020B0604020202020204"/>
              </a:rPr>
              <a:t>Une première analyse a permis d’identifier le besoin pour construire la construction et l’implémentation d’une solution commune et standard de MOM-MES chez Tereos.</a:t>
            </a:r>
            <a:endParaRPr lang="fr-FR" sz="1400" dirty="0">
              <a:solidFill>
                <a:srgbClr val="0067B1"/>
              </a:solidFill>
              <a:latin typeface="Arial" panose="020B0604020202020204"/>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fr-FR" sz="1400" b="0" i="0" u="none" strike="noStrike" kern="1200" cap="none" spc="0" normalizeH="0" baseline="0" noProof="0" dirty="0">
                <a:ln>
                  <a:noFill/>
                </a:ln>
                <a:solidFill>
                  <a:srgbClr val="0067B1"/>
                </a:solidFill>
                <a:effectLst/>
                <a:uLnTx/>
                <a:uFillTx/>
                <a:latin typeface="Arial" panose="020B0604020202020204"/>
                <a:ea typeface="+mn-ea"/>
                <a:cs typeface="+mn-cs"/>
              </a:rPr>
              <a:t>Lors d’une seconde é</a:t>
            </a:r>
            <a:r>
              <a:rPr lang="fr-FR" sz="1400" dirty="0">
                <a:solidFill>
                  <a:srgbClr val="0067B1"/>
                </a:solidFill>
                <a:latin typeface="Arial" panose="020B0604020202020204"/>
              </a:rPr>
              <a:t>tape, des solutions standards ont été présentées afin de faciliter la description des besoin alignés sur les fonctions standards des solutions MOM-MES.</a:t>
            </a:r>
            <a:r>
              <a:rPr kumimoji="0" lang="fr-FR" sz="1400" b="0" i="0" u="none" strike="noStrike" kern="1200" cap="none" spc="0" normalizeH="0" baseline="0" noProof="0" dirty="0">
                <a:ln>
                  <a:noFill/>
                </a:ln>
                <a:solidFill>
                  <a:srgbClr val="0067B1"/>
                </a:solidFill>
                <a:effectLst/>
                <a:uLnTx/>
                <a:uFillTx/>
                <a:latin typeface="Arial" panose="020B0604020202020204"/>
                <a:ea typeface="+mn-ea"/>
                <a:cs typeface="+mn-cs"/>
              </a:rPr>
              <a:t> </a:t>
            </a:r>
            <a:endParaRPr kumimoji="0" lang="fr-FR" sz="1400" b="0" i="0" u="none" strike="noStrike" kern="1200" cap="none" spc="0" normalizeH="0" baseline="0" noProof="0" dirty="0">
              <a:ln>
                <a:noFill/>
              </a:ln>
              <a:solidFill>
                <a:srgbClr val="0067B1"/>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fr-FR" sz="1400" b="0" i="0" u="none" strike="noStrike" kern="1200" cap="none" spc="0" normalizeH="0" baseline="0" noProof="0" dirty="0">
                <a:ln>
                  <a:noFill/>
                </a:ln>
                <a:solidFill>
                  <a:srgbClr val="0067B1"/>
                </a:solidFill>
                <a:effectLst/>
                <a:uLnTx/>
                <a:uFillTx/>
                <a:latin typeface="Arial" panose="020B0604020202020204"/>
                <a:ea typeface="+mn-ea"/>
                <a:cs typeface="+mn-cs"/>
              </a:rPr>
              <a:t>L’implémentation d’une première version sur un site pilote permet de construire une solution et de sa validation. Le déploiement de la solution sur les autres sites peut se faire sur plusieurs vagues pour couvrir tous les sites de </a:t>
            </a:r>
            <a:r>
              <a:rPr lang="fr-FR" sz="1400" dirty="0">
                <a:solidFill>
                  <a:srgbClr val="0067B1"/>
                </a:solidFill>
                <a:latin typeface="Arial" panose="020B0604020202020204"/>
              </a:rPr>
              <a:t>Tereos.</a:t>
            </a:r>
            <a:endParaRPr kumimoji="0" lang="fr-FR" sz="1400" b="0" i="0" u="none" strike="noStrike" kern="1200" cap="none" spc="0" normalizeH="0" baseline="0" noProof="0" dirty="0">
              <a:ln>
                <a:noFill/>
              </a:ln>
              <a:solidFill>
                <a:srgbClr val="0067B1"/>
              </a:solidFill>
              <a:effectLst/>
              <a:uLnTx/>
              <a:uFillTx/>
              <a:latin typeface="Arial" panose="020B0604020202020204"/>
              <a:ea typeface="+mn-ea"/>
              <a:cs typeface="+mn-cs"/>
            </a:endParaRPr>
          </a:p>
        </p:txBody>
      </p:sp>
      <p:sp>
        <p:nvSpPr>
          <p:cNvPr id="16" name="Flèche : pentagone 15"/>
          <p:cNvSpPr/>
          <p:nvPr/>
        </p:nvSpPr>
        <p:spPr>
          <a:xfrm>
            <a:off x="5934860" y="3195453"/>
            <a:ext cx="468000" cy="144000"/>
          </a:xfrm>
          <a:prstGeom prst="homePlat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fr-FR"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lèche : pentagone 16"/>
          <p:cNvSpPr/>
          <p:nvPr/>
        </p:nvSpPr>
        <p:spPr>
          <a:xfrm>
            <a:off x="5934860" y="3643917"/>
            <a:ext cx="1116000" cy="144000"/>
          </a:xfrm>
          <a:prstGeom prst="homePlat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fr-FR"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Flèche : pentagone 25"/>
          <p:cNvSpPr/>
          <p:nvPr/>
        </p:nvSpPr>
        <p:spPr>
          <a:xfrm>
            <a:off x="6582860" y="4103335"/>
            <a:ext cx="468000" cy="144000"/>
          </a:xfrm>
          <a:prstGeom prst="homePlat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fr-FR"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lèche : pentagone 27"/>
          <p:cNvSpPr/>
          <p:nvPr/>
        </p:nvSpPr>
        <p:spPr>
          <a:xfrm>
            <a:off x="6910220" y="4490753"/>
            <a:ext cx="1116000" cy="144000"/>
          </a:xfrm>
          <a:prstGeom prst="homePlat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fr-FR"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Flèche : pentagone 28"/>
          <p:cNvSpPr/>
          <p:nvPr/>
        </p:nvSpPr>
        <p:spPr>
          <a:xfrm>
            <a:off x="8129420" y="4897153"/>
            <a:ext cx="1692000" cy="144000"/>
          </a:xfrm>
          <a:prstGeom prst="homePlat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fr-FR"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Flèche : pentagone 29"/>
          <p:cNvSpPr/>
          <p:nvPr/>
        </p:nvSpPr>
        <p:spPr>
          <a:xfrm>
            <a:off x="9821420" y="5310274"/>
            <a:ext cx="1692000" cy="144000"/>
          </a:xfrm>
          <a:prstGeom prst="homePlat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fr-FR"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ZoneTexte 2"/>
          <p:cNvSpPr txBox="1"/>
          <p:nvPr/>
        </p:nvSpPr>
        <p:spPr>
          <a:xfrm>
            <a:off x="10220960" y="436880"/>
            <a:ext cx="1701551" cy="369332"/>
          </a:xfrm>
          <a:prstGeom prst="rect">
            <a:avLst/>
          </a:prstGeom>
          <a:noFill/>
        </p:spPr>
        <p:txBody>
          <a:bodyPr wrap="square" rtlCol="0">
            <a:spAutoFit/>
          </a:bodyPr>
          <a:lstStyle/>
          <a:p>
            <a:r>
              <a:rPr lang="fr-FR" dirty="0"/>
              <a:t>26/07/24</a:t>
            </a:r>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èche : pentagone 11"/>
          <p:cNvSpPr/>
          <p:nvPr/>
        </p:nvSpPr>
        <p:spPr>
          <a:xfrm>
            <a:off x="743823" y="2163016"/>
            <a:ext cx="10510943" cy="3610463"/>
          </a:xfrm>
          <a:prstGeom prst="homePlate">
            <a:avLst>
              <a:gd name="adj" fmla="val 5694"/>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r>
              <a:rPr lang="fr-FR" sz="1400" b="1" dirty="0">
                <a:solidFill>
                  <a:schemeClr val="accent6">
                    <a:lumMod val="50000"/>
                  </a:schemeClr>
                </a:solidFill>
              </a:rPr>
              <a:t>Exécution (Usine)</a:t>
            </a:r>
            <a:endParaRPr lang="fr-FR" sz="1400" b="1" dirty="0">
              <a:solidFill>
                <a:schemeClr val="accent6">
                  <a:lumMod val="50000"/>
                </a:schemeClr>
              </a:solidFill>
            </a:endParaRPr>
          </a:p>
        </p:txBody>
      </p:sp>
      <p:sp>
        <p:nvSpPr>
          <p:cNvPr id="11" name="Flèche : pentagone 10"/>
          <p:cNvSpPr/>
          <p:nvPr/>
        </p:nvSpPr>
        <p:spPr>
          <a:xfrm>
            <a:off x="10555996" y="2387760"/>
            <a:ext cx="432000" cy="2448000"/>
          </a:xfrm>
          <a:prstGeom prst="homePlate">
            <a:avLst>
              <a:gd name="adj" fmla="val 2708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tIns="108000" rIns="36000" bIns="36000" rtlCol="0" anchor="ctr" anchorCtr="0"/>
          <a:lstStyle/>
          <a:p>
            <a:pPr algn="r"/>
            <a:r>
              <a:rPr lang="fr-FR" sz="1400" b="1" dirty="0">
                <a:solidFill>
                  <a:schemeClr val="accent6">
                    <a:lumMod val="50000"/>
                  </a:schemeClr>
                </a:solidFill>
              </a:rPr>
              <a:t>Expédition</a:t>
            </a:r>
            <a:endParaRPr lang="fr-FR" sz="1400" b="1" dirty="0">
              <a:solidFill>
                <a:schemeClr val="accent6">
                  <a:lumMod val="50000"/>
                </a:schemeClr>
              </a:solidFill>
            </a:endParaRPr>
          </a:p>
        </p:txBody>
      </p:sp>
      <p:sp>
        <p:nvSpPr>
          <p:cNvPr id="18" name="Flèche : pentagone 17"/>
          <p:cNvSpPr/>
          <p:nvPr/>
        </p:nvSpPr>
        <p:spPr>
          <a:xfrm>
            <a:off x="956843" y="2387760"/>
            <a:ext cx="432000" cy="2448000"/>
          </a:xfrm>
          <a:prstGeom prst="homePlate">
            <a:avLst>
              <a:gd name="adj" fmla="val 27081"/>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lIns="36000" tIns="108000" rIns="36000" bIns="36000" rtlCol="0" anchor="ctr" anchorCtr="0"/>
          <a:lstStyle/>
          <a:p>
            <a:pPr algn="r"/>
            <a:r>
              <a:rPr lang="fr-FR" sz="1400" b="1" dirty="0">
                <a:solidFill>
                  <a:schemeClr val="accent6">
                    <a:lumMod val="50000"/>
                  </a:schemeClr>
                </a:solidFill>
              </a:rPr>
              <a:t>Réception</a:t>
            </a:r>
            <a:endParaRPr lang="fr-FR" sz="1400" b="1" dirty="0">
              <a:solidFill>
                <a:schemeClr val="accent6">
                  <a:lumMod val="50000"/>
                </a:schemeClr>
              </a:solidFill>
            </a:endParaRPr>
          </a:p>
        </p:txBody>
      </p:sp>
      <p:sp>
        <p:nvSpPr>
          <p:cNvPr id="29" name="Flèche : pentagone 28"/>
          <p:cNvSpPr/>
          <p:nvPr/>
        </p:nvSpPr>
        <p:spPr>
          <a:xfrm>
            <a:off x="1011664" y="3594014"/>
            <a:ext cx="9972000" cy="1172263"/>
          </a:xfrm>
          <a:prstGeom prst="homePlate">
            <a:avLst>
              <a:gd name="adj" fmla="val 13953"/>
            </a:avLst>
          </a:prstGeom>
          <a:solidFill>
            <a:srgbClr val="EB78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dirty="0">
                <a:solidFill>
                  <a:schemeClr val="bg1"/>
                </a:solidFill>
              </a:rPr>
              <a:t>QHSEE</a:t>
            </a:r>
            <a:endParaRPr lang="fr-FR" dirty="0">
              <a:solidFill>
                <a:schemeClr val="bg1"/>
              </a:solidFill>
            </a:endParaRPr>
          </a:p>
        </p:txBody>
      </p:sp>
      <p:sp>
        <p:nvSpPr>
          <p:cNvPr id="31" name="Flèche : pentagone 30"/>
          <p:cNvSpPr/>
          <p:nvPr/>
        </p:nvSpPr>
        <p:spPr>
          <a:xfrm>
            <a:off x="1490126" y="4888565"/>
            <a:ext cx="9000000" cy="711013"/>
          </a:xfrm>
          <a:prstGeom prst="homePlate">
            <a:avLst>
              <a:gd name="adj" fmla="val 13953"/>
            </a:avLst>
          </a:prstGeom>
          <a:solidFill>
            <a:srgbClr val="FAB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dirty="0">
                <a:solidFill>
                  <a:schemeClr val="bg1"/>
                </a:solidFill>
              </a:rPr>
              <a:t>Maintenance</a:t>
            </a:r>
            <a:endParaRPr lang="fr-FR" dirty="0">
              <a:solidFill>
                <a:schemeClr val="bg1"/>
              </a:solidFill>
            </a:endParaRPr>
          </a:p>
        </p:txBody>
      </p:sp>
      <p:sp>
        <p:nvSpPr>
          <p:cNvPr id="2" name="Titre 1"/>
          <p:cNvSpPr>
            <a:spLocks noGrp="1"/>
          </p:cNvSpPr>
          <p:nvPr>
            <p:ph type="title"/>
          </p:nvPr>
        </p:nvSpPr>
        <p:spPr/>
        <p:txBody>
          <a:bodyPr/>
          <a:lstStyle/>
          <a:p>
            <a:pPr algn="l"/>
            <a:r>
              <a:rPr lang="fr-FR" sz="2000" dirty="0"/>
              <a:t>Couverture du processus de l’exécution de la production</a:t>
            </a:r>
            <a:endParaRPr lang="fr-FR" sz="2000" dirty="0"/>
          </a:p>
        </p:txBody>
      </p:sp>
      <p:sp>
        <p:nvSpPr>
          <p:cNvPr id="4" name="Espace réservé de la date 3"/>
          <p:cNvSpPr>
            <a:spLocks noGrp="1"/>
          </p:cNvSpPr>
          <p:nvPr>
            <p:ph type="dt" sz="half" idx="2"/>
          </p:nvPr>
        </p:nvSpPr>
        <p:spPr/>
        <p:txBody>
          <a:bodyPr/>
          <a:lstStyle/>
          <a:p>
            <a:r>
              <a:rPr lang="fr-FR" dirty="0"/>
              <a:t>2024</a:t>
            </a:r>
            <a:endParaRPr lang="fr-FR" dirty="0"/>
          </a:p>
        </p:txBody>
      </p:sp>
      <p:sp>
        <p:nvSpPr>
          <p:cNvPr id="5" name="Espace réservé du pied de page 4"/>
          <p:cNvSpPr>
            <a:spLocks noGrp="1"/>
          </p:cNvSpPr>
          <p:nvPr>
            <p:ph type="ftr" sz="quarter" idx="3"/>
          </p:nvPr>
        </p:nvSpPr>
        <p:spPr/>
        <p:txBody>
          <a:bodyPr/>
          <a:lstStyle/>
          <a:p>
            <a:r>
              <a:rPr lang="fr-FR"/>
              <a:t>MES</a:t>
            </a:r>
            <a:endParaRPr lang="fr-FR" dirty="0"/>
          </a:p>
        </p:txBody>
      </p:sp>
      <p:sp>
        <p:nvSpPr>
          <p:cNvPr id="6" name="Espace réservé du numéro de diapositive 5"/>
          <p:cNvSpPr>
            <a:spLocks noGrp="1"/>
          </p:cNvSpPr>
          <p:nvPr>
            <p:ph type="sldNum" sz="quarter" idx="4"/>
          </p:nvPr>
        </p:nvSpPr>
        <p:spPr/>
        <p:txBody>
          <a:bodyPr/>
          <a:lstStyle/>
          <a:p>
            <a:fld id="{E527FD2F-592C-49CF-A887-8422598035D5}" type="slidenum">
              <a:rPr lang="uk-UA" smtClean="0"/>
            </a:fld>
            <a:endParaRPr lang="uk-UA" dirty="0"/>
          </a:p>
        </p:txBody>
      </p:sp>
      <p:sp>
        <p:nvSpPr>
          <p:cNvPr id="66" name="ZoneTexte 65"/>
          <p:cNvSpPr txBox="1"/>
          <p:nvPr/>
        </p:nvSpPr>
        <p:spPr>
          <a:xfrm>
            <a:off x="151664" y="906344"/>
            <a:ext cx="11874689" cy="461665"/>
          </a:xfrm>
          <a:prstGeom prst="rect">
            <a:avLst/>
          </a:prstGeom>
          <a:noFill/>
        </p:spPr>
        <p:txBody>
          <a:bodyPr wrap="square" rtlCol="0">
            <a:spAutoFit/>
          </a:bodyPr>
          <a:lstStyle/>
          <a:p>
            <a:r>
              <a:rPr lang="fr-FR" sz="1200" dirty="0"/>
              <a:t>MES-MOM couvre les processus d’exécution dans l’usine. Il permet aussi aux équipes centrales de piloter et/ou informer directement les usines pour les actions concernant plusieurs usines.</a:t>
            </a:r>
            <a:endParaRPr lang="fr-FR" sz="1200" dirty="0"/>
          </a:p>
        </p:txBody>
      </p:sp>
      <p:sp>
        <p:nvSpPr>
          <p:cNvPr id="3" name="Flèche : pentagone 2"/>
          <p:cNvSpPr/>
          <p:nvPr/>
        </p:nvSpPr>
        <p:spPr>
          <a:xfrm>
            <a:off x="2999602" y="1367552"/>
            <a:ext cx="6444000" cy="468000"/>
          </a:xfrm>
          <a:prstGeom prst="homePlate">
            <a:avLst>
              <a:gd name="adj" fmla="val 13736"/>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algn="ctr"/>
            <a:r>
              <a:rPr lang="fr-FR" sz="1200" dirty="0">
                <a:solidFill>
                  <a:sysClr val="windowText" lastClr="000000"/>
                </a:solidFill>
              </a:rPr>
              <a:t>Planification (Centrale)</a:t>
            </a:r>
            <a:endParaRPr lang="fr-FR" sz="1200" dirty="0">
              <a:solidFill>
                <a:sysClr val="windowText" lastClr="000000"/>
              </a:solidFill>
            </a:endParaRPr>
          </a:p>
          <a:p>
            <a:pPr algn="ctr"/>
            <a:r>
              <a:rPr lang="fr-FR" sz="1000" dirty="0">
                <a:solidFill>
                  <a:sysClr val="windowText" lastClr="000000"/>
                </a:solidFill>
              </a:rPr>
              <a:t>S&amp;OP – </a:t>
            </a:r>
            <a:r>
              <a:rPr lang="fr-FR" sz="1000" dirty="0" err="1">
                <a:solidFill>
                  <a:sysClr val="windowText" lastClr="000000"/>
                </a:solidFill>
              </a:rPr>
              <a:t>Supply</a:t>
            </a:r>
            <a:r>
              <a:rPr lang="fr-FR" sz="1000" dirty="0">
                <a:solidFill>
                  <a:sysClr val="windowText" lastClr="000000"/>
                </a:solidFill>
              </a:rPr>
              <a:t> Chain – PDP ; Achat ; Etude et Ingénierie; Process; QHSEE; Maintenance</a:t>
            </a:r>
            <a:endParaRPr lang="fr-FR" sz="1000" dirty="0">
              <a:solidFill>
                <a:sysClr val="windowText" lastClr="000000"/>
              </a:solidFill>
            </a:endParaRPr>
          </a:p>
        </p:txBody>
      </p:sp>
      <p:sp>
        <p:nvSpPr>
          <p:cNvPr id="21" name="Flèche : pentagone 20"/>
          <p:cNvSpPr/>
          <p:nvPr/>
        </p:nvSpPr>
        <p:spPr>
          <a:xfrm>
            <a:off x="1760397" y="2489802"/>
            <a:ext cx="1800000" cy="216000"/>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i="1" dirty="0">
                <a:solidFill>
                  <a:sysClr val="windowText" lastClr="000000"/>
                </a:solidFill>
              </a:rPr>
              <a:t>Planifier</a:t>
            </a:r>
            <a:endParaRPr lang="fr-FR" sz="1000" i="1" dirty="0">
              <a:solidFill>
                <a:sysClr val="windowText" lastClr="000000"/>
              </a:solidFill>
            </a:endParaRPr>
          </a:p>
        </p:txBody>
      </p:sp>
      <p:sp>
        <p:nvSpPr>
          <p:cNvPr id="22" name="Flèche : pentagone 21"/>
          <p:cNvSpPr/>
          <p:nvPr/>
        </p:nvSpPr>
        <p:spPr>
          <a:xfrm>
            <a:off x="4077605" y="2491700"/>
            <a:ext cx="1800000" cy="216000"/>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i="1" dirty="0">
                <a:solidFill>
                  <a:sysClr val="windowText" lastClr="000000"/>
                </a:solidFill>
              </a:rPr>
              <a:t>Exécuter</a:t>
            </a:r>
            <a:endParaRPr lang="fr-FR" sz="1000" i="1" dirty="0">
              <a:solidFill>
                <a:sysClr val="windowText" lastClr="000000"/>
              </a:solidFill>
            </a:endParaRPr>
          </a:p>
        </p:txBody>
      </p:sp>
      <p:sp>
        <p:nvSpPr>
          <p:cNvPr id="23" name="Flèche : pentagone 22"/>
          <p:cNvSpPr/>
          <p:nvPr/>
        </p:nvSpPr>
        <p:spPr>
          <a:xfrm>
            <a:off x="6127077" y="2484684"/>
            <a:ext cx="1800000" cy="216000"/>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i="1" dirty="0">
                <a:solidFill>
                  <a:sysClr val="windowText" lastClr="000000"/>
                </a:solidFill>
              </a:rPr>
              <a:t>Vérifier</a:t>
            </a:r>
            <a:endParaRPr lang="fr-FR" sz="1000" i="1" dirty="0">
              <a:solidFill>
                <a:sysClr val="windowText" lastClr="000000"/>
              </a:solidFill>
            </a:endParaRPr>
          </a:p>
        </p:txBody>
      </p:sp>
      <p:sp>
        <p:nvSpPr>
          <p:cNvPr id="24" name="Flèche : pentagone 23"/>
          <p:cNvSpPr/>
          <p:nvPr/>
        </p:nvSpPr>
        <p:spPr>
          <a:xfrm>
            <a:off x="8222136" y="2484684"/>
            <a:ext cx="2160000" cy="216000"/>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i="1" dirty="0">
                <a:solidFill>
                  <a:sysClr val="windowText" lastClr="000000"/>
                </a:solidFill>
              </a:rPr>
              <a:t>Ajuster</a:t>
            </a:r>
            <a:endParaRPr lang="fr-FR" sz="1000" i="1" dirty="0">
              <a:solidFill>
                <a:sysClr val="windowText" lastClr="000000"/>
              </a:solidFill>
            </a:endParaRPr>
          </a:p>
        </p:txBody>
      </p:sp>
      <p:sp>
        <p:nvSpPr>
          <p:cNvPr id="25" name="Flèche : pentagone 24"/>
          <p:cNvSpPr/>
          <p:nvPr/>
        </p:nvSpPr>
        <p:spPr>
          <a:xfrm>
            <a:off x="1490126" y="2759902"/>
            <a:ext cx="9000000" cy="720000"/>
          </a:xfrm>
          <a:prstGeom prst="homePlate">
            <a:avLst>
              <a:gd name="adj" fmla="val 13953"/>
            </a:avLst>
          </a:prstGeom>
          <a:solidFill>
            <a:srgbClr val="D20A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fr-FR" dirty="0">
                <a:solidFill>
                  <a:schemeClr val="bg1"/>
                </a:solidFill>
              </a:rPr>
              <a:t>Production</a:t>
            </a:r>
            <a:endParaRPr lang="fr-FR" dirty="0">
              <a:solidFill>
                <a:schemeClr val="bg1"/>
              </a:solidFill>
            </a:endParaRPr>
          </a:p>
        </p:txBody>
      </p:sp>
      <p:sp>
        <p:nvSpPr>
          <p:cNvPr id="28" name="Flèche : chevron 27"/>
          <p:cNvSpPr/>
          <p:nvPr/>
        </p:nvSpPr>
        <p:spPr>
          <a:xfrm>
            <a:off x="3802052" y="2560048"/>
            <a:ext cx="252000" cy="313200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4" name="Flèche : chevron 63"/>
          <p:cNvSpPr/>
          <p:nvPr/>
        </p:nvSpPr>
        <p:spPr>
          <a:xfrm>
            <a:off x="5951104" y="2560048"/>
            <a:ext cx="252000" cy="313200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5" name="Flèche : chevron 64"/>
          <p:cNvSpPr/>
          <p:nvPr/>
        </p:nvSpPr>
        <p:spPr>
          <a:xfrm>
            <a:off x="7974788" y="2560048"/>
            <a:ext cx="252000" cy="3132000"/>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8" name="Flèche : pentagone 67"/>
          <p:cNvSpPr/>
          <p:nvPr/>
        </p:nvSpPr>
        <p:spPr>
          <a:xfrm>
            <a:off x="1540872" y="3156573"/>
            <a:ext cx="2268000" cy="215444"/>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ysClr val="windowText" lastClr="000000"/>
                </a:solidFill>
              </a:rPr>
              <a:t>Ordonnancer</a:t>
            </a:r>
            <a:endParaRPr lang="fr-FR" sz="1000" dirty="0">
              <a:solidFill>
                <a:sysClr val="windowText" lastClr="000000"/>
              </a:solidFill>
            </a:endParaRPr>
          </a:p>
        </p:txBody>
      </p:sp>
      <p:sp>
        <p:nvSpPr>
          <p:cNvPr id="69" name="Flèche : pentagone 68"/>
          <p:cNvSpPr/>
          <p:nvPr/>
        </p:nvSpPr>
        <p:spPr>
          <a:xfrm>
            <a:off x="4046343" y="2899567"/>
            <a:ext cx="3960000" cy="215444"/>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ysClr val="windowText" lastClr="000000"/>
                </a:solidFill>
              </a:rPr>
              <a:t>Gérer les évènements de production</a:t>
            </a:r>
            <a:endParaRPr lang="fr-FR" sz="1000" dirty="0">
              <a:solidFill>
                <a:sysClr val="windowText" lastClr="000000"/>
              </a:solidFill>
            </a:endParaRPr>
          </a:p>
        </p:txBody>
      </p:sp>
      <p:sp>
        <p:nvSpPr>
          <p:cNvPr id="70" name="Flèche : pentagone 69"/>
          <p:cNvSpPr/>
          <p:nvPr/>
        </p:nvSpPr>
        <p:spPr>
          <a:xfrm>
            <a:off x="4046343" y="3156573"/>
            <a:ext cx="3960000" cy="215444"/>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ysClr val="windowText" lastClr="000000"/>
                </a:solidFill>
              </a:rPr>
              <a:t>Gérer la performance</a:t>
            </a:r>
            <a:endParaRPr lang="fr-FR" sz="1000" dirty="0">
              <a:solidFill>
                <a:sysClr val="windowText" lastClr="000000"/>
              </a:solidFill>
            </a:endParaRPr>
          </a:p>
        </p:txBody>
      </p:sp>
      <p:sp>
        <p:nvSpPr>
          <p:cNvPr id="71" name="Flèche : pentagone 70"/>
          <p:cNvSpPr/>
          <p:nvPr/>
        </p:nvSpPr>
        <p:spPr>
          <a:xfrm>
            <a:off x="8222136" y="2875918"/>
            <a:ext cx="2160000" cy="504000"/>
          </a:xfrm>
          <a:prstGeom prst="homePlate">
            <a:avLst>
              <a:gd name="adj" fmla="val 2473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ysClr val="windowText" lastClr="000000"/>
                </a:solidFill>
              </a:rPr>
              <a:t>Gérer les plans d’actions de production</a:t>
            </a:r>
            <a:endParaRPr lang="fr-FR" sz="1000" dirty="0">
              <a:solidFill>
                <a:sysClr val="windowText" lastClr="000000"/>
              </a:solidFill>
            </a:endParaRPr>
          </a:p>
        </p:txBody>
      </p:sp>
      <p:sp>
        <p:nvSpPr>
          <p:cNvPr id="73" name="Flèche : pentagone 72"/>
          <p:cNvSpPr/>
          <p:nvPr/>
        </p:nvSpPr>
        <p:spPr>
          <a:xfrm>
            <a:off x="4046343" y="3699159"/>
            <a:ext cx="4032000" cy="215444"/>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ysClr val="windowText" lastClr="000000"/>
                </a:solidFill>
              </a:rPr>
              <a:t>Gérer la qualité de production</a:t>
            </a:r>
            <a:endParaRPr lang="fr-FR" sz="1000" dirty="0">
              <a:solidFill>
                <a:sysClr val="windowText" lastClr="000000"/>
              </a:solidFill>
            </a:endParaRPr>
          </a:p>
        </p:txBody>
      </p:sp>
      <p:sp>
        <p:nvSpPr>
          <p:cNvPr id="74" name="Flèche : pentagone 73"/>
          <p:cNvSpPr/>
          <p:nvPr/>
        </p:nvSpPr>
        <p:spPr>
          <a:xfrm>
            <a:off x="1062403" y="3951519"/>
            <a:ext cx="7020000" cy="215444"/>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ysClr val="windowText" lastClr="000000"/>
                </a:solidFill>
              </a:rPr>
              <a:t>Gérer les changements</a:t>
            </a:r>
            <a:endParaRPr lang="fr-FR" sz="1000" dirty="0">
              <a:solidFill>
                <a:sysClr val="windowText" lastClr="000000"/>
              </a:solidFill>
            </a:endParaRPr>
          </a:p>
        </p:txBody>
      </p:sp>
      <p:sp>
        <p:nvSpPr>
          <p:cNvPr id="76" name="Flèche : pentagone 75"/>
          <p:cNvSpPr/>
          <p:nvPr/>
        </p:nvSpPr>
        <p:spPr>
          <a:xfrm>
            <a:off x="1062403" y="4463543"/>
            <a:ext cx="7020000" cy="215444"/>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ysClr val="windowText" lastClr="000000"/>
                </a:solidFill>
              </a:rPr>
              <a:t>Gérer les questionnaires (Audits, Check-list, Questionnaire, …)</a:t>
            </a:r>
            <a:endParaRPr lang="fr-FR" sz="1000" dirty="0">
              <a:solidFill>
                <a:sysClr val="windowText" lastClr="000000"/>
              </a:solidFill>
            </a:endParaRPr>
          </a:p>
        </p:txBody>
      </p:sp>
      <p:sp>
        <p:nvSpPr>
          <p:cNvPr id="77" name="Flèche : pentagone 76"/>
          <p:cNvSpPr/>
          <p:nvPr/>
        </p:nvSpPr>
        <p:spPr>
          <a:xfrm>
            <a:off x="8296567" y="3657533"/>
            <a:ext cx="2160000" cy="1008000"/>
          </a:xfrm>
          <a:prstGeom prst="homePlate">
            <a:avLst>
              <a:gd name="adj" fmla="val 109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ysClr val="windowText" lastClr="000000"/>
                </a:solidFill>
              </a:rPr>
              <a:t>Gérer les plans d’actions de QHSEE</a:t>
            </a:r>
            <a:endParaRPr lang="fr-FR" sz="1000" dirty="0">
              <a:solidFill>
                <a:sysClr val="windowText" lastClr="000000"/>
              </a:solidFill>
            </a:endParaRPr>
          </a:p>
        </p:txBody>
      </p:sp>
      <p:sp>
        <p:nvSpPr>
          <p:cNvPr id="78" name="Flèche : pentagone 77"/>
          <p:cNvSpPr/>
          <p:nvPr/>
        </p:nvSpPr>
        <p:spPr>
          <a:xfrm>
            <a:off x="1062403" y="4208094"/>
            <a:ext cx="7020000" cy="215444"/>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ysClr val="windowText" lastClr="000000"/>
                </a:solidFill>
              </a:rPr>
              <a:t>Gérer les risques</a:t>
            </a:r>
            <a:endParaRPr lang="fr-FR" sz="1000" dirty="0">
              <a:solidFill>
                <a:sysClr val="windowText" lastClr="000000"/>
              </a:solidFill>
            </a:endParaRPr>
          </a:p>
        </p:txBody>
      </p:sp>
      <p:sp>
        <p:nvSpPr>
          <p:cNvPr id="79" name="Flèche : pentagone 78"/>
          <p:cNvSpPr/>
          <p:nvPr/>
        </p:nvSpPr>
        <p:spPr>
          <a:xfrm>
            <a:off x="4046343" y="5276174"/>
            <a:ext cx="3960000" cy="215444"/>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ysClr val="windowText" lastClr="000000"/>
                </a:solidFill>
              </a:rPr>
              <a:t>Gérer la maintenance préventive</a:t>
            </a:r>
            <a:endParaRPr lang="fr-FR" sz="1000" dirty="0">
              <a:solidFill>
                <a:sysClr val="windowText" lastClr="000000"/>
              </a:solidFill>
            </a:endParaRPr>
          </a:p>
        </p:txBody>
      </p:sp>
      <p:sp>
        <p:nvSpPr>
          <p:cNvPr id="80" name="Flèche : pentagone 79"/>
          <p:cNvSpPr/>
          <p:nvPr/>
        </p:nvSpPr>
        <p:spPr>
          <a:xfrm>
            <a:off x="1540872" y="5276174"/>
            <a:ext cx="2268000" cy="215444"/>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ysClr val="windowText" lastClr="000000"/>
                </a:solidFill>
              </a:rPr>
              <a:t>Planifier la maintenance préventive</a:t>
            </a:r>
            <a:endParaRPr lang="fr-FR" sz="1000" dirty="0">
              <a:solidFill>
                <a:sysClr val="windowText" lastClr="000000"/>
              </a:solidFill>
            </a:endParaRPr>
          </a:p>
        </p:txBody>
      </p:sp>
      <p:sp>
        <p:nvSpPr>
          <p:cNvPr id="81" name="Flèche : pentagone 80"/>
          <p:cNvSpPr/>
          <p:nvPr/>
        </p:nvSpPr>
        <p:spPr>
          <a:xfrm>
            <a:off x="4046343" y="5008825"/>
            <a:ext cx="3960000" cy="215444"/>
          </a:xfrm>
          <a:prstGeom prst="homePlat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ysClr val="windowText" lastClr="000000"/>
                </a:solidFill>
              </a:rPr>
              <a:t>Gérer la maintenance corrective</a:t>
            </a:r>
            <a:endParaRPr lang="fr-FR" sz="1000" dirty="0">
              <a:solidFill>
                <a:sysClr val="windowText" lastClr="000000"/>
              </a:solidFill>
            </a:endParaRPr>
          </a:p>
        </p:txBody>
      </p:sp>
      <p:sp>
        <p:nvSpPr>
          <p:cNvPr id="82" name="Flèche : pentagone 81"/>
          <p:cNvSpPr/>
          <p:nvPr/>
        </p:nvSpPr>
        <p:spPr>
          <a:xfrm>
            <a:off x="8222136" y="4980041"/>
            <a:ext cx="2160000" cy="504000"/>
          </a:xfrm>
          <a:prstGeom prst="homePlate">
            <a:avLst>
              <a:gd name="adj" fmla="val 2473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ysClr val="windowText" lastClr="000000"/>
                </a:solidFill>
              </a:rPr>
              <a:t>Gérer les plans d’actions de maintenance</a:t>
            </a:r>
            <a:endParaRPr lang="fr-FR" sz="1000" dirty="0">
              <a:solidFill>
                <a:sysClr val="windowText" lastClr="000000"/>
              </a:solidFill>
            </a:endParaRPr>
          </a:p>
        </p:txBody>
      </p:sp>
      <p:sp>
        <p:nvSpPr>
          <p:cNvPr id="15" name="Flèche : pentagone 14"/>
          <p:cNvSpPr/>
          <p:nvPr/>
        </p:nvSpPr>
        <p:spPr>
          <a:xfrm rot="5400000" flipV="1">
            <a:off x="4970376" y="427534"/>
            <a:ext cx="324000" cy="3078546"/>
          </a:xfrm>
          <a:prstGeom prst="homePlate">
            <a:avLst>
              <a:gd name="adj" fmla="val 7227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solidFill>
                <a:schemeClr val="accent6">
                  <a:lumMod val="50000"/>
                </a:schemeClr>
              </a:solidFill>
            </a:endParaRPr>
          </a:p>
        </p:txBody>
      </p:sp>
      <p:sp>
        <p:nvSpPr>
          <p:cNvPr id="16" name="Flèche : pentagone 15"/>
          <p:cNvSpPr/>
          <p:nvPr/>
        </p:nvSpPr>
        <p:spPr>
          <a:xfrm rot="16200000">
            <a:off x="6932553" y="488382"/>
            <a:ext cx="324000" cy="3078546"/>
          </a:xfrm>
          <a:prstGeom prst="homePlate">
            <a:avLst>
              <a:gd name="adj" fmla="val 7227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fr-FR" sz="1100" dirty="0">
              <a:solidFill>
                <a:schemeClr val="accent6">
                  <a:lumMod val="50000"/>
                </a:schemeClr>
              </a:solidFill>
            </a:endParaRPr>
          </a:p>
        </p:txBody>
      </p:sp>
      <p:sp>
        <p:nvSpPr>
          <p:cNvPr id="17" name="ZoneTexte 16"/>
          <p:cNvSpPr txBox="1"/>
          <p:nvPr/>
        </p:nvSpPr>
        <p:spPr>
          <a:xfrm>
            <a:off x="5352398" y="1867211"/>
            <a:ext cx="1584000" cy="246221"/>
          </a:xfrm>
          <a:prstGeom prst="rect">
            <a:avLst/>
          </a:prstGeom>
          <a:noFill/>
        </p:spPr>
        <p:txBody>
          <a:bodyPr wrap="square" rtlCol="0">
            <a:spAutoFit/>
          </a:bodyPr>
          <a:lstStyle/>
          <a:p>
            <a:r>
              <a:rPr lang="fr-FR" sz="1000" dirty="0"/>
              <a:t>Echanges d’informations</a:t>
            </a:r>
            <a:endParaRPr lang="fr-FR"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Image 19"/>
          <p:cNvPicPr>
            <a:picLocks noChangeAspect="1"/>
          </p:cNvPicPr>
          <p:nvPr/>
        </p:nvPicPr>
        <p:blipFill>
          <a:blip r:embed="rId1"/>
          <a:stretch>
            <a:fillRect/>
          </a:stretch>
        </p:blipFill>
        <p:spPr>
          <a:xfrm>
            <a:off x="3773998" y="1337171"/>
            <a:ext cx="4010836" cy="5407869"/>
          </a:xfrm>
          <a:prstGeom prst="rect">
            <a:avLst/>
          </a:prstGeom>
        </p:spPr>
      </p:pic>
      <p:sp>
        <p:nvSpPr>
          <p:cNvPr id="2" name="Titre 1"/>
          <p:cNvSpPr>
            <a:spLocks noGrp="1"/>
          </p:cNvSpPr>
          <p:nvPr>
            <p:ph type="title"/>
          </p:nvPr>
        </p:nvSpPr>
        <p:spPr/>
        <p:txBody>
          <a:bodyPr/>
          <a:lstStyle/>
          <a:p>
            <a:pPr algn="l"/>
            <a:r>
              <a:rPr lang="fr-FR" sz="2400" dirty="0"/>
              <a:t>Les besoins sur 6 thèmes</a:t>
            </a:r>
            <a:endParaRPr lang="fr-FR" sz="2400" dirty="0"/>
          </a:p>
        </p:txBody>
      </p:sp>
      <p:sp>
        <p:nvSpPr>
          <p:cNvPr id="4" name="Espace réservé de la date 3"/>
          <p:cNvSpPr>
            <a:spLocks noGrp="1"/>
          </p:cNvSpPr>
          <p:nvPr>
            <p:ph type="dt" sz="half" idx="2"/>
          </p:nvPr>
        </p:nvSpPr>
        <p:spPr/>
        <p:txBody>
          <a:bodyPr/>
          <a:lstStyle/>
          <a:p>
            <a:r>
              <a:rPr lang="fr-FR" dirty="0"/>
              <a:t>2024</a:t>
            </a:r>
            <a:endParaRPr lang="fr-FR" dirty="0"/>
          </a:p>
        </p:txBody>
      </p:sp>
      <p:sp>
        <p:nvSpPr>
          <p:cNvPr id="5" name="Espace réservé du pied de page 4"/>
          <p:cNvSpPr>
            <a:spLocks noGrp="1"/>
          </p:cNvSpPr>
          <p:nvPr>
            <p:ph type="ftr" sz="quarter" idx="3"/>
          </p:nvPr>
        </p:nvSpPr>
        <p:spPr/>
        <p:txBody>
          <a:bodyPr/>
          <a:lstStyle/>
          <a:p>
            <a:r>
              <a:rPr lang="fr-FR"/>
              <a:t>MES</a:t>
            </a:r>
            <a:endParaRPr lang="fr-FR" dirty="0"/>
          </a:p>
        </p:txBody>
      </p:sp>
      <p:sp>
        <p:nvSpPr>
          <p:cNvPr id="6" name="Espace réservé du numéro de diapositive 5"/>
          <p:cNvSpPr>
            <a:spLocks noGrp="1"/>
          </p:cNvSpPr>
          <p:nvPr>
            <p:ph type="sldNum" sz="quarter" idx="4"/>
          </p:nvPr>
        </p:nvSpPr>
        <p:spPr/>
        <p:txBody>
          <a:bodyPr/>
          <a:lstStyle/>
          <a:p>
            <a:fld id="{E527FD2F-592C-49CF-A887-8422598035D5}" type="slidenum">
              <a:rPr lang="uk-UA" smtClean="0"/>
            </a:fld>
            <a:endParaRPr lang="uk-UA" dirty="0"/>
          </a:p>
        </p:txBody>
      </p:sp>
      <p:sp>
        <p:nvSpPr>
          <p:cNvPr id="66" name="ZoneTexte 65"/>
          <p:cNvSpPr txBox="1"/>
          <p:nvPr/>
        </p:nvSpPr>
        <p:spPr>
          <a:xfrm>
            <a:off x="70384" y="845384"/>
            <a:ext cx="11874689" cy="369332"/>
          </a:xfrm>
          <a:prstGeom prst="rect">
            <a:avLst/>
          </a:prstGeom>
          <a:noFill/>
        </p:spPr>
        <p:txBody>
          <a:bodyPr wrap="square" rtlCol="0">
            <a:spAutoFit/>
          </a:bodyPr>
          <a:lstStyle/>
          <a:p>
            <a:r>
              <a:rPr lang="fr-FR" dirty="0"/>
              <a:t>Les besoins identifiés ont été groupés sur 6 thèmes :</a:t>
            </a:r>
            <a:endParaRPr lang="fr-FR" dirty="0"/>
          </a:p>
        </p:txBody>
      </p:sp>
      <p:cxnSp>
        <p:nvCxnSpPr>
          <p:cNvPr id="11" name="Connecteur droit 10"/>
          <p:cNvCxnSpPr/>
          <p:nvPr/>
        </p:nvCxnSpPr>
        <p:spPr>
          <a:xfrm>
            <a:off x="2844799" y="1263326"/>
            <a:ext cx="9135225" cy="147690"/>
          </a:xfrm>
          <a:prstGeom prst="line">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230955" y="3036972"/>
            <a:ext cx="266307" cy="3345196"/>
          </a:xfrm>
          <a:prstGeom prst="line">
            <a:avLst/>
          </a:prstGeom>
          <a:ln w="3810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8" name="Image 17"/>
          <p:cNvPicPr>
            <a:picLocks noChangeAspect="1"/>
          </p:cNvPicPr>
          <p:nvPr/>
        </p:nvPicPr>
        <p:blipFill>
          <a:blip r:embed="rId2"/>
          <a:stretch>
            <a:fillRect/>
          </a:stretch>
        </p:blipFill>
        <p:spPr>
          <a:xfrm>
            <a:off x="205754" y="1255212"/>
            <a:ext cx="2406650" cy="1600200"/>
          </a:xfrm>
          <a:prstGeom prst="rect">
            <a:avLst/>
          </a:prstGeom>
        </p:spPr>
      </p:pic>
      <p:pic>
        <p:nvPicPr>
          <p:cNvPr id="19" name="Image 18"/>
          <p:cNvPicPr>
            <a:picLocks noChangeAspect="1"/>
          </p:cNvPicPr>
          <p:nvPr/>
        </p:nvPicPr>
        <p:blipFill>
          <a:blip r:embed="rId3"/>
          <a:stretch>
            <a:fillRect/>
          </a:stretch>
        </p:blipFill>
        <p:spPr>
          <a:xfrm>
            <a:off x="500491" y="3849925"/>
            <a:ext cx="3119117" cy="2561992"/>
          </a:xfrm>
          <a:prstGeom prst="rect">
            <a:avLst/>
          </a:prstGeom>
        </p:spPr>
      </p:pic>
      <p:pic>
        <p:nvPicPr>
          <p:cNvPr id="22" name="Image 21"/>
          <p:cNvPicPr>
            <a:picLocks noChangeAspect="1"/>
          </p:cNvPicPr>
          <p:nvPr/>
        </p:nvPicPr>
        <p:blipFill>
          <a:blip r:embed="rId4"/>
          <a:stretch>
            <a:fillRect/>
          </a:stretch>
        </p:blipFill>
        <p:spPr>
          <a:xfrm>
            <a:off x="8066087" y="2440392"/>
            <a:ext cx="3986601" cy="390098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sz="2400" dirty="0"/>
              <a:t>Planning de solution: Adaptable en fonction des priorités</a:t>
            </a:r>
            <a:endParaRPr lang="fr-FR" sz="2400" dirty="0"/>
          </a:p>
        </p:txBody>
      </p:sp>
      <p:sp>
        <p:nvSpPr>
          <p:cNvPr id="4" name="Espace réservé de la date 3"/>
          <p:cNvSpPr>
            <a:spLocks noGrp="1"/>
          </p:cNvSpPr>
          <p:nvPr>
            <p:ph type="dt" sz="half" idx="2"/>
          </p:nvPr>
        </p:nvSpPr>
        <p:spPr/>
        <p:txBody>
          <a:bodyPr/>
          <a:lstStyle/>
          <a:p>
            <a:r>
              <a:rPr lang="fr-FR"/>
              <a:t>2023</a:t>
            </a:r>
            <a:endParaRPr lang="fr-FR" dirty="0"/>
          </a:p>
        </p:txBody>
      </p:sp>
      <p:sp>
        <p:nvSpPr>
          <p:cNvPr id="5" name="Espace réservé du pied de page 4"/>
          <p:cNvSpPr>
            <a:spLocks noGrp="1"/>
          </p:cNvSpPr>
          <p:nvPr>
            <p:ph type="ftr" sz="quarter" idx="3"/>
          </p:nvPr>
        </p:nvSpPr>
        <p:spPr/>
        <p:txBody>
          <a:bodyPr/>
          <a:lstStyle/>
          <a:p>
            <a:r>
              <a:rPr lang="fr-FR"/>
              <a:t>MES</a:t>
            </a:r>
            <a:endParaRPr lang="fr-FR" dirty="0"/>
          </a:p>
        </p:txBody>
      </p:sp>
      <p:sp>
        <p:nvSpPr>
          <p:cNvPr id="6" name="Espace réservé du numéro de diapositive 5"/>
          <p:cNvSpPr>
            <a:spLocks noGrp="1"/>
          </p:cNvSpPr>
          <p:nvPr>
            <p:ph type="sldNum" sz="quarter" idx="4"/>
          </p:nvPr>
        </p:nvSpPr>
        <p:spPr/>
        <p:txBody>
          <a:bodyPr/>
          <a:lstStyle/>
          <a:p>
            <a:fld id="{E527FD2F-592C-49CF-A887-8422598035D5}" type="slidenum">
              <a:rPr lang="uk-UA" smtClean="0"/>
            </a:fld>
            <a:endParaRPr lang="uk-UA" dirty="0"/>
          </a:p>
        </p:txBody>
      </p:sp>
      <p:sp>
        <p:nvSpPr>
          <p:cNvPr id="41" name="ZoneTexte 40"/>
          <p:cNvSpPr txBox="1"/>
          <p:nvPr/>
        </p:nvSpPr>
        <p:spPr>
          <a:xfrm>
            <a:off x="477838" y="967649"/>
            <a:ext cx="11383962" cy="369332"/>
          </a:xfrm>
          <a:prstGeom prst="rect">
            <a:avLst/>
          </a:prstGeom>
          <a:noFill/>
        </p:spPr>
        <p:txBody>
          <a:bodyPr wrap="square" rtlCol="0">
            <a:spAutoFit/>
          </a:bodyPr>
          <a:lstStyle/>
          <a:p>
            <a:r>
              <a:rPr lang="fr-FR" i="1" dirty="0"/>
              <a:t>La stratégie de déploiement permettra la prise en compte des priorités et la disponibilité des ressources</a:t>
            </a:r>
            <a:endParaRPr lang="fr-FR" i="1" dirty="0"/>
          </a:p>
        </p:txBody>
      </p:sp>
      <p:cxnSp>
        <p:nvCxnSpPr>
          <p:cNvPr id="32" name="Connecteur droit avec flèche 31"/>
          <p:cNvCxnSpPr/>
          <p:nvPr/>
        </p:nvCxnSpPr>
        <p:spPr>
          <a:xfrm>
            <a:off x="876300" y="3327400"/>
            <a:ext cx="10440000" cy="0"/>
          </a:xfrm>
          <a:prstGeom prst="straightConnector1">
            <a:avLst/>
          </a:prstGeom>
          <a:ln w="76200">
            <a:solidFill>
              <a:schemeClr val="accent6">
                <a:lumMod val="75000"/>
              </a:schemeClr>
            </a:solidFill>
            <a:headEnd type="none" w="sm" len="sm"/>
            <a:tailEnd type="triangle"/>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11101500" y="3455430"/>
            <a:ext cx="900000" cy="369332"/>
          </a:xfrm>
          <a:prstGeom prst="rect">
            <a:avLst/>
          </a:prstGeom>
          <a:noFill/>
        </p:spPr>
        <p:txBody>
          <a:bodyPr wrap="square" rtlCol="0">
            <a:spAutoFit/>
          </a:bodyPr>
          <a:lstStyle/>
          <a:p>
            <a:r>
              <a:rPr lang="fr-FR" dirty="0">
                <a:solidFill>
                  <a:schemeClr val="accent6">
                    <a:lumMod val="50000"/>
                  </a:schemeClr>
                </a:solidFill>
              </a:rPr>
              <a:t>Temps</a:t>
            </a:r>
            <a:endParaRPr lang="fr-FR" dirty="0">
              <a:solidFill>
                <a:schemeClr val="accent6">
                  <a:lumMod val="50000"/>
                </a:schemeClr>
              </a:solidFill>
            </a:endParaRPr>
          </a:p>
        </p:txBody>
      </p:sp>
      <p:sp>
        <p:nvSpPr>
          <p:cNvPr id="40" name="ZoneTexte 39"/>
          <p:cNvSpPr txBox="1"/>
          <p:nvPr/>
        </p:nvSpPr>
        <p:spPr>
          <a:xfrm rot="16200000">
            <a:off x="250966" y="2294633"/>
            <a:ext cx="1620000" cy="369332"/>
          </a:xfrm>
          <a:prstGeom prst="rect">
            <a:avLst/>
          </a:prstGeom>
          <a:solidFill>
            <a:schemeClr val="tx1"/>
          </a:solidFill>
        </p:spPr>
        <p:txBody>
          <a:bodyPr wrap="square" rtlCol="0">
            <a:spAutoFit/>
          </a:bodyPr>
          <a:lstStyle/>
          <a:p>
            <a:pPr algn="ctr"/>
            <a:r>
              <a:rPr lang="fr-FR" dirty="0">
                <a:solidFill>
                  <a:schemeClr val="bg1"/>
                </a:solidFill>
              </a:rPr>
              <a:t>Site</a:t>
            </a:r>
            <a:endParaRPr lang="fr-FR" dirty="0">
              <a:solidFill>
                <a:schemeClr val="bg1"/>
              </a:solidFill>
            </a:endParaRPr>
          </a:p>
        </p:txBody>
      </p:sp>
      <p:sp>
        <p:nvSpPr>
          <p:cNvPr id="43" name="ZoneTexte 42"/>
          <p:cNvSpPr txBox="1"/>
          <p:nvPr/>
        </p:nvSpPr>
        <p:spPr>
          <a:xfrm rot="16200000">
            <a:off x="-50284" y="4278350"/>
            <a:ext cx="2222500" cy="369332"/>
          </a:xfrm>
          <a:prstGeom prst="rect">
            <a:avLst/>
          </a:prstGeom>
          <a:solidFill>
            <a:schemeClr val="accent6"/>
          </a:solidFill>
        </p:spPr>
        <p:txBody>
          <a:bodyPr wrap="square" rtlCol="0">
            <a:spAutoFit/>
          </a:bodyPr>
          <a:lstStyle/>
          <a:p>
            <a:pPr algn="ctr"/>
            <a:r>
              <a:rPr lang="fr-FR" dirty="0">
                <a:solidFill>
                  <a:schemeClr val="bg1"/>
                </a:solidFill>
              </a:rPr>
              <a:t>Fonctions</a:t>
            </a:r>
            <a:endParaRPr lang="fr-FR" dirty="0">
              <a:solidFill>
                <a:schemeClr val="bg1"/>
              </a:solidFill>
            </a:endParaRPr>
          </a:p>
        </p:txBody>
      </p:sp>
      <p:sp>
        <p:nvSpPr>
          <p:cNvPr id="44" name="ZoneTexte 43"/>
          <p:cNvSpPr txBox="1"/>
          <p:nvPr/>
        </p:nvSpPr>
        <p:spPr>
          <a:xfrm>
            <a:off x="1245632" y="3142733"/>
            <a:ext cx="2376000" cy="369332"/>
          </a:xfrm>
          <a:prstGeom prst="rect">
            <a:avLst/>
          </a:prstGeom>
          <a:solidFill>
            <a:schemeClr val="accent6"/>
          </a:solidFill>
        </p:spPr>
        <p:txBody>
          <a:bodyPr wrap="square" rtlCol="0">
            <a:spAutoFit/>
          </a:bodyPr>
          <a:lstStyle>
            <a:defPPr>
              <a:defRPr lang="fr-FR"/>
            </a:defPPr>
            <a:lvl1pPr algn="ctr">
              <a:defRPr>
                <a:solidFill>
                  <a:schemeClr val="bg1"/>
                </a:solidFill>
              </a:defRPr>
            </a:lvl1pPr>
          </a:lstStyle>
          <a:p>
            <a:r>
              <a:rPr lang="fr-FR" dirty="0"/>
              <a:t>2025</a:t>
            </a:r>
            <a:endParaRPr lang="fr-FR" dirty="0"/>
          </a:p>
        </p:txBody>
      </p:sp>
      <p:sp>
        <p:nvSpPr>
          <p:cNvPr id="45" name="ZoneTexte 44"/>
          <p:cNvSpPr txBox="1"/>
          <p:nvPr/>
        </p:nvSpPr>
        <p:spPr>
          <a:xfrm>
            <a:off x="3721121" y="3142733"/>
            <a:ext cx="2376000" cy="369332"/>
          </a:xfrm>
          <a:prstGeom prst="rect">
            <a:avLst/>
          </a:prstGeom>
          <a:solidFill>
            <a:schemeClr val="accent6"/>
          </a:solidFill>
        </p:spPr>
        <p:txBody>
          <a:bodyPr wrap="square" rtlCol="0">
            <a:spAutoFit/>
          </a:bodyPr>
          <a:lstStyle>
            <a:defPPr>
              <a:defRPr lang="fr-FR"/>
            </a:defPPr>
            <a:lvl1pPr algn="ctr">
              <a:defRPr>
                <a:solidFill>
                  <a:schemeClr val="bg1"/>
                </a:solidFill>
              </a:defRPr>
            </a:lvl1pPr>
          </a:lstStyle>
          <a:p>
            <a:r>
              <a:rPr lang="fr-FR" dirty="0"/>
              <a:t>2026</a:t>
            </a:r>
            <a:endParaRPr lang="fr-FR" dirty="0"/>
          </a:p>
        </p:txBody>
      </p:sp>
      <p:sp>
        <p:nvSpPr>
          <p:cNvPr id="46" name="ZoneTexte 45"/>
          <p:cNvSpPr txBox="1"/>
          <p:nvPr/>
        </p:nvSpPr>
        <p:spPr>
          <a:xfrm>
            <a:off x="6196610" y="3142733"/>
            <a:ext cx="2376000" cy="369332"/>
          </a:xfrm>
          <a:prstGeom prst="rect">
            <a:avLst/>
          </a:prstGeom>
          <a:solidFill>
            <a:schemeClr val="accent6"/>
          </a:solidFill>
        </p:spPr>
        <p:txBody>
          <a:bodyPr wrap="square" rtlCol="0">
            <a:spAutoFit/>
          </a:bodyPr>
          <a:lstStyle>
            <a:defPPr>
              <a:defRPr lang="fr-FR"/>
            </a:defPPr>
            <a:lvl1pPr algn="ctr">
              <a:defRPr>
                <a:solidFill>
                  <a:schemeClr val="bg1"/>
                </a:solidFill>
              </a:defRPr>
            </a:lvl1pPr>
          </a:lstStyle>
          <a:p>
            <a:r>
              <a:rPr lang="fr-FR" dirty="0"/>
              <a:t>2027</a:t>
            </a:r>
            <a:endParaRPr lang="fr-FR" dirty="0"/>
          </a:p>
        </p:txBody>
      </p:sp>
      <p:sp>
        <p:nvSpPr>
          <p:cNvPr id="47" name="ZoneTexte 46"/>
          <p:cNvSpPr txBox="1"/>
          <p:nvPr/>
        </p:nvSpPr>
        <p:spPr>
          <a:xfrm>
            <a:off x="8634000" y="3142733"/>
            <a:ext cx="2376000" cy="369332"/>
          </a:xfrm>
          <a:prstGeom prst="rect">
            <a:avLst/>
          </a:prstGeom>
          <a:solidFill>
            <a:schemeClr val="accent6"/>
          </a:solidFill>
        </p:spPr>
        <p:txBody>
          <a:bodyPr wrap="square" rtlCol="0">
            <a:spAutoFit/>
          </a:bodyPr>
          <a:lstStyle>
            <a:defPPr>
              <a:defRPr lang="fr-FR"/>
            </a:defPPr>
            <a:lvl1pPr algn="ctr">
              <a:defRPr>
                <a:solidFill>
                  <a:schemeClr val="bg1"/>
                </a:solidFill>
              </a:defRPr>
            </a:lvl1pPr>
          </a:lstStyle>
          <a:p>
            <a:r>
              <a:rPr lang="fr-FR" dirty="0"/>
              <a:t>2028</a:t>
            </a:r>
            <a:endParaRPr lang="fr-FR" dirty="0"/>
          </a:p>
        </p:txBody>
      </p:sp>
      <p:sp>
        <p:nvSpPr>
          <p:cNvPr id="48" name="ZoneTexte 47"/>
          <p:cNvSpPr txBox="1"/>
          <p:nvPr/>
        </p:nvSpPr>
        <p:spPr>
          <a:xfrm>
            <a:off x="150290" y="3455430"/>
            <a:ext cx="649810" cy="246221"/>
          </a:xfrm>
          <a:prstGeom prst="rect">
            <a:avLst/>
          </a:prstGeom>
          <a:solidFill>
            <a:schemeClr val="tx2"/>
          </a:solidFill>
        </p:spPr>
        <p:txBody>
          <a:bodyPr wrap="square" rtlCol="0">
            <a:spAutoFit/>
          </a:bodyPr>
          <a:lstStyle/>
          <a:p>
            <a:pPr algn="ctr"/>
            <a:r>
              <a:rPr lang="fr-FR" sz="1000" dirty="0">
                <a:solidFill>
                  <a:schemeClr val="bg1"/>
                </a:solidFill>
              </a:rPr>
              <a:t>F1</a:t>
            </a:r>
            <a:endParaRPr lang="fr-FR" sz="1000" dirty="0">
              <a:solidFill>
                <a:schemeClr val="bg1"/>
              </a:solidFill>
            </a:endParaRPr>
          </a:p>
        </p:txBody>
      </p:sp>
      <p:sp>
        <p:nvSpPr>
          <p:cNvPr id="49" name="ZoneTexte 48"/>
          <p:cNvSpPr txBox="1"/>
          <p:nvPr/>
        </p:nvSpPr>
        <p:spPr>
          <a:xfrm>
            <a:off x="150290" y="3747262"/>
            <a:ext cx="649810" cy="246221"/>
          </a:xfrm>
          <a:prstGeom prst="rect">
            <a:avLst/>
          </a:prstGeom>
          <a:solidFill>
            <a:schemeClr val="accent1"/>
          </a:solidFill>
        </p:spPr>
        <p:txBody>
          <a:bodyPr wrap="square" rtlCol="0">
            <a:spAutoFit/>
          </a:bodyPr>
          <a:lstStyle/>
          <a:p>
            <a:pPr algn="ctr"/>
            <a:r>
              <a:rPr lang="fr-FR" sz="1000" dirty="0">
                <a:solidFill>
                  <a:schemeClr val="bg1"/>
                </a:solidFill>
              </a:rPr>
              <a:t>F2</a:t>
            </a:r>
            <a:endParaRPr lang="fr-FR" sz="1000" dirty="0">
              <a:solidFill>
                <a:schemeClr val="bg1"/>
              </a:solidFill>
            </a:endParaRPr>
          </a:p>
        </p:txBody>
      </p:sp>
      <p:sp>
        <p:nvSpPr>
          <p:cNvPr id="50" name="ZoneTexte 49"/>
          <p:cNvSpPr txBox="1"/>
          <p:nvPr/>
        </p:nvSpPr>
        <p:spPr>
          <a:xfrm>
            <a:off x="150290" y="4039094"/>
            <a:ext cx="649810" cy="246221"/>
          </a:xfrm>
          <a:prstGeom prst="rect">
            <a:avLst/>
          </a:prstGeom>
          <a:solidFill>
            <a:schemeClr val="accent2"/>
          </a:solidFill>
        </p:spPr>
        <p:txBody>
          <a:bodyPr wrap="square" rtlCol="0">
            <a:spAutoFit/>
          </a:bodyPr>
          <a:lstStyle/>
          <a:p>
            <a:pPr algn="ctr"/>
            <a:r>
              <a:rPr lang="fr-FR" sz="1000" dirty="0">
                <a:solidFill>
                  <a:schemeClr val="bg1"/>
                </a:solidFill>
              </a:rPr>
              <a:t>F3</a:t>
            </a:r>
            <a:endParaRPr lang="fr-FR" sz="1000" dirty="0">
              <a:solidFill>
                <a:schemeClr val="bg1"/>
              </a:solidFill>
            </a:endParaRPr>
          </a:p>
        </p:txBody>
      </p:sp>
      <p:sp>
        <p:nvSpPr>
          <p:cNvPr id="51" name="ZoneTexte 50"/>
          <p:cNvSpPr txBox="1"/>
          <p:nvPr/>
        </p:nvSpPr>
        <p:spPr>
          <a:xfrm>
            <a:off x="150290" y="4330926"/>
            <a:ext cx="649810" cy="246221"/>
          </a:xfrm>
          <a:prstGeom prst="rect">
            <a:avLst/>
          </a:prstGeom>
          <a:solidFill>
            <a:schemeClr val="accent4"/>
          </a:solidFill>
        </p:spPr>
        <p:txBody>
          <a:bodyPr wrap="square" rtlCol="0">
            <a:spAutoFit/>
          </a:bodyPr>
          <a:lstStyle/>
          <a:p>
            <a:pPr algn="ctr"/>
            <a:r>
              <a:rPr lang="fr-FR" sz="1000" dirty="0">
                <a:solidFill>
                  <a:schemeClr val="bg1"/>
                </a:solidFill>
              </a:rPr>
              <a:t>F4</a:t>
            </a:r>
            <a:endParaRPr lang="fr-FR" sz="1000" dirty="0">
              <a:solidFill>
                <a:schemeClr val="bg1"/>
              </a:solidFill>
            </a:endParaRPr>
          </a:p>
        </p:txBody>
      </p:sp>
      <p:sp>
        <p:nvSpPr>
          <p:cNvPr id="52" name="ZoneTexte 51"/>
          <p:cNvSpPr txBox="1"/>
          <p:nvPr/>
        </p:nvSpPr>
        <p:spPr>
          <a:xfrm>
            <a:off x="150290" y="4622758"/>
            <a:ext cx="649810" cy="246221"/>
          </a:xfrm>
          <a:prstGeom prst="rect">
            <a:avLst/>
          </a:prstGeom>
          <a:solidFill>
            <a:schemeClr val="accent5"/>
          </a:solidFill>
        </p:spPr>
        <p:txBody>
          <a:bodyPr wrap="square" rtlCol="0">
            <a:spAutoFit/>
          </a:bodyPr>
          <a:lstStyle/>
          <a:p>
            <a:pPr algn="ctr"/>
            <a:r>
              <a:rPr lang="fr-FR" sz="1000" dirty="0">
                <a:solidFill>
                  <a:schemeClr val="bg1"/>
                </a:solidFill>
              </a:rPr>
              <a:t>F5</a:t>
            </a:r>
            <a:endParaRPr lang="fr-FR" sz="1000" dirty="0">
              <a:solidFill>
                <a:schemeClr val="bg1"/>
              </a:solidFill>
            </a:endParaRPr>
          </a:p>
        </p:txBody>
      </p:sp>
      <p:sp>
        <p:nvSpPr>
          <p:cNvPr id="53" name="ZoneTexte 52"/>
          <p:cNvSpPr txBox="1"/>
          <p:nvPr/>
        </p:nvSpPr>
        <p:spPr>
          <a:xfrm>
            <a:off x="150290" y="4914590"/>
            <a:ext cx="649810" cy="246221"/>
          </a:xfrm>
          <a:prstGeom prst="rect">
            <a:avLst/>
          </a:prstGeom>
          <a:solidFill>
            <a:schemeClr val="accent1">
              <a:lumMod val="75000"/>
            </a:schemeClr>
          </a:solidFill>
        </p:spPr>
        <p:txBody>
          <a:bodyPr wrap="square" rtlCol="0">
            <a:spAutoFit/>
          </a:bodyPr>
          <a:lstStyle/>
          <a:p>
            <a:pPr algn="ctr"/>
            <a:r>
              <a:rPr lang="fr-FR" sz="1000" dirty="0">
                <a:solidFill>
                  <a:schemeClr val="bg1"/>
                </a:solidFill>
              </a:rPr>
              <a:t>F6</a:t>
            </a:r>
            <a:endParaRPr lang="fr-FR" sz="1000" dirty="0">
              <a:solidFill>
                <a:schemeClr val="bg1"/>
              </a:solidFill>
            </a:endParaRPr>
          </a:p>
        </p:txBody>
      </p:sp>
      <p:sp>
        <p:nvSpPr>
          <p:cNvPr id="54" name="ZoneTexte 53"/>
          <p:cNvSpPr txBox="1"/>
          <p:nvPr/>
        </p:nvSpPr>
        <p:spPr>
          <a:xfrm>
            <a:off x="150290" y="5206420"/>
            <a:ext cx="649810" cy="246221"/>
          </a:xfrm>
          <a:prstGeom prst="rect">
            <a:avLst/>
          </a:prstGeom>
          <a:solidFill>
            <a:schemeClr val="tx2">
              <a:lumMod val="75000"/>
            </a:schemeClr>
          </a:solidFill>
        </p:spPr>
        <p:txBody>
          <a:bodyPr wrap="square" rtlCol="0">
            <a:spAutoFit/>
          </a:bodyPr>
          <a:lstStyle/>
          <a:p>
            <a:pPr algn="ctr"/>
            <a:r>
              <a:rPr lang="fr-FR" sz="1000" dirty="0">
                <a:solidFill>
                  <a:schemeClr val="bg1"/>
                </a:solidFill>
              </a:rPr>
              <a:t>F7</a:t>
            </a:r>
            <a:endParaRPr lang="fr-FR" sz="1000" dirty="0">
              <a:solidFill>
                <a:schemeClr val="bg1"/>
              </a:solidFill>
            </a:endParaRPr>
          </a:p>
        </p:txBody>
      </p:sp>
      <p:sp>
        <p:nvSpPr>
          <p:cNvPr id="55" name="ZoneTexte 54"/>
          <p:cNvSpPr txBox="1"/>
          <p:nvPr/>
        </p:nvSpPr>
        <p:spPr>
          <a:xfrm rot="16200000">
            <a:off x="1660512" y="1813440"/>
            <a:ext cx="1155569" cy="1477328"/>
          </a:xfrm>
          <a:prstGeom prst="rect">
            <a:avLst/>
          </a:prstGeom>
          <a:noFill/>
        </p:spPr>
        <p:txBody>
          <a:bodyPr wrap="square" rtlCol="0">
            <a:spAutoFit/>
          </a:bodyPr>
          <a:lstStyle/>
          <a:p>
            <a:r>
              <a:rPr lang="fr-FR" dirty="0"/>
              <a:t>Central</a:t>
            </a:r>
            <a:endParaRPr lang="fr-FR" dirty="0"/>
          </a:p>
          <a:p>
            <a:endParaRPr lang="fr-FR" dirty="0"/>
          </a:p>
          <a:p>
            <a:r>
              <a:rPr lang="fr-FR" dirty="0"/>
              <a:t>Site 1</a:t>
            </a:r>
            <a:endParaRPr lang="fr-FR" dirty="0"/>
          </a:p>
          <a:p>
            <a:endParaRPr lang="fr-FR" dirty="0"/>
          </a:p>
          <a:p>
            <a:r>
              <a:rPr lang="fr-FR" dirty="0"/>
              <a:t>Site 2</a:t>
            </a:r>
            <a:endParaRPr lang="fr-FR" dirty="0"/>
          </a:p>
        </p:txBody>
      </p:sp>
      <p:sp>
        <p:nvSpPr>
          <p:cNvPr id="56" name="ZoneTexte 55"/>
          <p:cNvSpPr txBox="1"/>
          <p:nvPr/>
        </p:nvSpPr>
        <p:spPr>
          <a:xfrm rot="16200000">
            <a:off x="4268365" y="1674941"/>
            <a:ext cx="1155569" cy="1754326"/>
          </a:xfrm>
          <a:prstGeom prst="rect">
            <a:avLst/>
          </a:prstGeom>
          <a:noFill/>
        </p:spPr>
        <p:txBody>
          <a:bodyPr wrap="square" rtlCol="0">
            <a:spAutoFit/>
          </a:bodyPr>
          <a:lstStyle/>
          <a:p>
            <a:r>
              <a:rPr lang="fr-FR" dirty="0"/>
              <a:t>Central</a:t>
            </a:r>
            <a:endParaRPr lang="fr-FR" dirty="0"/>
          </a:p>
          <a:p>
            <a:r>
              <a:rPr lang="fr-FR" dirty="0"/>
              <a:t>Site 1</a:t>
            </a:r>
            <a:endParaRPr lang="fr-FR" dirty="0"/>
          </a:p>
          <a:p>
            <a:endParaRPr lang="fr-FR" dirty="0"/>
          </a:p>
          <a:p>
            <a:r>
              <a:rPr lang="fr-FR" dirty="0"/>
              <a:t>Site 3</a:t>
            </a:r>
            <a:endParaRPr lang="fr-FR" dirty="0"/>
          </a:p>
          <a:p>
            <a:r>
              <a:rPr lang="fr-FR" dirty="0"/>
              <a:t>Site 4</a:t>
            </a:r>
            <a:endParaRPr lang="fr-FR" dirty="0"/>
          </a:p>
          <a:p>
            <a:r>
              <a:rPr lang="fr-FR" dirty="0"/>
              <a:t>Site 5</a:t>
            </a:r>
            <a:endParaRPr lang="fr-FR" dirty="0"/>
          </a:p>
        </p:txBody>
      </p:sp>
      <p:sp>
        <p:nvSpPr>
          <p:cNvPr id="57" name="ZoneTexte 56"/>
          <p:cNvSpPr txBox="1"/>
          <p:nvPr/>
        </p:nvSpPr>
        <p:spPr>
          <a:xfrm>
            <a:off x="1580622"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58" name="ZoneTexte 57"/>
          <p:cNvSpPr txBox="1"/>
          <p:nvPr/>
        </p:nvSpPr>
        <p:spPr>
          <a:xfrm>
            <a:off x="1580622"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59" name="ZoneTexte 58"/>
          <p:cNvSpPr txBox="1"/>
          <p:nvPr/>
        </p:nvSpPr>
        <p:spPr>
          <a:xfrm>
            <a:off x="1580622"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60" name="ZoneTexte 59"/>
          <p:cNvSpPr txBox="1"/>
          <p:nvPr/>
        </p:nvSpPr>
        <p:spPr>
          <a:xfrm>
            <a:off x="2109632"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63" name="ZoneTexte 62"/>
          <p:cNvSpPr txBox="1"/>
          <p:nvPr/>
        </p:nvSpPr>
        <p:spPr>
          <a:xfrm>
            <a:off x="2685184"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64" name="ZoneTexte 63"/>
          <p:cNvSpPr txBox="1"/>
          <p:nvPr/>
        </p:nvSpPr>
        <p:spPr>
          <a:xfrm>
            <a:off x="2685184"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66" name="ZoneTexte 65"/>
          <p:cNvSpPr txBox="1"/>
          <p:nvPr/>
        </p:nvSpPr>
        <p:spPr>
          <a:xfrm>
            <a:off x="4033125"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67" name="ZoneTexte 66"/>
          <p:cNvSpPr txBox="1"/>
          <p:nvPr/>
        </p:nvSpPr>
        <p:spPr>
          <a:xfrm>
            <a:off x="4033125"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68" name="ZoneTexte 67"/>
          <p:cNvSpPr txBox="1"/>
          <p:nvPr/>
        </p:nvSpPr>
        <p:spPr>
          <a:xfrm>
            <a:off x="4033125"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69" name="ZoneTexte 68"/>
          <p:cNvSpPr txBox="1"/>
          <p:nvPr/>
        </p:nvSpPr>
        <p:spPr>
          <a:xfrm>
            <a:off x="4359906"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70" name="ZoneTexte 69"/>
          <p:cNvSpPr txBox="1"/>
          <p:nvPr/>
        </p:nvSpPr>
        <p:spPr>
          <a:xfrm>
            <a:off x="486357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71" name="ZoneTexte 70"/>
          <p:cNvSpPr txBox="1"/>
          <p:nvPr/>
        </p:nvSpPr>
        <p:spPr>
          <a:xfrm>
            <a:off x="486357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72" name="ZoneTexte 71"/>
          <p:cNvSpPr txBox="1"/>
          <p:nvPr/>
        </p:nvSpPr>
        <p:spPr>
          <a:xfrm>
            <a:off x="4039711" y="4474397"/>
            <a:ext cx="216000" cy="246221"/>
          </a:xfrm>
          <a:prstGeom prst="rect">
            <a:avLst/>
          </a:prstGeom>
          <a:solidFill>
            <a:schemeClr val="accent5"/>
          </a:solidFill>
        </p:spPr>
        <p:txBody>
          <a:bodyPr wrap="square" rtlCol="0">
            <a:spAutoFit/>
          </a:bodyPr>
          <a:lstStyle/>
          <a:p>
            <a:pPr algn="ctr"/>
            <a:endParaRPr lang="fr-FR" sz="1000" dirty="0">
              <a:solidFill>
                <a:schemeClr val="bg1"/>
              </a:solidFill>
            </a:endParaRPr>
          </a:p>
        </p:txBody>
      </p:sp>
      <p:sp>
        <p:nvSpPr>
          <p:cNvPr id="73" name="ZoneTexte 72"/>
          <p:cNvSpPr txBox="1"/>
          <p:nvPr/>
        </p:nvSpPr>
        <p:spPr>
          <a:xfrm>
            <a:off x="4039711" y="4766229"/>
            <a:ext cx="216000" cy="246221"/>
          </a:xfrm>
          <a:prstGeom prst="rect">
            <a:avLst/>
          </a:prstGeom>
          <a:solidFill>
            <a:schemeClr val="accent1">
              <a:lumMod val="75000"/>
            </a:schemeClr>
          </a:solidFill>
        </p:spPr>
        <p:txBody>
          <a:bodyPr wrap="square" rtlCol="0">
            <a:spAutoFit/>
          </a:bodyPr>
          <a:lstStyle/>
          <a:p>
            <a:pPr algn="ctr"/>
            <a:endParaRPr lang="fr-FR" sz="1000" dirty="0">
              <a:solidFill>
                <a:schemeClr val="bg1"/>
              </a:solidFill>
            </a:endParaRPr>
          </a:p>
        </p:txBody>
      </p:sp>
      <p:sp>
        <p:nvSpPr>
          <p:cNvPr id="74" name="ZoneTexte 73"/>
          <p:cNvSpPr txBox="1"/>
          <p:nvPr/>
        </p:nvSpPr>
        <p:spPr>
          <a:xfrm>
            <a:off x="486357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75" name="ZoneTexte 74"/>
          <p:cNvSpPr txBox="1"/>
          <p:nvPr/>
        </p:nvSpPr>
        <p:spPr>
          <a:xfrm>
            <a:off x="4870163" y="4474397"/>
            <a:ext cx="216000" cy="246221"/>
          </a:xfrm>
          <a:prstGeom prst="rect">
            <a:avLst/>
          </a:prstGeom>
          <a:solidFill>
            <a:schemeClr val="accent5"/>
          </a:solidFill>
        </p:spPr>
        <p:txBody>
          <a:bodyPr wrap="square" rtlCol="0">
            <a:spAutoFit/>
          </a:bodyPr>
          <a:lstStyle/>
          <a:p>
            <a:pPr algn="ctr"/>
            <a:endParaRPr lang="fr-FR" sz="1000" dirty="0">
              <a:solidFill>
                <a:schemeClr val="bg1"/>
              </a:solidFill>
            </a:endParaRPr>
          </a:p>
        </p:txBody>
      </p:sp>
      <p:sp>
        <p:nvSpPr>
          <p:cNvPr id="76" name="ZoneTexte 75"/>
          <p:cNvSpPr txBox="1"/>
          <p:nvPr/>
        </p:nvSpPr>
        <p:spPr>
          <a:xfrm>
            <a:off x="5179840"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77" name="ZoneTexte 76"/>
          <p:cNvSpPr txBox="1"/>
          <p:nvPr/>
        </p:nvSpPr>
        <p:spPr>
          <a:xfrm>
            <a:off x="5179840"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78" name="ZoneTexte 77"/>
          <p:cNvSpPr txBox="1"/>
          <p:nvPr/>
        </p:nvSpPr>
        <p:spPr>
          <a:xfrm>
            <a:off x="5179840"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79" name="ZoneTexte 78"/>
          <p:cNvSpPr txBox="1"/>
          <p:nvPr/>
        </p:nvSpPr>
        <p:spPr>
          <a:xfrm>
            <a:off x="5186426" y="4474397"/>
            <a:ext cx="216000" cy="246221"/>
          </a:xfrm>
          <a:prstGeom prst="rect">
            <a:avLst/>
          </a:prstGeom>
          <a:solidFill>
            <a:schemeClr val="accent5"/>
          </a:solidFill>
        </p:spPr>
        <p:txBody>
          <a:bodyPr wrap="square" rtlCol="0">
            <a:spAutoFit/>
          </a:bodyPr>
          <a:lstStyle/>
          <a:p>
            <a:pPr algn="ctr"/>
            <a:endParaRPr lang="fr-FR" sz="1000" dirty="0">
              <a:solidFill>
                <a:schemeClr val="bg1"/>
              </a:solidFill>
            </a:endParaRPr>
          </a:p>
        </p:txBody>
      </p:sp>
      <p:sp>
        <p:nvSpPr>
          <p:cNvPr id="80" name="ZoneTexte 79"/>
          <p:cNvSpPr txBox="1"/>
          <p:nvPr/>
        </p:nvSpPr>
        <p:spPr>
          <a:xfrm>
            <a:off x="4359906"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81" name="ZoneTexte 80"/>
          <p:cNvSpPr txBox="1"/>
          <p:nvPr/>
        </p:nvSpPr>
        <p:spPr>
          <a:xfrm>
            <a:off x="5458534"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82" name="ZoneTexte 81"/>
          <p:cNvSpPr txBox="1"/>
          <p:nvPr/>
        </p:nvSpPr>
        <p:spPr>
          <a:xfrm>
            <a:off x="5458534"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83" name="ZoneTexte 82"/>
          <p:cNvSpPr txBox="1"/>
          <p:nvPr/>
        </p:nvSpPr>
        <p:spPr>
          <a:xfrm>
            <a:off x="5458534"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84" name="ZoneTexte 83"/>
          <p:cNvSpPr txBox="1"/>
          <p:nvPr/>
        </p:nvSpPr>
        <p:spPr>
          <a:xfrm>
            <a:off x="5465120" y="4474397"/>
            <a:ext cx="216000" cy="246221"/>
          </a:xfrm>
          <a:prstGeom prst="rect">
            <a:avLst/>
          </a:prstGeom>
          <a:solidFill>
            <a:schemeClr val="accent5"/>
          </a:solidFill>
        </p:spPr>
        <p:txBody>
          <a:bodyPr wrap="square" rtlCol="0">
            <a:spAutoFit/>
          </a:bodyPr>
          <a:lstStyle/>
          <a:p>
            <a:pPr algn="ctr"/>
            <a:endParaRPr lang="fr-FR" sz="1000" dirty="0">
              <a:solidFill>
                <a:schemeClr val="bg1"/>
              </a:solidFill>
            </a:endParaRPr>
          </a:p>
        </p:txBody>
      </p:sp>
      <p:sp>
        <p:nvSpPr>
          <p:cNvPr id="85" name="ZoneTexte 84"/>
          <p:cNvSpPr txBox="1"/>
          <p:nvPr/>
        </p:nvSpPr>
        <p:spPr>
          <a:xfrm>
            <a:off x="5465120" y="4766229"/>
            <a:ext cx="216000" cy="246221"/>
          </a:xfrm>
          <a:prstGeom prst="rect">
            <a:avLst/>
          </a:prstGeom>
          <a:solidFill>
            <a:schemeClr val="accent1">
              <a:lumMod val="75000"/>
            </a:schemeClr>
          </a:solidFill>
        </p:spPr>
        <p:txBody>
          <a:bodyPr wrap="square" rtlCol="0">
            <a:spAutoFit/>
          </a:bodyPr>
          <a:lstStyle/>
          <a:p>
            <a:pPr algn="ctr"/>
            <a:endParaRPr lang="fr-FR" sz="1000" dirty="0">
              <a:solidFill>
                <a:schemeClr val="bg1"/>
              </a:solidFill>
            </a:endParaRPr>
          </a:p>
        </p:txBody>
      </p:sp>
      <p:sp>
        <p:nvSpPr>
          <p:cNvPr id="86" name="ZoneTexte 85"/>
          <p:cNvSpPr txBox="1"/>
          <p:nvPr/>
        </p:nvSpPr>
        <p:spPr>
          <a:xfrm rot="16200000">
            <a:off x="9208348" y="1397942"/>
            <a:ext cx="1155569" cy="2308324"/>
          </a:xfrm>
          <a:prstGeom prst="rect">
            <a:avLst/>
          </a:prstGeom>
          <a:noFill/>
        </p:spPr>
        <p:txBody>
          <a:bodyPr wrap="square" rtlCol="0">
            <a:spAutoFit/>
          </a:bodyPr>
          <a:lstStyle/>
          <a:p>
            <a:r>
              <a:rPr lang="fr-FR" dirty="0"/>
              <a:t>Central</a:t>
            </a:r>
            <a:endParaRPr lang="fr-FR" dirty="0"/>
          </a:p>
          <a:p>
            <a:r>
              <a:rPr lang="fr-FR" dirty="0"/>
              <a:t>Site 1</a:t>
            </a:r>
            <a:endParaRPr lang="fr-FR" dirty="0"/>
          </a:p>
          <a:p>
            <a:r>
              <a:rPr lang="fr-FR" dirty="0"/>
              <a:t>Site 2</a:t>
            </a:r>
            <a:endParaRPr lang="fr-FR" dirty="0"/>
          </a:p>
          <a:p>
            <a:r>
              <a:rPr lang="fr-FR" dirty="0"/>
              <a:t>Site 3</a:t>
            </a:r>
            <a:endParaRPr lang="fr-FR" dirty="0"/>
          </a:p>
          <a:p>
            <a:r>
              <a:rPr lang="fr-FR" dirty="0"/>
              <a:t>Site 4</a:t>
            </a:r>
            <a:endParaRPr lang="fr-FR" dirty="0"/>
          </a:p>
          <a:p>
            <a:r>
              <a:rPr lang="fr-FR" dirty="0"/>
              <a:t>Site 5</a:t>
            </a:r>
            <a:endParaRPr lang="fr-FR" dirty="0"/>
          </a:p>
          <a:p>
            <a:r>
              <a:rPr lang="fr-FR" dirty="0"/>
              <a:t>Site 6</a:t>
            </a:r>
            <a:endParaRPr lang="fr-FR" dirty="0"/>
          </a:p>
          <a:p>
            <a:r>
              <a:rPr lang="fr-FR" dirty="0"/>
              <a:t>Site 7</a:t>
            </a:r>
            <a:endParaRPr lang="fr-FR" dirty="0"/>
          </a:p>
        </p:txBody>
      </p:sp>
      <p:sp>
        <p:nvSpPr>
          <p:cNvPr id="87" name="ZoneTexte 86"/>
          <p:cNvSpPr txBox="1"/>
          <p:nvPr/>
        </p:nvSpPr>
        <p:spPr>
          <a:xfrm>
            <a:off x="631836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88" name="ZoneTexte 87"/>
          <p:cNvSpPr txBox="1"/>
          <p:nvPr/>
        </p:nvSpPr>
        <p:spPr>
          <a:xfrm>
            <a:off x="631836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89" name="ZoneTexte 88"/>
          <p:cNvSpPr txBox="1"/>
          <p:nvPr/>
        </p:nvSpPr>
        <p:spPr>
          <a:xfrm>
            <a:off x="631836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90" name="ZoneTexte 89"/>
          <p:cNvSpPr txBox="1"/>
          <p:nvPr/>
        </p:nvSpPr>
        <p:spPr>
          <a:xfrm>
            <a:off x="6318367" y="4474397"/>
            <a:ext cx="216000" cy="246221"/>
          </a:xfrm>
          <a:prstGeom prst="rect">
            <a:avLst/>
          </a:prstGeom>
          <a:solidFill>
            <a:schemeClr val="accent4"/>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91" name="ZoneTexte 90"/>
          <p:cNvSpPr txBox="1"/>
          <p:nvPr/>
        </p:nvSpPr>
        <p:spPr>
          <a:xfrm>
            <a:off x="6318367" y="4766229"/>
            <a:ext cx="216000" cy="246221"/>
          </a:xfrm>
          <a:prstGeom prst="rect">
            <a:avLst/>
          </a:prstGeom>
          <a:solidFill>
            <a:schemeClr val="accent5"/>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92" name="ZoneTexte 91"/>
          <p:cNvSpPr txBox="1"/>
          <p:nvPr/>
        </p:nvSpPr>
        <p:spPr>
          <a:xfrm>
            <a:off x="6318367" y="5070609"/>
            <a:ext cx="216000" cy="246221"/>
          </a:xfrm>
          <a:prstGeom prst="rect">
            <a:avLst/>
          </a:prstGeom>
          <a:solidFill>
            <a:schemeClr val="accent1">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93" name="ZoneTexte 92"/>
          <p:cNvSpPr txBox="1"/>
          <p:nvPr/>
        </p:nvSpPr>
        <p:spPr>
          <a:xfrm>
            <a:off x="6318367" y="5362441"/>
            <a:ext cx="216000" cy="246221"/>
          </a:xfrm>
          <a:prstGeom prst="rect">
            <a:avLst/>
          </a:prstGeom>
          <a:solidFill>
            <a:schemeClr val="tx2">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94" name="ZoneTexte 93"/>
          <p:cNvSpPr txBox="1"/>
          <p:nvPr/>
        </p:nvSpPr>
        <p:spPr>
          <a:xfrm>
            <a:off x="658506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95" name="ZoneTexte 94"/>
          <p:cNvSpPr txBox="1"/>
          <p:nvPr/>
        </p:nvSpPr>
        <p:spPr>
          <a:xfrm>
            <a:off x="658506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96" name="ZoneTexte 95"/>
          <p:cNvSpPr txBox="1"/>
          <p:nvPr/>
        </p:nvSpPr>
        <p:spPr>
          <a:xfrm>
            <a:off x="658506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97" name="ZoneTexte 96"/>
          <p:cNvSpPr txBox="1"/>
          <p:nvPr/>
        </p:nvSpPr>
        <p:spPr>
          <a:xfrm>
            <a:off x="6585067" y="4474397"/>
            <a:ext cx="216000" cy="246221"/>
          </a:xfrm>
          <a:prstGeom prst="rect">
            <a:avLst/>
          </a:prstGeom>
          <a:solidFill>
            <a:schemeClr val="accent4"/>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98" name="ZoneTexte 97"/>
          <p:cNvSpPr txBox="1"/>
          <p:nvPr/>
        </p:nvSpPr>
        <p:spPr>
          <a:xfrm>
            <a:off x="6585067" y="4766229"/>
            <a:ext cx="216000" cy="246221"/>
          </a:xfrm>
          <a:prstGeom prst="rect">
            <a:avLst/>
          </a:prstGeom>
          <a:solidFill>
            <a:schemeClr val="accent5"/>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99" name="ZoneTexte 98"/>
          <p:cNvSpPr txBox="1"/>
          <p:nvPr/>
        </p:nvSpPr>
        <p:spPr>
          <a:xfrm>
            <a:off x="6585067" y="5070609"/>
            <a:ext cx="216000" cy="246221"/>
          </a:xfrm>
          <a:prstGeom prst="rect">
            <a:avLst/>
          </a:prstGeom>
          <a:solidFill>
            <a:schemeClr val="accent1">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00" name="ZoneTexte 99"/>
          <p:cNvSpPr txBox="1"/>
          <p:nvPr/>
        </p:nvSpPr>
        <p:spPr>
          <a:xfrm>
            <a:off x="6585067" y="5362441"/>
            <a:ext cx="216000" cy="246221"/>
          </a:xfrm>
          <a:prstGeom prst="rect">
            <a:avLst/>
          </a:prstGeom>
          <a:solidFill>
            <a:schemeClr val="tx2">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01" name="ZoneTexte 100"/>
          <p:cNvSpPr txBox="1"/>
          <p:nvPr/>
        </p:nvSpPr>
        <p:spPr>
          <a:xfrm>
            <a:off x="686446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102" name="ZoneTexte 101"/>
          <p:cNvSpPr txBox="1"/>
          <p:nvPr/>
        </p:nvSpPr>
        <p:spPr>
          <a:xfrm>
            <a:off x="686446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103" name="ZoneTexte 102"/>
          <p:cNvSpPr txBox="1"/>
          <p:nvPr/>
        </p:nvSpPr>
        <p:spPr>
          <a:xfrm>
            <a:off x="686446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104" name="ZoneTexte 103"/>
          <p:cNvSpPr txBox="1"/>
          <p:nvPr/>
        </p:nvSpPr>
        <p:spPr>
          <a:xfrm>
            <a:off x="6864467" y="4474397"/>
            <a:ext cx="216000" cy="246221"/>
          </a:xfrm>
          <a:prstGeom prst="rect">
            <a:avLst/>
          </a:prstGeom>
          <a:solidFill>
            <a:schemeClr val="accent4"/>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05" name="ZoneTexte 104"/>
          <p:cNvSpPr txBox="1"/>
          <p:nvPr/>
        </p:nvSpPr>
        <p:spPr>
          <a:xfrm>
            <a:off x="6864467" y="4766229"/>
            <a:ext cx="216000" cy="246221"/>
          </a:xfrm>
          <a:prstGeom prst="rect">
            <a:avLst/>
          </a:prstGeom>
          <a:solidFill>
            <a:schemeClr val="accent5"/>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06" name="ZoneTexte 105"/>
          <p:cNvSpPr txBox="1"/>
          <p:nvPr/>
        </p:nvSpPr>
        <p:spPr>
          <a:xfrm>
            <a:off x="6864467" y="5070609"/>
            <a:ext cx="216000" cy="246221"/>
          </a:xfrm>
          <a:prstGeom prst="rect">
            <a:avLst/>
          </a:prstGeom>
          <a:solidFill>
            <a:schemeClr val="accent1">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07" name="ZoneTexte 106"/>
          <p:cNvSpPr txBox="1"/>
          <p:nvPr/>
        </p:nvSpPr>
        <p:spPr>
          <a:xfrm>
            <a:off x="6864467" y="5362441"/>
            <a:ext cx="216000" cy="246221"/>
          </a:xfrm>
          <a:prstGeom prst="rect">
            <a:avLst/>
          </a:prstGeom>
          <a:solidFill>
            <a:schemeClr val="tx2">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08" name="ZoneTexte 107"/>
          <p:cNvSpPr txBox="1"/>
          <p:nvPr/>
        </p:nvSpPr>
        <p:spPr>
          <a:xfrm>
            <a:off x="713116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109" name="ZoneTexte 108"/>
          <p:cNvSpPr txBox="1"/>
          <p:nvPr/>
        </p:nvSpPr>
        <p:spPr>
          <a:xfrm>
            <a:off x="713116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110" name="ZoneTexte 109"/>
          <p:cNvSpPr txBox="1"/>
          <p:nvPr/>
        </p:nvSpPr>
        <p:spPr>
          <a:xfrm>
            <a:off x="713116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111" name="ZoneTexte 110"/>
          <p:cNvSpPr txBox="1"/>
          <p:nvPr/>
        </p:nvSpPr>
        <p:spPr>
          <a:xfrm>
            <a:off x="7131167" y="4474397"/>
            <a:ext cx="216000" cy="246221"/>
          </a:xfrm>
          <a:prstGeom prst="rect">
            <a:avLst/>
          </a:prstGeom>
          <a:solidFill>
            <a:schemeClr val="accent4"/>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12" name="ZoneTexte 111"/>
          <p:cNvSpPr txBox="1"/>
          <p:nvPr/>
        </p:nvSpPr>
        <p:spPr>
          <a:xfrm>
            <a:off x="7131167" y="4766229"/>
            <a:ext cx="216000" cy="246221"/>
          </a:xfrm>
          <a:prstGeom prst="rect">
            <a:avLst/>
          </a:prstGeom>
          <a:solidFill>
            <a:schemeClr val="accent5"/>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13" name="ZoneTexte 112"/>
          <p:cNvSpPr txBox="1"/>
          <p:nvPr/>
        </p:nvSpPr>
        <p:spPr>
          <a:xfrm>
            <a:off x="7131167" y="5070609"/>
            <a:ext cx="216000" cy="246221"/>
          </a:xfrm>
          <a:prstGeom prst="rect">
            <a:avLst/>
          </a:prstGeom>
          <a:solidFill>
            <a:schemeClr val="accent1">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15" name="ZoneTexte 114"/>
          <p:cNvSpPr txBox="1"/>
          <p:nvPr/>
        </p:nvSpPr>
        <p:spPr>
          <a:xfrm>
            <a:off x="741056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116" name="ZoneTexte 115"/>
          <p:cNvSpPr txBox="1"/>
          <p:nvPr/>
        </p:nvSpPr>
        <p:spPr>
          <a:xfrm>
            <a:off x="741056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117" name="ZoneTexte 116"/>
          <p:cNvSpPr txBox="1"/>
          <p:nvPr/>
        </p:nvSpPr>
        <p:spPr>
          <a:xfrm>
            <a:off x="741056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118" name="ZoneTexte 117"/>
          <p:cNvSpPr txBox="1"/>
          <p:nvPr/>
        </p:nvSpPr>
        <p:spPr>
          <a:xfrm>
            <a:off x="7410567" y="4474397"/>
            <a:ext cx="216000" cy="246221"/>
          </a:xfrm>
          <a:prstGeom prst="rect">
            <a:avLst/>
          </a:prstGeom>
          <a:solidFill>
            <a:schemeClr val="accent4"/>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19" name="ZoneTexte 118"/>
          <p:cNvSpPr txBox="1"/>
          <p:nvPr/>
        </p:nvSpPr>
        <p:spPr>
          <a:xfrm>
            <a:off x="7410567" y="4766229"/>
            <a:ext cx="216000" cy="246221"/>
          </a:xfrm>
          <a:prstGeom prst="rect">
            <a:avLst/>
          </a:prstGeom>
          <a:solidFill>
            <a:schemeClr val="accent5"/>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20" name="ZoneTexte 119"/>
          <p:cNvSpPr txBox="1"/>
          <p:nvPr/>
        </p:nvSpPr>
        <p:spPr>
          <a:xfrm>
            <a:off x="7410567" y="5070609"/>
            <a:ext cx="216000" cy="246221"/>
          </a:xfrm>
          <a:prstGeom prst="rect">
            <a:avLst/>
          </a:prstGeom>
          <a:solidFill>
            <a:schemeClr val="accent1">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22" name="ZoneTexte 121"/>
          <p:cNvSpPr txBox="1"/>
          <p:nvPr/>
        </p:nvSpPr>
        <p:spPr>
          <a:xfrm>
            <a:off x="767726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123" name="ZoneTexte 122"/>
          <p:cNvSpPr txBox="1"/>
          <p:nvPr/>
        </p:nvSpPr>
        <p:spPr>
          <a:xfrm>
            <a:off x="767726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124" name="ZoneTexte 123"/>
          <p:cNvSpPr txBox="1"/>
          <p:nvPr/>
        </p:nvSpPr>
        <p:spPr>
          <a:xfrm>
            <a:off x="767726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125" name="ZoneTexte 124"/>
          <p:cNvSpPr txBox="1"/>
          <p:nvPr/>
        </p:nvSpPr>
        <p:spPr>
          <a:xfrm>
            <a:off x="7677267" y="4474397"/>
            <a:ext cx="216000" cy="246221"/>
          </a:xfrm>
          <a:prstGeom prst="rect">
            <a:avLst/>
          </a:prstGeom>
          <a:solidFill>
            <a:schemeClr val="accent4"/>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26" name="ZoneTexte 125"/>
          <p:cNvSpPr txBox="1"/>
          <p:nvPr/>
        </p:nvSpPr>
        <p:spPr>
          <a:xfrm>
            <a:off x="7677267" y="4766229"/>
            <a:ext cx="216000" cy="246221"/>
          </a:xfrm>
          <a:prstGeom prst="rect">
            <a:avLst/>
          </a:prstGeom>
          <a:solidFill>
            <a:schemeClr val="accent5"/>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27" name="ZoneTexte 126"/>
          <p:cNvSpPr txBox="1"/>
          <p:nvPr/>
        </p:nvSpPr>
        <p:spPr>
          <a:xfrm>
            <a:off x="7677267" y="5070609"/>
            <a:ext cx="216000" cy="246221"/>
          </a:xfrm>
          <a:prstGeom prst="rect">
            <a:avLst/>
          </a:prstGeom>
          <a:solidFill>
            <a:schemeClr val="accent1">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28" name="ZoneTexte 127"/>
          <p:cNvSpPr txBox="1"/>
          <p:nvPr/>
        </p:nvSpPr>
        <p:spPr>
          <a:xfrm>
            <a:off x="7677267" y="5362441"/>
            <a:ext cx="216000" cy="246221"/>
          </a:xfrm>
          <a:prstGeom prst="rect">
            <a:avLst/>
          </a:prstGeom>
          <a:solidFill>
            <a:schemeClr val="tx2">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29" name="ZoneTexte 128"/>
          <p:cNvSpPr txBox="1"/>
          <p:nvPr/>
        </p:nvSpPr>
        <p:spPr>
          <a:xfrm>
            <a:off x="794396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130" name="ZoneTexte 129"/>
          <p:cNvSpPr txBox="1"/>
          <p:nvPr/>
        </p:nvSpPr>
        <p:spPr>
          <a:xfrm>
            <a:off x="794396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131" name="ZoneTexte 130"/>
          <p:cNvSpPr txBox="1"/>
          <p:nvPr/>
        </p:nvSpPr>
        <p:spPr>
          <a:xfrm>
            <a:off x="794396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132" name="ZoneTexte 131"/>
          <p:cNvSpPr txBox="1"/>
          <p:nvPr/>
        </p:nvSpPr>
        <p:spPr>
          <a:xfrm>
            <a:off x="7943967" y="4474397"/>
            <a:ext cx="216000" cy="246221"/>
          </a:xfrm>
          <a:prstGeom prst="rect">
            <a:avLst/>
          </a:prstGeom>
          <a:solidFill>
            <a:schemeClr val="accent4"/>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36" name="ZoneTexte 135"/>
          <p:cNvSpPr txBox="1"/>
          <p:nvPr/>
        </p:nvSpPr>
        <p:spPr>
          <a:xfrm>
            <a:off x="821066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137" name="ZoneTexte 136"/>
          <p:cNvSpPr txBox="1"/>
          <p:nvPr/>
        </p:nvSpPr>
        <p:spPr>
          <a:xfrm>
            <a:off x="821066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138" name="ZoneTexte 137"/>
          <p:cNvSpPr txBox="1"/>
          <p:nvPr/>
        </p:nvSpPr>
        <p:spPr>
          <a:xfrm>
            <a:off x="821066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139" name="ZoneTexte 138"/>
          <p:cNvSpPr txBox="1"/>
          <p:nvPr/>
        </p:nvSpPr>
        <p:spPr>
          <a:xfrm>
            <a:off x="8210667" y="4474397"/>
            <a:ext cx="216000" cy="246221"/>
          </a:xfrm>
          <a:prstGeom prst="rect">
            <a:avLst/>
          </a:prstGeom>
          <a:solidFill>
            <a:schemeClr val="accent4"/>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43" name="ZoneTexte 142"/>
          <p:cNvSpPr txBox="1"/>
          <p:nvPr/>
        </p:nvSpPr>
        <p:spPr>
          <a:xfrm>
            <a:off x="870596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144" name="ZoneTexte 143"/>
          <p:cNvSpPr txBox="1"/>
          <p:nvPr/>
        </p:nvSpPr>
        <p:spPr>
          <a:xfrm>
            <a:off x="870596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145" name="ZoneTexte 144"/>
          <p:cNvSpPr txBox="1"/>
          <p:nvPr/>
        </p:nvSpPr>
        <p:spPr>
          <a:xfrm>
            <a:off x="870596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146" name="ZoneTexte 145"/>
          <p:cNvSpPr txBox="1"/>
          <p:nvPr/>
        </p:nvSpPr>
        <p:spPr>
          <a:xfrm>
            <a:off x="8705967" y="4474397"/>
            <a:ext cx="216000" cy="246221"/>
          </a:xfrm>
          <a:prstGeom prst="rect">
            <a:avLst/>
          </a:prstGeom>
          <a:solidFill>
            <a:schemeClr val="accent4"/>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47" name="ZoneTexte 146"/>
          <p:cNvSpPr txBox="1"/>
          <p:nvPr/>
        </p:nvSpPr>
        <p:spPr>
          <a:xfrm>
            <a:off x="8705967" y="4766229"/>
            <a:ext cx="216000" cy="246221"/>
          </a:xfrm>
          <a:prstGeom prst="rect">
            <a:avLst/>
          </a:prstGeom>
          <a:solidFill>
            <a:schemeClr val="accent5"/>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48" name="ZoneTexte 147"/>
          <p:cNvSpPr txBox="1"/>
          <p:nvPr/>
        </p:nvSpPr>
        <p:spPr>
          <a:xfrm>
            <a:off x="8705967" y="5070609"/>
            <a:ext cx="216000" cy="246221"/>
          </a:xfrm>
          <a:prstGeom prst="rect">
            <a:avLst/>
          </a:prstGeom>
          <a:solidFill>
            <a:schemeClr val="accent1">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49" name="ZoneTexte 148"/>
          <p:cNvSpPr txBox="1"/>
          <p:nvPr/>
        </p:nvSpPr>
        <p:spPr>
          <a:xfrm>
            <a:off x="8705967" y="5362441"/>
            <a:ext cx="216000" cy="246221"/>
          </a:xfrm>
          <a:prstGeom prst="rect">
            <a:avLst/>
          </a:prstGeom>
          <a:solidFill>
            <a:schemeClr val="tx2">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50" name="ZoneTexte 149"/>
          <p:cNvSpPr txBox="1"/>
          <p:nvPr/>
        </p:nvSpPr>
        <p:spPr>
          <a:xfrm>
            <a:off x="897266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151" name="ZoneTexte 150"/>
          <p:cNvSpPr txBox="1"/>
          <p:nvPr/>
        </p:nvSpPr>
        <p:spPr>
          <a:xfrm>
            <a:off x="897266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152" name="ZoneTexte 151"/>
          <p:cNvSpPr txBox="1"/>
          <p:nvPr/>
        </p:nvSpPr>
        <p:spPr>
          <a:xfrm>
            <a:off x="897266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153" name="ZoneTexte 152"/>
          <p:cNvSpPr txBox="1"/>
          <p:nvPr/>
        </p:nvSpPr>
        <p:spPr>
          <a:xfrm>
            <a:off x="8972667" y="4474397"/>
            <a:ext cx="216000" cy="246221"/>
          </a:xfrm>
          <a:prstGeom prst="rect">
            <a:avLst/>
          </a:prstGeom>
          <a:solidFill>
            <a:schemeClr val="accent4"/>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54" name="ZoneTexte 153"/>
          <p:cNvSpPr txBox="1"/>
          <p:nvPr/>
        </p:nvSpPr>
        <p:spPr>
          <a:xfrm>
            <a:off x="8972667" y="4766229"/>
            <a:ext cx="216000" cy="246221"/>
          </a:xfrm>
          <a:prstGeom prst="rect">
            <a:avLst/>
          </a:prstGeom>
          <a:solidFill>
            <a:schemeClr val="accent5"/>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55" name="ZoneTexte 154"/>
          <p:cNvSpPr txBox="1"/>
          <p:nvPr/>
        </p:nvSpPr>
        <p:spPr>
          <a:xfrm>
            <a:off x="8972667" y="5070609"/>
            <a:ext cx="216000" cy="246221"/>
          </a:xfrm>
          <a:prstGeom prst="rect">
            <a:avLst/>
          </a:prstGeom>
          <a:solidFill>
            <a:schemeClr val="accent1">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56" name="ZoneTexte 155"/>
          <p:cNvSpPr txBox="1"/>
          <p:nvPr/>
        </p:nvSpPr>
        <p:spPr>
          <a:xfrm>
            <a:off x="8972667" y="5362441"/>
            <a:ext cx="216000" cy="246221"/>
          </a:xfrm>
          <a:prstGeom prst="rect">
            <a:avLst/>
          </a:prstGeom>
          <a:solidFill>
            <a:schemeClr val="tx2">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57" name="ZoneTexte 156"/>
          <p:cNvSpPr txBox="1"/>
          <p:nvPr/>
        </p:nvSpPr>
        <p:spPr>
          <a:xfrm>
            <a:off x="925206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158" name="ZoneTexte 157"/>
          <p:cNvSpPr txBox="1"/>
          <p:nvPr/>
        </p:nvSpPr>
        <p:spPr>
          <a:xfrm>
            <a:off x="925206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159" name="ZoneTexte 158"/>
          <p:cNvSpPr txBox="1"/>
          <p:nvPr/>
        </p:nvSpPr>
        <p:spPr>
          <a:xfrm>
            <a:off x="925206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160" name="ZoneTexte 159"/>
          <p:cNvSpPr txBox="1"/>
          <p:nvPr/>
        </p:nvSpPr>
        <p:spPr>
          <a:xfrm>
            <a:off x="9252067" y="4474397"/>
            <a:ext cx="216000" cy="246221"/>
          </a:xfrm>
          <a:prstGeom prst="rect">
            <a:avLst/>
          </a:prstGeom>
          <a:solidFill>
            <a:schemeClr val="accent4"/>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61" name="ZoneTexte 160"/>
          <p:cNvSpPr txBox="1"/>
          <p:nvPr/>
        </p:nvSpPr>
        <p:spPr>
          <a:xfrm>
            <a:off x="9252067" y="4766229"/>
            <a:ext cx="216000" cy="246221"/>
          </a:xfrm>
          <a:prstGeom prst="rect">
            <a:avLst/>
          </a:prstGeom>
          <a:solidFill>
            <a:schemeClr val="accent5"/>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62" name="ZoneTexte 161"/>
          <p:cNvSpPr txBox="1"/>
          <p:nvPr/>
        </p:nvSpPr>
        <p:spPr>
          <a:xfrm>
            <a:off x="9252067" y="5070609"/>
            <a:ext cx="216000" cy="246221"/>
          </a:xfrm>
          <a:prstGeom prst="rect">
            <a:avLst/>
          </a:prstGeom>
          <a:solidFill>
            <a:schemeClr val="accent1">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63" name="ZoneTexte 162"/>
          <p:cNvSpPr txBox="1"/>
          <p:nvPr/>
        </p:nvSpPr>
        <p:spPr>
          <a:xfrm>
            <a:off x="9252067" y="5362441"/>
            <a:ext cx="216000" cy="246221"/>
          </a:xfrm>
          <a:prstGeom prst="rect">
            <a:avLst/>
          </a:prstGeom>
          <a:solidFill>
            <a:schemeClr val="tx2">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64" name="ZoneTexte 163"/>
          <p:cNvSpPr txBox="1"/>
          <p:nvPr/>
        </p:nvSpPr>
        <p:spPr>
          <a:xfrm>
            <a:off x="951876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165" name="ZoneTexte 164"/>
          <p:cNvSpPr txBox="1"/>
          <p:nvPr/>
        </p:nvSpPr>
        <p:spPr>
          <a:xfrm>
            <a:off x="951876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166" name="ZoneTexte 165"/>
          <p:cNvSpPr txBox="1"/>
          <p:nvPr/>
        </p:nvSpPr>
        <p:spPr>
          <a:xfrm>
            <a:off x="951876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167" name="ZoneTexte 166"/>
          <p:cNvSpPr txBox="1"/>
          <p:nvPr/>
        </p:nvSpPr>
        <p:spPr>
          <a:xfrm>
            <a:off x="9518767" y="4474397"/>
            <a:ext cx="216000" cy="246221"/>
          </a:xfrm>
          <a:prstGeom prst="rect">
            <a:avLst/>
          </a:prstGeom>
          <a:solidFill>
            <a:schemeClr val="accent4"/>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68" name="ZoneTexte 167"/>
          <p:cNvSpPr txBox="1"/>
          <p:nvPr/>
        </p:nvSpPr>
        <p:spPr>
          <a:xfrm>
            <a:off x="9518767" y="4766229"/>
            <a:ext cx="216000" cy="246221"/>
          </a:xfrm>
          <a:prstGeom prst="rect">
            <a:avLst/>
          </a:prstGeom>
          <a:solidFill>
            <a:schemeClr val="accent5"/>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69" name="ZoneTexte 168"/>
          <p:cNvSpPr txBox="1"/>
          <p:nvPr/>
        </p:nvSpPr>
        <p:spPr>
          <a:xfrm>
            <a:off x="9518767" y="5070609"/>
            <a:ext cx="216000" cy="246221"/>
          </a:xfrm>
          <a:prstGeom prst="rect">
            <a:avLst/>
          </a:prstGeom>
          <a:solidFill>
            <a:schemeClr val="accent1">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70" name="ZoneTexte 169"/>
          <p:cNvSpPr txBox="1"/>
          <p:nvPr/>
        </p:nvSpPr>
        <p:spPr>
          <a:xfrm>
            <a:off x="9518767" y="5362441"/>
            <a:ext cx="216000" cy="246221"/>
          </a:xfrm>
          <a:prstGeom prst="rect">
            <a:avLst/>
          </a:prstGeom>
          <a:solidFill>
            <a:schemeClr val="tx2">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71" name="ZoneTexte 170"/>
          <p:cNvSpPr txBox="1"/>
          <p:nvPr/>
        </p:nvSpPr>
        <p:spPr>
          <a:xfrm>
            <a:off x="979816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172" name="ZoneTexte 171"/>
          <p:cNvSpPr txBox="1"/>
          <p:nvPr/>
        </p:nvSpPr>
        <p:spPr>
          <a:xfrm>
            <a:off x="979816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173" name="ZoneTexte 172"/>
          <p:cNvSpPr txBox="1"/>
          <p:nvPr/>
        </p:nvSpPr>
        <p:spPr>
          <a:xfrm>
            <a:off x="979816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174" name="ZoneTexte 173"/>
          <p:cNvSpPr txBox="1"/>
          <p:nvPr/>
        </p:nvSpPr>
        <p:spPr>
          <a:xfrm>
            <a:off x="9798167" y="4474397"/>
            <a:ext cx="216000" cy="246221"/>
          </a:xfrm>
          <a:prstGeom prst="rect">
            <a:avLst/>
          </a:prstGeom>
          <a:solidFill>
            <a:schemeClr val="accent4"/>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75" name="ZoneTexte 174"/>
          <p:cNvSpPr txBox="1"/>
          <p:nvPr/>
        </p:nvSpPr>
        <p:spPr>
          <a:xfrm>
            <a:off x="9798167" y="4766229"/>
            <a:ext cx="216000" cy="246221"/>
          </a:xfrm>
          <a:prstGeom prst="rect">
            <a:avLst/>
          </a:prstGeom>
          <a:solidFill>
            <a:schemeClr val="accent5"/>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76" name="ZoneTexte 175"/>
          <p:cNvSpPr txBox="1"/>
          <p:nvPr/>
        </p:nvSpPr>
        <p:spPr>
          <a:xfrm>
            <a:off x="9798167" y="5070609"/>
            <a:ext cx="216000" cy="246221"/>
          </a:xfrm>
          <a:prstGeom prst="rect">
            <a:avLst/>
          </a:prstGeom>
          <a:solidFill>
            <a:schemeClr val="accent1">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77" name="ZoneTexte 176"/>
          <p:cNvSpPr txBox="1"/>
          <p:nvPr/>
        </p:nvSpPr>
        <p:spPr>
          <a:xfrm>
            <a:off x="9798167" y="5362441"/>
            <a:ext cx="216000" cy="246221"/>
          </a:xfrm>
          <a:prstGeom prst="rect">
            <a:avLst/>
          </a:prstGeom>
          <a:solidFill>
            <a:schemeClr val="tx2">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78" name="ZoneTexte 177"/>
          <p:cNvSpPr txBox="1"/>
          <p:nvPr/>
        </p:nvSpPr>
        <p:spPr>
          <a:xfrm>
            <a:off x="1006486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179" name="ZoneTexte 178"/>
          <p:cNvSpPr txBox="1"/>
          <p:nvPr/>
        </p:nvSpPr>
        <p:spPr>
          <a:xfrm>
            <a:off x="1006486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180" name="ZoneTexte 179"/>
          <p:cNvSpPr txBox="1"/>
          <p:nvPr/>
        </p:nvSpPr>
        <p:spPr>
          <a:xfrm>
            <a:off x="1006486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181" name="ZoneTexte 180"/>
          <p:cNvSpPr txBox="1"/>
          <p:nvPr/>
        </p:nvSpPr>
        <p:spPr>
          <a:xfrm>
            <a:off x="10064867" y="4474397"/>
            <a:ext cx="216000" cy="246221"/>
          </a:xfrm>
          <a:prstGeom prst="rect">
            <a:avLst/>
          </a:prstGeom>
          <a:solidFill>
            <a:schemeClr val="accent4"/>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82" name="ZoneTexte 181"/>
          <p:cNvSpPr txBox="1"/>
          <p:nvPr/>
        </p:nvSpPr>
        <p:spPr>
          <a:xfrm>
            <a:off x="10064867" y="4766229"/>
            <a:ext cx="216000" cy="246221"/>
          </a:xfrm>
          <a:prstGeom prst="rect">
            <a:avLst/>
          </a:prstGeom>
          <a:solidFill>
            <a:schemeClr val="accent5"/>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83" name="ZoneTexte 182"/>
          <p:cNvSpPr txBox="1"/>
          <p:nvPr/>
        </p:nvSpPr>
        <p:spPr>
          <a:xfrm>
            <a:off x="10064867" y="5070609"/>
            <a:ext cx="216000" cy="246221"/>
          </a:xfrm>
          <a:prstGeom prst="rect">
            <a:avLst/>
          </a:prstGeom>
          <a:solidFill>
            <a:schemeClr val="accent1">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84" name="ZoneTexte 183"/>
          <p:cNvSpPr txBox="1"/>
          <p:nvPr/>
        </p:nvSpPr>
        <p:spPr>
          <a:xfrm>
            <a:off x="10064867" y="5362441"/>
            <a:ext cx="216000" cy="246221"/>
          </a:xfrm>
          <a:prstGeom prst="rect">
            <a:avLst/>
          </a:prstGeom>
          <a:solidFill>
            <a:schemeClr val="tx2">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85" name="ZoneTexte 184"/>
          <p:cNvSpPr txBox="1"/>
          <p:nvPr/>
        </p:nvSpPr>
        <p:spPr>
          <a:xfrm>
            <a:off x="1033156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186" name="ZoneTexte 185"/>
          <p:cNvSpPr txBox="1"/>
          <p:nvPr/>
        </p:nvSpPr>
        <p:spPr>
          <a:xfrm>
            <a:off x="1033156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187" name="ZoneTexte 186"/>
          <p:cNvSpPr txBox="1"/>
          <p:nvPr/>
        </p:nvSpPr>
        <p:spPr>
          <a:xfrm>
            <a:off x="1033156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188" name="ZoneTexte 187"/>
          <p:cNvSpPr txBox="1"/>
          <p:nvPr/>
        </p:nvSpPr>
        <p:spPr>
          <a:xfrm>
            <a:off x="10331567" y="4474397"/>
            <a:ext cx="216000" cy="246221"/>
          </a:xfrm>
          <a:prstGeom prst="rect">
            <a:avLst/>
          </a:prstGeom>
          <a:solidFill>
            <a:schemeClr val="accent4"/>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89" name="ZoneTexte 188"/>
          <p:cNvSpPr txBox="1"/>
          <p:nvPr/>
        </p:nvSpPr>
        <p:spPr>
          <a:xfrm>
            <a:off x="10331567" y="4766229"/>
            <a:ext cx="216000" cy="246221"/>
          </a:xfrm>
          <a:prstGeom prst="rect">
            <a:avLst/>
          </a:prstGeom>
          <a:solidFill>
            <a:schemeClr val="accent5"/>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90" name="ZoneTexte 189"/>
          <p:cNvSpPr txBox="1"/>
          <p:nvPr/>
        </p:nvSpPr>
        <p:spPr>
          <a:xfrm>
            <a:off x="10331567" y="5070609"/>
            <a:ext cx="216000" cy="246221"/>
          </a:xfrm>
          <a:prstGeom prst="rect">
            <a:avLst/>
          </a:prstGeom>
          <a:solidFill>
            <a:schemeClr val="accent1">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91" name="ZoneTexte 190"/>
          <p:cNvSpPr txBox="1"/>
          <p:nvPr/>
        </p:nvSpPr>
        <p:spPr>
          <a:xfrm>
            <a:off x="10331567" y="5362441"/>
            <a:ext cx="216000" cy="246221"/>
          </a:xfrm>
          <a:prstGeom prst="rect">
            <a:avLst/>
          </a:prstGeom>
          <a:solidFill>
            <a:schemeClr val="tx2">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92" name="ZoneTexte 191"/>
          <p:cNvSpPr txBox="1"/>
          <p:nvPr/>
        </p:nvSpPr>
        <p:spPr>
          <a:xfrm>
            <a:off x="10598267" y="3588377"/>
            <a:ext cx="216000" cy="246221"/>
          </a:xfrm>
          <a:prstGeom prst="rect">
            <a:avLst/>
          </a:prstGeom>
          <a:solidFill>
            <a:schemeClr val="tx2"/>
          </a:solidFill>
        </p:spPr>
        <p:txBody>
          <a:bodyPr wrap="square" rtlCol="0">
            <a:spAutoFit/>
          </a:bodyPr>
          <a:lstStyle/>
          <a:p>
            <a:pPr algn="ctr"/>
            <a:endParaRPr lang="fr-FR" sz="1000" dirty="0">
              <a:solidFill>
                <a:schemeClr val="bg1"/>
              </a:solidFill>
            </a:endParaRPr>
          </a:p>
        </p:txBody>
      </p:sp>
      <p:sp>
        <p:nvSpPr>
          <p:cNvPr id="193" name="ZoneTexte 192"/>
          <p:cNvSpPr txBox="1"/>
          <p:nvPr/>
        </p:nvSpPr>
        <p:spPr>
          <a:xfrm>
            <a:off x="10598267" y="3880209"/>
            <a:ext cx="216000" cy="246221"/>
          </a:xfrm>
          <a:prstGeom prst="rect">
            <a:avLst/>
          </a:prstGeom>
          <a:solidFill>
            <a:schemeClr val="accent1"/>
          </a:solidFill>
        </p:spPr>
        <p:txBody>
          <a:bodyPr wrap="square" rtlCol="0">
            <a:spAutoFit/>
          </a:bodyPr>
          <a:lstStyle/>
          <a:p>
            <a:pPr algn="ctr"/>
            <a:endParaRPr lang="fr-FR" sz="1000" dirty="0">
              <a:solidFill>
                <a:schemeClr val="bg1"/>
              </a:solidFill>
            </a:endParaRPr>
          </a:p>
        </p:txBody>
      </p:sp>
      <p:sp>
        <p:nvSpPr>
          <p:cNvPr id="194" name="ZoneTexte 193"/>
          <p:cNvSpPr txBox="1"/>
          <p:nvPr/>
        </p:nvSpPr>
        <p:spPr>
          <a:xfrm>
            <a:off x="10598267" y="4172041"/>
            <a:ext cx="216000" cy="246221"/>
          </a:xfrm>
          <a:prstGeom prst="rect">
            <a:avLst/>
          </a:prstGeom>
          <a:solidFill>
            <a:schemeClr val="accent2"/>
          </a:solidFill>
        </p:spPr>
        <p:txBody>
          <a:bodyPr wrap="square" rtlCol="0">
            <a:spAutoFit/>
          </a:bodyPr>
          <a:lstStyle/>
          <a:p>
            <a:pPr algn="ctr"/>
            <a:endParaRPr lang="fr-FR" sz="1000" dirty="0">
              <a:solidFill>
                <a:schemeClr val="bg1"/>
              </a:solidFill>
            </a:endParaRPr>
          </a:p>
        </p:txBody>
      </p:sp>
      <p:sp>
        <p:nvSpPr>
          <p:cNvPr id="195" name="ZoneTexte 194"/>
          <p:cNvSpPr txBox="1"/>
          <p:nvPr/>
        </p:nvSpPr>
        <p:spPr>
          <a:xfrm>
            <a:off x="10598267" y="4474397"/>
            <a:ext cx="216000" cy="246221"/>
          </a:xfrm>
          <a:prstGeom prst="rect">
            <a:avLst/>
          </a:prstGeom>
          <a:solidFill>
            <a:schemeClr val="accent4"/>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96" name="ZoneTexte 195"/>
          <p:cNvSpPr txBox="1"/>
          <p:nvPr/>
        </p:nvSpPr>
        <p:spPr>
          <a:xfrm>
            <a:off x="10598267" y="4766229"/>
            <a:ext cx="216000" cy="246221"/>
          </a:xfrm>
          <a:prstGeom prst="rect">
            <a:avLst/>
          </a:prstGeom>
          <a:solidFill>
            <a:schemeClr val="accent5"/>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97" name="ZoneTexte 196"/>
          <p:cNvSpPr txBox="1"/>
          <p:nvPr/>
        </p:nvSpPr>
        <p:spPr>
          <a:xfrm>
            <a:off x="10598267" y="5070609"/>
            <a:ext cx="216000" cy="246221"/>
          </a:xfrm>
          <a:prstGeom prst="rect">
            <a:avLst/>
          </a:prstGeom>
          <a:solidFill>
            <a:schemeClr val="accent1">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98" name="ZoneTexte 197"/>
          <p:cNvSpPr txBox="1"/>
          <p:nvPr/>
        </p:nvSpPr>
        <p:spPr>
          <a:xfrm>
            <a:off x="10598267" y="5362441"/>
            <a:ext cx="216000" cy="246221"/>
          </a:xfrm>
          <a:prstGeom prst="rect">
            <a:avLst/>
          </a:prstGeom>
          <a:solidFill>
            <a:schemeClr val="tx2">
              <a:lumMod val="75000"/>
            </a:schemeClr>
          </a:solidFill>
        </p:spPr>
        <p:txBody>
          <a:bodyPr wrap="square" rtlCol="0">
            <a:spAutoFit/>
          </a:bodyPr>
          <a:lstStyle>
            <a:defPPr>
              <a:defRPr lang="fr-FR"/>
            </a:defPPr>
            <a:lvl1pPr algn="ctr">
              <a:defRPr sz="1000">
                <a:solidFill>
                  <a:schemeClr val="bg1"/>
                </a:solidFill>
              </a:defRPr>
            </a:lvl1pPr>
          </a:lstStyle>
          <a:p>
            <a:endParaRPr lang="fr-FR" dirty="0"/>
          </a:p>
        </p:txBody>
      </p:sp>
      <p:sp>
        <p:nvSpPr>
          <p:cNvPr id="199" name="ZoneTexte 198"/>
          <p:cNvSpPr txBox="1"/>
          <p:nvPr/>
        </p:nvSpPr>
        <p:spPr>
          <a:xfrm rot="16200000">
            <a:off x="6811123" y="1397942"/>
            <a:ext cx="1155569" cy="2308324"/>
          </a:xfrm>
          <a:prstGeom prst="rect">
            <a:avLst/>
          </a:prstGeom>
          <a:noFill/>
        </p:spPr>
        <p:txBody>
          <a:bodyPr wrap="square" rtlCol="0">
            <a:spAutoFit/>
          </a:bodyPr>
          <a:lstStyle/>
          <a:p>
            <a:r>
              <a:rPr lang="fr-FR" dirty="0"/>
              <a:t>Central</a:t>
            </a:r>
            <a:endParaRPr lang="fr-FR" dirty="0"/>
          </a:p>
          <a:p>
            <a:r>
              <a:rPr lang="fr-FR" dirty="0"/>
              <a:t>Site 1</a:t>
            </a:r>
            <a:endParaRPr lang="fr-FR" dirty="0"/>
          </a:p>
          <a:p>
            <a:r>
              <a:rPr lang="fr-FR" dirty="0"/>
              <a:t>Site 2</a:t>
            </a:r>
            <a:endParaRPr lang="fr-FR" dirty="0"/>
          </a:p>
          <a:p>
            <a:r>
              <a:rPr lang="fr-FR" dirty="0"/>
              <a:t>Site 3</a:t>
            </a:r>
            <a:endParaRPr lang="fr-FR" dirty="0"/>
          </a:p>
          <a:p>
            <a:r>
              <a:rPr lang="fr-FR" dirty="0"/>
              <a:t>Site 4</a:t>
            </a:r>
            <a:endParaRPr lang="fr-FR" dirty="0"/>
          </a:p>
          <a:p>
            <a:r>
              <a:rPr lang="fr-FR" dirty="0"/>
              <a:t>Site 5</a:t>
            </a:r>
            <a:endParaRPr lang="fr-FR" dirty="0"/>
          </a:p>
          <a:p>
            <a:r>
              <a:rPr lang="fr-FR" dirty="0"/>
              <a:t>Site 6</a:t>
            </a:r>
            <a:endParaRPr lang="fr-FR" dirty="0"/>
          </a:p>
          <a:p>
            <a:r>
              <a:rPr lang="fr-FR" dirty="0"/>
              <a:t>Site 7</a:t>
            </a:r>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pour une image  7" descr="Une image contenant terrain, personne, extérieur, fusée&#10;&#10;Description générée automatiquement"/>
          <p:cNvPicPr>
            <a:picLocks noGrp="1" noChangeAspect="1"/>
          </p:cNvPicPr>
          <p:nvPr>
            <p:ph type="pic" sz="quarter" idx="10"/>
          </p:nvPr>
        </p:nvPicPr>
        <p:blipFill>
          <a:blip r:embed="rId1" cstate="screen"/>
          <a:srcRect/>
          <a:stretch>
            <a:fillRect/>
          </a:stretch>
        </p:blip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nvGrpSpPr>
        <p:grpSpPr>
          <a:xfrm>
            <a:off x="7602278" y="4699258"/>
            <a:ext cx="3922584" cy="933542"/>
            <a:chOff x="4471583" y="3051772"/>
            <a:chExt cx="3105391" cy="933542"/>
          </a:xfrm>
        </p:grpSpPr>
        <p:sp>
          <p:nvSpPr>
            <p:cNvPr id="17" name="Forme 16"/>
            <p:cNvSpPr/>
            <p:nvPr/>
          </p:nvSpPr>
          <p:spPr>
            <a:xfrm rot="10800000">
              <a:off x="4471583" y="3051772"/>
              <a:ext cx="3105391" cy="933542"/>
            </a:xfrm>
            <a:prstGeom prst="nonIsoscelesTrapezoid">
              <a:avLst>
                <a:gd name="adj1" fmla="val 0"/>
                <a:gd name="adj2" fmla="val 85143"/>
              </a:avLst>
            </a:prstGeom>
            <a:ln>
              <a:solidFill>
                <a:schemeClr val="accent1">
                  <a:lumMod val="5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fr-FR">
                <a:latin typeface="Calibri" panose="020F0502020204030204" pitchFamily="34" charset="0"/>
                <a:cs typeface="Calibri" panose="020F0502020204030204" pitchFamily="34" charset="0"/>
              </a:endParaRPr>
            </a:p>
          </p:txBody>
        </p:sp>
        <p:sp>
          <p:nvSpPr>
            <p:cNvPr id="18" name="Forme 4"/>
            <p:cNvSpPr txBox="1"/>
            <p:nvPr/>
          </p:nvSpPr>
          <p:spPr>
            <a:xfrm rot="21600000">
              <a:off x="5152342" y="3051772"/>
              <a:ext cx="2424631" cy="933542"/>
            </a:xfrm>
            <a:prstGeom prst="rect">
              <a:avLst/>
            </a:prstGeom>
            <a:ln>
              <a:solidFill>
                <a:schemeClr val="accent1">
                  <a:lumMod val="50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247650" rIns="247650" bIns="247650" numCol="1" spcCol="1270" anchor="ctr" anchorCtr="0">
              <a:noAutofit/>
            </a:bodyPr>
            <a:lstStyle/>
            <a:p>
              <a:pPr marL="0" lvl="1" indent="0" algn="l" defTabSz="488950">
                <a:lnSpc>
                  <a:spcPct val="90000"/>
                </a:lnSpc>
                <a:spcBef>
                  <a:spcPct val="0"/>
                </a:spcBef>
                <a:spcAft>
                  <a:spcPct val="15000"/>
                </a:spcAft>
                <a:buChar char="•"/>
              </a:pPr>
              <a:endParaRPr lang="fr-FR" sz="1100" b="0" kern="1200" dirty="0">
                <a:solidFill>
                  <a:srgbClr val="000000"/>
                </a:solidFill>
                <a:latin typeface="Calibri" panose="020F0502020204030204" pitchFamily="34" charset="0"/>
                <a:cs typeface="Calibri" panose="020F0502020204030204" pitchFamily="34" charset="0"/>
              </a:endParaRPr>
            </a:p>
          </p:txBody>
        </p:sp>
      </p:grpSp>
      <p:sp>
        <p:nvSpPr>
          <p:cNvPr id="2" name="Titr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MES and its place in the CIM (Computer Integrated Manufacturing) Standard</a:t>
            </a:r>
            <a:endParaRPr lang="en-US" dirty="0">
              <a:latin typeface="Calibri" panose="020F0502020204030204" pitchFamily="34" charset="0"/>
              <a:cs typeface="Calibri" panose="020F0502020204030204" pitchFamily="34" charset="0"/>
            </a:endParaRPr>
          </a:p>
        </p:txBody>
      </p:sp>
      <p:sp>
        <p:nvSpPr>
          <p:cNvPr id="4" name="Espace réservé de la date 3"/>
          <p:cNvSpPr>
            <a:spLocks noGrp="1"/>
          </p:cNvSpPr>
          <p:nvPr>
            <p:ph type="dt" sz="half" idx="2"/>
          </p:nvPr>
        </p:nvSpPr>
        <p:spPr/>
        <p:txBody>
          <a:bodyPr/>
          <a:lstStyle/>
          <a:p>
            <a:r>
              <a:rPr lang="en-US" dirty="0">
                <a:latin typeface="Calibri" panose="020F0502020204030204" pitchFamily="34" charset="0"/>
                <a:cs typeface="Calibri" panose="020F0502020204030204" pitchFamily="34" charset="0"/>
              </a:rPr>
              <a:t>2023</a:t>
            </a:r>
            <a:endParaRPr lang="en-US" dirty="0">
              <a:latin typeface="Calibri" panose="020F0502020204030204" pitchFamily="34" charset="0"/>
              <a:cs typeface="Calibri" panose="020F0502020204030204" pitchFamily="34" charset="0"/>
            </a:endParaRPr>
          </a:p>
        </p:txBody>
      </p:sp>
      <p:sp>
        <p:nvSpPr>
          <p:cNvPr id="5" name="Espace réservé du pied de page 4"/>
          <p:cNvSpPr>
            <a:spLocks noGrp="1"/>
          </p:cNvSpPr>
          <p:nvPr>
            <p:ph type="ftr" sz="quarter" idx="3"/>
          </p:nvPr>
        </p:nvSpPr>
        <p:spPr/>
        <p:txBody>
          <a:bodyPr/>
          <a:lstStyle/>
          <a:p>
            <a:r>
              <a:rPr lang="en-US" dirty="0">
                <a:latin typeface="Calibri" panose="020F0502020204030204" pitchFamily="34" charset="0"/>
                <a:cs typeface="Calibri" panose="020F0502020204030204" pitchFamily="34" charset="0"/>
              </a:rPr>
              <a:t>MES</a:t>
            </a:r>
            <a:endParaRPr lang="en-US" dirty="0">
              <a:latin typeface="Calibri" panose="020F0502020204030204" pitchFamily="34" charset="0"/>
              <a:cs typeface="Calibri" panose="020F0502020204030204" pitchFamily="34" charset="0"/>
            </a:endParaRPr>
          </a:p>
        </p:txBody>
      </p:sp>
      <p:sp>
        <p:nvSpPr>
          <p:cNvPr id="6" name="Espace réservé du numéro de diapositive 5"/>
          <p:cNvSpPr>
            <a:spLocks noGrp="1"/>
          </p:cNvSpPr>
          <p:nvPr>
            <p:ph type="sldNum" sz="quarter" idx="4"/>
          </p:nvPr>
        </p:nvSpPr>
        <p:spPr/>
        <p:txBody>
          <a:bodyPr/>
          <a:lstStyle/>
          <a:p>
            <a:fld id="{E527FD2F-592C-49CF-A887-8422598035D5}" type="slidenum">
              <a:rPr lang="en-US" smtClean="0">
                <a:latin typeface="Calibri" panose="020F0502020204030204" pitchFamily="34" charset="0"/>
                <a:cs typeface="Calibri" panose="020F0502020204030204" pitchFamily="34" charset="0"/>
              </a:rPr>
            </a:fld>
            <a:endParaRPr lang="en-US" dirty="0">
              <a:latin typeface="Calibri" panose="020F0502020204030204" pitchFamily="34" charset="0"/>
              <a:cs typeface="Calibri" panose="020F0502020204030204" pitchFamily="34" charset="0"/>
            </a:endParaRPr>
          </a:p>
        </p:txBody>
      </p:sp>
      <p:graphicFrame>
        <p:nvGraphicFramePr>
          <p:cNvPr id="7" name="Diagramme 6"/>
          <p:cNvGraphicFramePr/>
          <p:nvPr/>
        </p:nvGraphicFramePr>
        <p:xfrm>
          <a:off x="1732196" y="1710145"/>
          <a:ext cx="9777638" cy="3937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Espace réservé du contenu 6"/>
          <p:cNvSpPr txBox="1"/>
          <p:nvPr/>
        </p:nvSpPr>
        <p:spPr bwMode="auto">
          <a:xfrm>
            <a:off x="3991293" y="5771621"/>
            <a:ext cx="6346825" cy="242887"/>
          </a:xfrm>
          <a:prstGeom prst="rect">
            <a:avLst/>
          </a:prstGeom>
          <a:noFill/>
          <a:ln>
            <a:miter lim="800000"/>
          </a:ln>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rgbClr val="000000"/>
                </a:solidFill>
                <a:latin typeface="+mn-lt"/>
                <a:ea typeface="+mn-ea"/>
                <a:cs typeface="Arial" panose="020B0604020202020204" pitchFamily="34" charset="0"/>
              </a:defRPr>
            </a:lvl1pPr>
            <a:lvl2pPr marL="0" indent="0" algn="l" defTabSz="914400" rtl="0" eaLnBrk="1" latinLnBrk="0" hangingPunct="1">
              <a:lnSpc>
                <a:spcPct val="90000"/>
              </a:lnSpc>
              <a:spcBef>
                <a:spcPts val="1200"/>
              </a:spcBef>
              <a:buClr>
                <a:schemeClr val="tx1"/>
              </a:buClr>
              <a:buFont typeface="Arial" panose="020B0604020202020204" pitchFamily="34" charset="0"/>
              <a:buNone/>
              <a:defRPr sz="1400" kern="1200">
                <a:solidFill>
                  <a:schemeClr val="accent6">
                    <a:lumMod val="50000"/>
                  </a:schemeClr>
                </a:solidFill>
                <a:latin typeface="+mn-lt"/>
                <a:ea typeface="+mn-ea"/>
                <a:cs typeface="Arial" panose="020B0604020202020204" pitchFamily="34" charset="0"/>
              </a:defRPr>
            </a:lvl2pPr>
            <a:lvl3pPr marL="179705" indent="-120650" algn="l" defTabSz="914400" rtl="0" eaLnBrk="1" latinLnBrk="0" hangingPunct="1">
              <a:lnSpc>
                <a:spcPct val="90000"/>
              </a:lnSpc>
              <a:spcBef>
                <a:spcPts val="1100"/>
              </a:spcBef>
              <a:buClr>
                <a:schemeClr val="tx1"/>
              </a:buClr>
              <a:buFont typeface="Arial" panose="020B0604020202020204" pitchFamily="34" charset="0"/>
              <a:buChar char="•"/>
              <a:defRPr sz="1200" kern="1200">
                <a:solidFill>
                  <a:schemeClr val="accent6">
                    <a:lumMod val="50000"/>
                  </a:schemeClr>
                </a:solidFill>
                <a:latin typeface="+mn-lt"/>
                <a:ea typeface="+mn-ea"/>
                <a:cs typeface="Arial" panose="020B0604020202020204" pitchFamily="34" charset="0"/>
              </a:defRPr>
            </a:lvl3pPr>
            <a:lvl4pPr marL="1071880" indent="-228600" algn="l" defTabSz="914400" rtl="0" eaLnBrk="1" latinLnBrk="0" hangingPunct="1">
              <a:lnSpc>
                <a:spcPct val="90000"/>
              </a:lnSpc>
              <a:spcBef>
                <a:spcPts val="500"/>
              </a:spcBef>
              <a:buClr>
                <a:schemeClr val="tx1"/>
              </a:buClr>
              <a:buFont typeface="Arial" panose="020B0604020202020204" pitchFamily="34" charset="0"/>
              <a:buChar char="•"/>
              <a:defRPr sz="1100" kern="1200">
                <a:solidFill>
                  <a:schemeClr val="accent6">
                    <a:lumMod val="50000"/>
                  </a:schemeClr>
                </a:solidFill>
                <a:latin typeface="+mn-lt"/>
                <a:ea typeface="+mn-ea"/>
                <a:cs typeface="Arial" panose="020B0604020202020204" pitchFamily="34" charset="0"/>
              </a:defRPr>
            </a:lvl4pPr>
            <a:lvl5pPr marL="1435100" indent="-228600" algn="l" defTabSz="914400" rtl="0" eaLnBrk="1" latinLnBrk="0" hangingPunct="1">
              <a:lnSpc>
                <a:spcPct val="90000"/>
              </a:lnSpc>
              <a:spcBef>
                <a:spcPts val="500"/>
              </a:spcBef>
              <a:buClr>
                <a:schemeClr val="tx1"/>
              </a:buClr>
              <a:buFont typeface="Arial" panose="020B0604020202020204" pitchFamily="34" charset="0"/>
              <a:buChar char="•"/>
              <a:defRPr sz="1100" kern="1200">
                <a:solidFill>
                  <a:schemeClr val="accent6">
                    <a:lumMod val="50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i="1" dirty="0">
                <a:latin typeface="Calibri" panose="020F0502020204030204" pitchFamily="34" charset="0"/>
                <a:cs typeface="Calibri" panose="020F0502020204030204" pitchFamily="34" charset="0"/>
              </a:rPr>
              <a:t>CIM (Computer Integrated Manufacturing) Pyramid</a:t>
            </a:r>
            <a:endParaRPr lang="en-US" i="1" dirty="0">
              <a:latin typeface="Calibri" panose="020F0502020204030204" pitchFamily="34" charset="0"/>
              <a:cs typeface="Calibri" panose="020F0502020204030204" pitchFamily="34" charset="0"/>
            </a:endParaRPr>
          </a:p>
        </p:txBody>
      </p:sp>
      <p:sp>
        <p:nvSpPr>
          <p:cNvPr id="13" name=" 3"/>
          <p:cNvSpPr/>
          <p:nvPr/>
        </p:nvSpPr>
        <p:spPr>
          <a:xfrm rot="10800000">
            <a:off x="6845169" y="3803170"/>
            <a:ext cx="4679694" cy="881742"/>
          </a:xfrm>
          <a:prstGeom prst="nonIsoscelesTrapezoid">
            <a:avLst>
              <a:gd name="adj1" fmla="val 0"/>
              <a:gd name="adj2" fmla="val 81260"/>
            </a:avLst>
          </a:prstGeom>
          <a:noFill/>
        </p:spPr>
        <p:style>
          <a:lnRef idx="2">
            <a:schemeClr val="accent5">
              <a:hueOff val="6466093"/>
              <a:satOff val="-62326"/>
              <a:lumOff val="1294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latin typeface="Calibri" panose="020F0502020204030204" pitchFamily="34" charset="0"/>
              <a:cs typeface="Calibri" panose="020F0502020204030204" pitchFamily="34" charset="0"/>
            </a:endParaRPr>
          </a:p>
        </p:txBody>
      </p:sp>
      <p:sp>
        <p:nvSpPr>
          <p:cNvPr id="14" name="Rectangle 13"/>
          <p:cNvSpPr/>
          <p:nvPr/>
        </p:nvSpPr>
        <p:spPr bwMode="gray">
          <a:xfrm>
            <a:off x="7602278" y="3794640"/>
            <a:ext cx="3683352" cy="881742"/>
          </a:xfrm>
          <a:prstGeom prst="rect">
            <a:avLst/>
          </a:prstGeom>
          <a:noFill/>
          <a:ln w="9525" algn="ctr">
            <a:noFill/>
            <a:miter lim="800000"/>
          </a:ln>
          <a:effectLst/>
        </p:spPr>
        <p:txBody>
          <a:bodyPr lIns="63500" tIns="0" rIns="64800" bIns="0" rtlCol="0" anchor="ctr"/>
          <a:lstStyle/>
          <a:p>
            <a:pPr marL="180975" indent="-180975">
              <a:buFont typeface="Arial" panose="020B0604020202020204" pitchFamily="34" charset="0"/>
              <a:buChar char="•"/>
            </a:pPr>
            <a:r>
              <a:rPr lang="en-US" sz="1200" b="1" dirty="0">
                <a:solidFill>
                  <a:srgbClr val="000000"/>
                </a:solidFill>
                <a:latin typeface="Calibri" panose="020F0502020204030204" pitchFamily="34" charset="0"/>
                <a:cs typeface="Calibri" panose="020F0502020204030204" pitchFamily="34" charset="0"/>
              </a:rPr>
              <a:t>SCADA</a:t>
            </a:r>
            <a:r>
              <a:rPr lang="en-US" sz="1200" dirty="0">
                <a:solidFill>
                  <a:srgbClr val="000000"/>
                </a:solidFill>
                <a:latin typeface="Calibri" panose="020F0502020204030204" pitchFamily="34" charset="0"/>
                <a:cs typeface="Calibri" panose="020F0502020204030204" pitchFamily="34" charset="0"/>
              </a:rPr>
              <a:t> (Supervisory Control And Data Acquisition)</a:t>
            </a:r>
            <a:endParaRPr lang="en-US" sz="1200" dirty="0">
              <a:solidFill>
                <a:srgbClr val="000000"/>
              </a:solidFill>
              <a:latin typeface="Calibri" panose="020F0502020204030204" pitchFamily="34" charset="0"/>
              <a:cs typeface="Calibri" panose="020F0502020204030204" pitchFamily="34" charset="0"/>
            </a:endParaRPr>
          </a:p>
          <a:p>
            <a:pPr marL="180975" lvl="0" indent="-180975">
              <a:buFont typeface="Arial" panose="020B0604020202020204" pitchFamily="34" charset="0"/>
              <a:buChar char="•"/>
            </a:pPr>
            <a:r>
              <a:rPr lang="en-US" sz="1200" b="1" dirty="0">
                <a:solidFill>
                  <a:srgbClr val="000000"/>
                </a:solidFill>
                <a:latin typeface="Calibri" panose="020F0502020204030204" pitchFamily="34" charset="0"/>
                <a:cs typeface="Calibri" panose="020F0502020204030204" pitchFamily="34" charset="0"/>
              </a:rPr>
              <a:t>Batch Control</a:t>
            </a:r>
            <a:endParaRPr lang="en-US" sz="1200" dirty="0">
              <a:solidFill>
                <a:srgbClr val="000000"/>
              </a:solidFill>
              <a:latin typeface="Calibri" panose="020F0502020204030204" pitchFamily="34" charset="0"/>
              <a:cs typeface="Calibri" panose="020F0502020204030204" pitchFamily="34" charset="0"/>
            </a:endParaRPr>
          </a:p>
          <a:p>
            <a:pPr marL="180975" lvl="0" indent="-180975">
              <a:buFont typeface="Arial" panose="020B0604020202020204" pitchFamily="34" charset="0"/>
              <a:buChar char="•"/>
            </a:pPr>
            <a:r>
              <a:rPr lang="en-US" sz="1200" b="1" dirty="0">
                <a:solidFill>
                  <a:srgbClr val="000000"/>
                </a:solidFill>
                <a:latin typeface="Calibri" panose="020F0502020204030204" pitchFamily="34" charset="0"/>
                <a:cs typeface="Calibri" panose="020F0502020204030204" pitchFamily="34" charset="0"/>
              </a:rPr>
              <a:t>DCS</a:t>
            </a:r>
            <a:r>
              <a:rPr lang="en-US" sz="1200" dirty="0">
                <a:solidFill>
                  <a:srgbClr val="000000"/>
                </a:solidFill>
                <a:latin typeface="Calibri" panose="020F0502020204030204" pitchFamily="34" charset="0"/>
                <a:cs typeface="Calibri" panose="020F0502020204030204" pitchFamily="34" charset="0"/>
              </a:rPr>
              <a:t> (Digital Control System)</a:t>
            </a:r>
            <a:endParaRPr lang="en-US" sz="1200" dirty="0">
              <a:solidFill>
                <a:srgbClr val="000000"/>
              </a:solidFill>
              <a:latin typeface="Calibri" panose="020F0502020204030204" pitchFamily="34" charset="0"/>
              <a:cs typeface="Calibri" panose="020F0502020204030204" pitchFamily="34" charset="0"/>
            </a:endParaRPr>
          </a:p>
        </p:txBody>
      </p:sp>
      <p:sp>
        <p:nvSpPr>
          <p:cNvPr id="15" name="Rectangle 14"/>
          <p:cNvSpPr/>
          <p:nvPr/>
        </p:nvSpPr>
        <p:spPr bwMode="gray">
          <a:xfrm>
            <a:off x="8479388" y="4738569"/>
            <a:ext cx="2442117" cy="881742"/>
          </a:xfrm>
          <a:prstGeom prst="rect">
            <a:avLst/>
          </a:prstGeom>
          <a:noFill/>
          <a:ln w="9525" algn="ctr">
            <a:noFill/>
            <a:miter lim="800000"/>
          </a:ln>
          <a:effectLst/>
        </p:spPr>
        <p:txBody>
          <a:bodyPr lIns="63500" tIns="0" rIns="64800" bIns="0" rtlCol="0" anchor="ctr"/>
          <a:lstStyle/>
          <a:p>
            <a:pPr lvl="0">
              <a:buFont typeface="Arial" panose="020B0604020202020204" pitchFamily="34" charset="0"/>
              <a:buChar char="•"/>
            </a:pPr>
            <a:r>
              <a:rPr lang="en-US" sz="1200" b="1" dirty="0">
                <a:solidFill>
                  <a:srgbClr val="000000"/>
                </a:solidFill>
                <a:latin typeface="Calibri" panose="020F0502020204030204" pitchFamily="34" charset="0"/>
                <a:cs typeface="Calibri" panose="020F0502020204030204" pitchFamily="34" charset="0"/>
              </a:rPr>
              <a:t>API</a:t>
            </a:r>
            <a:r>
              <a:rPr lang="en-US" sz="1200" dirty="0">
                <a:solidFill>
                  <a:srgbClr val="000000"/>
                </a:solidFill>
                <a:latin typeface="Calibri" panose="020F0502020204030204" pitchFamily="34" charset="0"/>
                <a:cs typeface="Calibri" panose="020F0502020204030204" pitchFamily="34" charset="0"/>
              </a:rPr>
              <a:t> Programmable Controllers</a:t>
            </a:r>
            <a:endParaRPr lang="en-US" sz="1200" dirty="0">
              <a:solidFill>
                <a:srgbClr val="000000"/>
              </a:solidFill>
              <a:latin typeface="Calibri" panose="020F0502020204030204" pitchFamily="34" charset="0"/>
              <a:cs typeface="Calibri" panose="020F0502020204030204" pitchFamily="34" charset="0"/>
            </a:endParaRPr>
          </a:p>
          <a:p>
            <a:pPr lvl="0">
              <a:buFont typeface="Arial" panose="020B0604020202020204" pitchFamily="34" charset="0"/>
              <a:buChar char="•"/>
            </a:pPr>
            <a:r>
              <a:rPr lang="en-US" sz="1200" b="1" dirty="0">
                <a:solidFill>
                  <a:srgbClr val="000000"/>
                </a:solidFill>
                <a:latin typeface="Calibri" panose="020F0502020204030204" pitchFamily="34" charset="0"/>
                <a:cs typeface="Calibri" panose="020F0502020204030204" pitchFamily="34" charset="0"/>
              </a:rPr>
              <a:t>DC</a:t>
            </a:r>
            <a:r>
              <a:rPr lang="en-US" sz="1200" dirty="0">
                <a:solidFill>
                  <a:srgbClr val="000000"/>
                </a:solidFill>
                <a:latin typeface="Calibri" panose="020F0502020204030204" pitchFamily="34" charset="0"/>
                <a:cs typeface="Calibri" panose="020F0502020204030204" pitchFamily="34" charset="0"/>
              </a:rPr>
              <a:t> (Digital Command)</a:t>
            </a:r>
            <a:endParaRPr lang="en-US" sz="1200" dirty="0">
              <a:solidFill>
                <a:srgbClr val="000000"/>
              </a:solidFill>
              <a:latin typeface="Calibri" panose="020F0502020204030204" pitchFamily="34" charset="0"/>
              <a:cs typeface="Calibri" panose="020F0502020204030204" pitchFamily="34" charset="0"/>
            </a:endParaRPr>
          </a:p>
          <a:p>
            <a:pPr lvl="0">
              <a:buFont typeface="Arial" panose="020B0604020202020204" pitchFamily="34" charset="0"/>
              <a:buChar char="•"/>
            </a:pPr>
            <a:r>
              <a:rPr lang="en-US" sz="1200" b="1" dirty="0">
                <a:solidFill>
                  <a:srgbClr val="000000"/>
                </a:solidFill>
                <a:latin typeface="Calibri" panose="020F0502020204030204" pitchFamily="34" charset="0"/>
                <a:cs typeface="Calibri" panose="020F0502020204030204" pitchFamily="34" charset="0"/>
              </a:rPr>
              <a:t>Process controllers</a:t>
            </a:r>
            <a:endParaRPr lang="en-US" sz="1200" b="1" dirty="0">
              <a:solidFill>
                <a:srgbClr val="000000"/>
              </a:solidFill>
              <a:latin typeface="Calibri" panose="020F0502020204030204" pitchFamily="34" charset="0"/>
              <a:cs typeface="Calibri" panose="020F0502020204030204" pitchFamily="34" charset="0"/>
            </a:endParaRPr>
          </a:p>
        </p:txBody>
      </p:sp>
      <p:sp>
        <p:nvSpPr>
          <p:cNvPr id="16" name="Rectangle 15"/>
          <p:cNvSpPr/>
          <p:nvPr/>
        </p:nvSpPr>
        <p:spPr bwMode="gray">
          <a:xfrm>
            <a:off x="7238153" y="2571507"/>
            <a:ext cx="3683352" cy="1121228"/>
          </a:xfrm>
          <a:prstGeom prst="rect">
            <a:avLst/>
          </a:prstGeom>
          <a:noFill/>
          <a:ln w="9525" algn="ctr">
            <a:noFill/>
            <a:miter lim="800000"/>
          </a:ln>
          <a:effectLst/>
        </p:spPr>
        <p:txBody>
          <a:bodyPr lIns="63500" tIns="0" rIns="64800" bIns="0" rtlCol="0" anchor="ctr"/>
          <a:lstStyle/>
          <a:p>
            <a:pPr marL="180975" lvl="0" indent="-180975">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rPr>
              <a:t>MES</a:t>
            </a:r>
            <a:endParaRPr lang="en-US" b="1" dirty="0">
              <a:solidFill>
                <a:srgbClr val="000000"/>
              </a:solidFill>
              <a:latin typeface="Calibri" panose="020F0502020204030204" pitchFamily="34" charset="0"/>
              <a:cs typeface="Calibri" panose="020F0502020204030204" pitchFamily="34" charset="0"/>
            </a:endParaRPr>
          </a:p>
          <a:p>
            <a:pPr marL="180975" lvl="0" indent="-180975">
              <a:buFont typeface="Arial" panose="020B0604020202020204" pitchFamily="34" charset="0"/>
              <a:buChar char="•"/>
            </a:pPr>
            <a:r>
              <a:rPr lang="en-US" sz="1200" b="1" dirty="0">
                <a:solidFill>
                  <a:srgbClr val="000000"/>
                </a:solidFill>
                <a:latin typeface="Calibri" panose="020F0502020204030204" pitchFamily="34" charset="0"/>
                <a:cs typeface="Calibri" panose="020F0502020204030204" pitchFamily="34" charset="0"/>
              </a:rPr>
              <a:t>LES</a:t>
            </a:r>
            <a:r>
              <a:rPr lang="en-US" sz="1200" dirty="0">
                <a:solidFill>
                  <a:srgbClr val="000000"/>
                </a:solidFill>
                <a:latin typeface="Calibri" panose="020F0502020204030204" pitchFamily="34" charset="0"/>
                <a:cs typeface="Calibri" panose="020F0502020204030204" pitchFamily="34" charset="0"/>
              </a:rPr>
              <a:t> (Logistics Execution System)</a:t>
            </a:r>
            <a:endParaRPr lang="en-US" sz="1200" dirty="0">
              <a:solidFill>
                <a:srgbClr val="000000"/>
              </a:solidFill>
              <a:latin typeface="Calibri" panose="020F0502020204030204" pitchFamily="34" charset="0"/>
              <a:cs typeface="Calibri" panose="020F0502020204030204" pitchFamily="34" charset="0"/>
            </a:endParaRPr>
          </a:p>
          <a:p>
            <a:pPr marL="180975" lvl="0" indent="-180975">
              <a:buFont typeface="Arial" panose="020B0604020202020204" pitchFamily="34" charset="0"/>
              <a:buChar char="•"/>
            </a:pPr>
            <a:r>
              <a:rPr lang="en-US" sz="1200" b="1" dirty="0">
                <a:solidFill>
                  <a:srgbClr val="000000"/>
                </a:solidFill>
                <a:latin typeface="Calibri" panose="020F0502020204030204" pitchFamily="34" charset="0"/>
                <a:cs typeface="Calibri" panose="020F0502020204030204" pitchFamily="34" charset="0"/>
              </a:rPr>
              <a:t>WMS</a:t>
            </a:r>
            <a:r>
              <a:rPr lang="en-US" sz="1200" dirty="0">
                <a:solidFill>
                  <a:srgbClr val="000000"/>
                </a:solidFill>
                <a:latin typeface="Calibri" panose="020F0502020204030204" pitchFamily="34" charset="0"/>
                <a:cs typeface="Calibri" panose="020F0502020204030204" pitchFamily="34" charset="0"/>
              </a:rPr>
              <a:t> (Warehouse Management System)</a:t>
            </a:r>
            <a:endParaRPr lang="en-US" sz="1200" dirty="0">
              <a:solidFill>
                <a:srgbClr val="000000"/>
              </a:solidFill>
              <a:latin typeface="Calibri" panose="020F0502020204030204" pitchFamily="34" charset="0"/>
              <a:cs typeface="Calibri" panose="020F0502020204030204" pitchFamily="34" charset="0"/>
            </a:endParaRPr>
          </a:p>
          <a:p>
            <a:pPr marL="180975" lvl="0" indent="-180975">
              <a:buFont typeface="Arial" panose="020B0604020202020204" pitchFamily="34" charset="0"/>
              <a:buChar char="•"/>
            </a:pPr>
            <a:r>
              <a:rPr lang="en-US" sz="1200" b="1" dirty="0">
                <a:solidFill>
                  <a:srgbClr val="000000"/>
                </a:solidFill>
                <a:latin typeface="Calibri" panose="020F0502020204030204" pitchFamily="34" charset="0"/>
                <a:cs typeface="Calibri" panose="020F0502020204030204" pitchFamily="34" charset="0"/>
              </a:rPr>
              <a:t>LIMS</a:t>
            </a:r>
            <a:r>
              <a:rPr lang="en-US" sz="1200" dirty="0">
                <a:solidFill>
                  <a:srgbClr val="000000"/>
                </a:solidFill>
                <a:latin typeface="Calibri" panose="020F0502020204030204" pitchFamily="34" charset="0"/>
                <a:cs typeface="Calibri" panose="020F0502020204030204" pitchFamily="34" charset="0"/>
              </a:rPr>
              <a:t> (Laboratory Information Management System)</a:t>
            </a:r>
            <a:endParaRPr lang="en-US" sz="1200" dirty="0">
              <a:solidFill>
                <a:srgbClr val="000000"/>
              </a:solidFill>
              <a:latin typeface="Calibri" panose="020F0502020204030204" pitchFamily="34" charset="0"/>
              <a:cs typeface="Calibri" panose="020F0502020204030204" pitchFamily="34" charset="0"/>
            </a:endParaRPr>
          </a:p>
          <a:p>
            <a:pPr marL="180975" lvl="0" indent="-180975">
              <a:buFont typeface="Arial" panose="020B0604020202020204" pitchFamily="34" charset="0"/>
              <a:buChar char="•"/>
            </a:pPr>
            <a:r>
              <a:rPr lang="en-US" sz="1200" b="1" dirty="0">
                <a:solidFill>
                  <a:srgbClr val="000000"/>
                </a:solidFill>
                <a:latin typeface="Calibri" panose="020F0502020204030204" pitchFamily="34" charset="0"/>
                <a:cs typeface="Calibri" panose="020F0502020204030204" pitchFamily="34" charset="0"/>
              </a:rPr>
              <a:t>APS</a:t>
            </a:r>
            <a:r>
              <a:rPr lang="en-US" sz="1200" dirty="0">
                <a:solidFill>
                  <a:srgbClr val="000000"/>
                </a:solidFill>
                <a:latin typeface="Calibri" panose="020F0502020204030204" pitchFamily="34" charset="0"/>
                <a:cs typeface="Calibri" panose="020F0502020204030204" pitchFamily="34" charset="0"/>
              </a:rPr>
              <a:t> (Scheduling part)</a:t>
            </a:r>
            <a:endParaRPr lang="en-US" sz="1200" dirty="0">
              <a:solidFill>
                <a:srgbClr val="000000"/>
              </a:solidFill>
              <a:latin typeface="Calibri" panose="020F0502020204030204" pitchFamily="34" charset="0"/>
              <a:cs typeface="Calibri" panose="020F0502020204030204" pitchFamily="34" charset="0"/>
            </a:endParaRPr>
          </a:p>
        </p:txBody>
      </p:sp>
      <p:cxnSp>
        <p:nvCxnSpPr>
          <p:cNvPr id="19" name="Connecteur droit avec flèche 10"/>
          <p:cNvCxnSpPr>
            <a:cxnSpLocks noChangeShapeType="1"/>
          </p:cNvCxnSpPr>
          <p:nvPr/>
        </p:nvCxnSpPr>
        <p:spPr bwMode="gray">
          <a:xfrm>
            <a:off x="422826" y="1836208"/>
            <a:ext cx="15875" cy="3600000"/>
          </a:xfrm>
          <a:prstGeom prst="straightConnector1">
            <a:avLst/>
          </a:prstGeom>
          <a:noFill/>
          <a:ln w="25400">
            <a:solidFill>
              <a:schemeClr val="tx2"/>
            </a:solidFill>
            <a:round/>
            <a:tailEnd type="arrow" w="med" len="med"/>
          </a:ln>
        </p:spPr>
      </p:cxnSp>
      <p:cxnSp>
        <p:nvCxnSpPr>
          <p:cNvPr id="20" name="Connecteur droit avec flèche 19"/>
          <p:cNvCxnSpPr/>
          <p:nvPr/>
        </p:nvCxnSpPr>
        <p:spPr bwMode="gray">
          <a:xfrm flipH="1" flipV="1">
            <a:off x="1213401" y="1836208"/>
            <a:ext cx="4763" cy="3600000"/>
          </a:xfrm>
          <a:prstGeom prst="straightConnector1">
            <a:avLst/>
          </a:prstGeom>
          <a:noFill/>
          <a:ln w="25400">
            <a:solidFill>
              <a:schemeClr val="tx2">
                <a:lumMod val="75000"/>
              </a:schemeClr>
            </a:solidFill>
            <a:round/>
            <a:tailEnd type="arrow"/>
          </a:ln>
          <a:effectLst/>
        </p:spPr>
      </p:cxnSp>
      <p:sp>
        <p:nvSpPr>
          <p:cNvPr id="21" name="ZoneTexte 20"/>
          <p:cNvSpPr txBox="1"/>
          <p:nvPr/>
        </p:nvSpPr>
        <p:spPr bwMode="auto">
          <a:xfrm>
            <a:off x="94214" y="1581256"/>
            <a:ext cx="752475" cy="215444"/>
          </a:xfrm>
          <a:prstGeom prst="rect">
            <a:avLst/>
          </a:prstGeom>
          <a:solidFill>
            <a:schemeClr val="tx2">
              <a:lumMod val="75000"/>
            </a:schemeClr>
          </a:solidFill>
          <a:ln w="9525" algn="ctr">
            <a:solidFill>
              <a:schemeClr val="tx2">
                <a:lumMod val="75000"/>
              </a:schemeClr>
            </a:solidFill>
            <a:miter lim="800000"/>
          </a:ln>
          <a:effectLst/>
        </p:spPr>
        <p:txBody>
          <a:bodyPr lIns="0" tIns="0" rIns="0" bIns="0">
            <a:spAutoFit/>
          </a:bodyPr>
          <a:lstStyle/>
          <a:p>
            <a:pPr algn="ctr" fontAlgn="auto">
              <a:spcBef>
                <a:spcPts val="0"/>
              </a:spcBef>
              <a:spcAft>
                <a:spcPts val="0"/>
              </a:spcAft>
              <a:defRPr/>
            </a:pPr>
            <a:r>
              <a:rPr lang="fr-FR" sz="1400" b="1" dirty="0" err="1">
                <a:solidFill>
                  <a:schemeClr val="bg1"/>
                </a:solidFill>
                <a:latin typeface="Calibri" panose="020F0502020204030204" pitchFamily="34" charset="0"/>
                <a:cs typeface="Calibri" panose="020F0502020204030204" pitchFamily="34" charset="0"/>
              </a:rPr>
              <a:t>Decisions</a:t>
            </a:r>
            <a:endParaRPr lang="fr-FR" sz="1400" b="1" dirty="0">
              <a:solidFill>
                <a:schemeClr val="bg1"/>
              </a:solidFill>
              <a:latin typeface="Calibri" panose="020F0502020204030204" pitchFamily="34" charset="0"/>
              <a:cs typeface="Calibri" panose="020F0502020204030204" pitchFamily="34" charset="0"/>
            </a:endParaRPr>
          </a:p>
        </p:txBody>
      </p:sp>
      <p:sp>
        <p:nvSpPr>
          <p:cNvPr id="22" name="ZoneTexte 21"/>
          <p:cNvSpPr txBox="1"/>
          <p:nvPr/>
        </p:nvSpPr>
        <p:spPr bwMode="auto">
          <a:xfrm>
            <a:off x="703814" y="5436341"/>
            <a:ext cx="1028700" cy="215444"/>
          </a:xfrm>
          <a:prstGeom prst="rect">
            <a:avLst/>
          </a:prstGeom>
          <a:solidFill>
            <a:schemeClr val="tx2">
              <a:lumMod val="75000"/>
            </a:schemeClr>
          </a:solidFill>
          <a:ln w="9525" algn="ctr">
            <a:solidFill>
              <a:schemeClr val="tx2">
                <a:lumMod val="75000"/>
              </a:schemeClr>
            </a:solidFill>
            <a:miter lim="800000"/>
          </a:ln>
          <a:effectLst/>
        </p:spPr>
        <p:txBody>
          <a:bodyPr lIns="0" tIns="0" rIns="0" bIns="0">
            <a:spAutoFit/>
          </a:bodyPr>
          <a:lstStyle/>
          <a:p>
            <a:pPr algn="ctr" fontAlgn="auto">
              <a:spcBef>
                <a:spcPts val="0"/>
              </a:spcBef>
              <a:spcAft>
                <a:spcPts val="0"/>
              </a:spcAft>
              <a:defRPr/>
            </a:pPr>
            <a:r>
              <a:rPr lang="fr-FR" sz="1400" b="1" dirty="0">
                <a:solidFill>
                  <a:schemeClr val="bg1"/>
                </a:solidFill>
                <a:latin typeface="Calibri" panose="020F0502020204030204" pitchFamily="34" charset="0"/>
                <a:cs typeface="Calibri" panose="020F0502020204030204" pitchFamily="34" charset="0"/>
              </a:rPr>
              <a:t>Information</a:t>
            </a:r>
            <a:endParaRPr lang="fr-FR" sz="1400" b="1"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MES Functionalities</a:t>
            </a:r>
            <a:endParaRPr lang="en-US" dirty="0">
              <a:latin typeface="Calibri" panose="020F0502020204030204" pitchFamily="34" charset="0"/>
              <a:cs typeface="Calibri" panose="020F0502020204030204" pitchFamily="34" charset="0"/>
            </a:endParaRPr>
          </a:p>
        </p:txBody>
      </p:sp>
      <p:sp>
        <p:nvSpPr>
          <p:cNvPr id="4" name="Espace réservé de la date 3"/>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all"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rPr>
              <a:t>2023</a:t>
            </a:r>
            <a:endParaRPr kumimoji="0" lang="en-US" sz="1000" b="0" i="0" u="none" strike="noStrike" kern="1200" cap="all"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endParaRPr>
          </a:p>
        </p:txBody>
      </p:sp>
      <p:sp>
        <p:nvSpPr>
          <p:cNvPr id="5" name="Espace réservé du pied de page 4"/>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000" b="0" i="0" u="none" strike="noStrike" kern="1200" cap="all" spc="0" normalizeH="0" baseline="0" noProof="0" dirty="0">
                <a:ln>
                  <a:noFill/>
                </a:ln>
                <a:solidFill>
                  <a:srgbClr val="7F7F7F"/>
                </a:solidFill>
                <a:effectLst/>
                <a:uLnTx/>
                <a:uFillTx/>
                <a:latin typeface="Calibri" panose="020F0502020204030204" pitchFamily="34" charset="0"/>
                <a:ea typeface="+mn-ea"/>
                <a:cs typeface="Calibri" panose="020F0502020204030204" pitchFamily="34" charset="0"/>
              </a:rPr>
              <a:t>MES</a:t>
            </a:r>
            <a:endParaRPr kumimoji="0" lang="en-US" sz="1000" b="0" i="0" u="none" strike="noStrike" kern="1200" cap="all" spc="0" normalizeH="0" baseline="0" noProof="0" dirty="0">
              <a:ln>
                <a:noFill/>
              </a:ln>
              <a:solidFill>
                <a:srgbClr val="7F7F7F"/>
              </a:solidFill>
              <a:effectLst/>
              <a:uLnTx/>
              <a:uFillTx/>
              <a:latin typeface="Calibri" panose="020F0502020204030204" pitchFamily="34" charset="0"/>
              <a:ea typeface="+mn-ea"/>
              <a:cs typeface="Calibri" panose="020F0502020204030204" pitchFamily="34" charset="0"/>
            </a:endParaRPr>
          </a:p>
        </p:txBody>
      </p:sp>
      <p:sp>
        <p:nvSpPr>
          <p:cNvPr id="6" name="Espace réservé du numéro de diapositive 5"/>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E527FD2F-592C-49CF-A887-8422598035D5}" type="slidenum">
              <a:rPr kumimoji="0" lang="en-US" sz="800" b="1" i="0" u="none" strike="noStrike" kern="1200" cap="none" spc="0" normalizeH="0" baseline="0" noProof="0" smtClean="0">
                <a:ln>
                  <a:noFill/>
                </a:ln>
                <a:solidFill>
                  <a:srgbClr val="0067B1"/>
                </a:solidFill>
                <a:effectLst/>
                <a:uLnTx/>
                <a:uFillTx/>
                <a:latin typeface="Calibri" panose="020F0502020204030204" pitchFamily="34" charset="0"/>
                <a:ea typeface="+mn-ea"/>
                <a:cs typeface="Calibri" panose="020F0502020204030204" pitchFamily="34" charset="0"/>
              </a:rPr>
            </a:fld>
            <a:endParaRPr kumimoji="0" lang="en-US" sz="800" b="1"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endParaRPr>
          </a:p>
        </p:txBody>
      </p:sp>
      <p:sp>
        <p:nvSpPr>
          <p:cNvPr id="8" name="ZoneTexte 7"/>
          <p:cNvSpPr txBox="1"/>
          <p:nvPr/>
        </p:nvSpPr>
        <p:spPr>
          <a:xfrm>
            <a:off x="170897" y="1287109"/>
            <a:ext cx="2088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1. Receiving orders in plant</a:t>
            </a:r>
            <a:endPar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9" name="ZoneTexte 8"/>
          <p:cNvSpPr txBox="1"/>
          <p:nvPr/>
        </p:nvSpPr>
        <p:spPr>
          <a:xfrm>
            <a:off x="2300048" y="1287109"/>
            <a:ext cx="9684000" cy="648000"/>
          </a:xfrm>
          <a:prstGeom prst="rect">
            <a:avLst/>
          </a:prstGeom>
          <a:noFill/>
          <a:ln>
            <a:solidFill>
              <a:schemeClr val="tx1"/>
            </a:solidFill>
          </a:ln>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rPr>
              <a:t>Production, Maintenance, Quality, Inventories, Tool Management Orders from central business management functions (Planning) to production equipment, their breakdown into smaller tasks, their scheduling, their launch into production and overall management their execution (display of operating instructions and instructions, manufacturing reports, status management)</a:t>
            </a:r>
            <a:endParaRPr kumimoji="0" lang="en-US" sz="1100" b="0"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endParaRPr>
          </a:p>
        </p:txBody>
      </p:sp>
      <p:sp>
        <p:nvSpPr>
          <p:cNvPr id="16" name="ZoneTexte 15"/>
          <p:cNvSpPr txBox="1"/>
          <p:nvPr/>
        </p:nvSpPr>
        <p:spPr>
          <a:xfrm>
            <a:off x="170897" y="1979355"/>
            <a:ext cx="2088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2. Workshop-level management of technical data</a:t>
            </a:r>
            <a:endPar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7" name="ZoneTexte 16"/>
          <p:cNvSpPr txBox="1"/>
          <p:nvPr/>
        </p:nvSpPr>
        <p:spPr>
          <a:xfrm>
            <a:off x="2300048" y="1979355"/>
            <a:ext cx="9684000" cy="648000"/>
          </a:xfrm>
          <a:prstGeom prst="rect">
            <a:avLst/>
          </a:prstGeom>
          <a:noFill/>
          <a:ln>
            <a:solidFill>
              <a:schemeClr val="tx1"/>
            </a:solidFill>
          </a:ln>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rPr>
              <a:t>linked to products (operations, operating parameters, ranges, recipes, product nomenclatures and resources) in close collaboration with the Engineering or Methods level covered in the ERP or PLM</a:t>
            </a:r>
            <a:endParaRPr kumimoji="0" lang="en-US" sz="1100" b="0"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endParaRPr>
          </a:p>
        </p:txBody>
      </p:sp>
      <p:sp>
        <p:nvSpPr>
          <p:cNvPr id="18" name="ZoneTexte 17"/>
          <p:cNvSpPr txBox="1"/>
          <p:nvPr/>
        </p:nvSpPr>
        <p:spPr>
          <a:xfrm>
            <a:off x="170897" y="2671601"/>
            <a:ext cx="2088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3. Resource sharing</a:t>
            </a:r>
            <a:endPar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9" name="ZoneTexte 18"/>
          <p:cNvSpPr txBox="1"/>
          <p:nvPr/>
        </p:nvSpPr>
        <p:spPr>
          <a:xfrm>
            <a:off x="2300048" y="2671601"/>
            <a:ext cx="9684000" cy="648000"/>
          </a:xfrm>
          <a:prstGeom prst="rect">
            <a:avLst/>
          </a:prstGeom>
          <a:noFill/>
          <a:ln>
            <a:solidFill>
              <a:schemeClr val="tx1"/>
            </a:solidFill>
          </a:ln>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rPr>
              <a:t>(Staff, Equipment, Tools, Materials) between all activities (Production, Quality, Maintenance, Inventories, etc.) using a calendar synchronized with that of the ERP and updated by current data reported from the process ( e.g.: availability and capability of equipment)</a:t>
            </a:r>
            <a:endParaRPr kumimoji="0" lang="en-US" sz="1100" b="0"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endParaRPr>
          </a:p>
        </p:txBody>
      </p:sp>
      <p:sp>
        <p:nvSpPr>
          <p:cNvPr id="20" name="ZoneTexte 19"/>
          <p:cNvSpPr txBox="1"/>
          <p:nvPr/>
        </p:nvSpPr>
        <p:spPr>
          <a:xfrm>
            <a:off x="170897" y="932987"/>
            <a:ext cx="464186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rPr>
              <a:t>The MES solution can mainly deal with:</a:t>
            </a:r>
            <a:endParaRPr kumimoji="0" lang="en-US" sz="1800" b="0"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endParaRPr>
          </a:p>
        </p:txBody>
      </p:sp>
      <p:sp>
        <p:nvSpPr>
          <p:cNvPr id="21" name="ZoneTexte 20"/>
          <p:cNvSpPr txBox="1"/>
          <p:nvPr/>
        </p:nvSpPr>
        <p:spPr>
          <a:xfrm>
            <a:off x="170897" y="3363847"/>
            <a:ext cx="2088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4. Production reports</a:t>
            </a:r>
            <a:endPar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22" name="ZoneTexte 21"/>
          <p:cNvSpPr txBox="1"/>
          <p:nvPr/>
        </p:nvSpPr>
        <p:spPr>
          <a:xfrm>
            <a:off x="2300048" y="3363847"/>
            <a:ext cx="9684000" cy="648000"/>
          </a:xfrm>
          <a:prstGeom prst="rect">
            <a:avLst/>
          </a:prstGeom>
          <a:noFill/>
          <a:ln>
            <a:solidFill>
              <a:schemeClr val="tx1"/>
            </a:solidFill>
          </a:ln>
        </p:spPr>
        <p:txBody>
          <a:bodyPr wrap="square"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rPr>
              <a:t>reporting of quantities produced and operating costs to the ERP, associated with Customer Orders and Order Lines</a:t>
            </a:r>
            <a:endParaRPr kumimoji="0" lang="en-US" sz="1100" b="0"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endParaRPr>
          </a:p>
        </p:txBody>
      </p:sp>
      <p:sp>
        <p:nvSpPr>
          <p:cNvPr id="23" name="ZoneTexte 22"/>
          <p:cNvSpPr txBox="1"/>
          <p:nvPr/>
        </p:nvSpPr>
        <p:spPr>
          <a:xfrm>
            <a:off x="170897" y="4056093"/>
            <a:ext cx="2088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5. Product and process traceability</a:t>
            </a:r>
            <a:endPar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24" name="ZoneTexte 23"/>
          <p:cNvSpPr txBox="1"/>
          <p:nvPr/>
        </p:nvSpPr>
        <p:spPr>
          <a:xfrm>
            <a:off x="2300048" y="4056093"/>
            <a:ext cx="9684000" cy="648000"/>
          </a:xfrm>
          <a:prstGeom prst="rect">
            <a:avLst/>
          </a:prstGeom>
          <a:noFill/>
          <a:ln>
            <a:solidFill>
              <a:schemeClr val="tx1"/>
            </a:solidFill>
          </a:ln>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rPr>
              <a:t>in relational or real-time database (History in database, Upstream and downstream genealogy of products-components-materials, Measurements, Defects, Monitoring and operational reports, Status of production equipment, Operational availability, Cadence, Presence and Qualification of Teams and Personnel). This traceability can be supplemented by statistical analysis and control systems (control cards, MSP/SPC) making it possible to anticipate quality deviations and correct the process (adjustments, maintenance) before producing non-compliant products</a:t>
            </a:r>
            <a:endParaRPr kumimoji="0" lang="en-US" sz="1100" b="0"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endParaRPr>
          </a:p>
        </p:txBody>
      </p:sp>
      <p:sp>
        <p:nvSpPr>
          <p:cNvPr id="25" name="ZoneTexte 24"/>
          <p:cNvSpPr txBox="1"/>
          <p:nvPr/>
        </p:nvSpPr>
        <p:spPr>
          <a:xfrm>
            <a:off x="170897" y="4748339"/>
            <a:ext cx="2088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6. Performance analysis</a:t>
            </a:r>
            <a:endPar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26" name="ZoneTexte 25"/>
          <p:cNvSpPr txBox="1"/>
          <p:nvPr/>
        </p:nvSpPr>
        <p:spPr>
          <a:xfrm>
            <a:off x="2300048" y="4748339"/>
            <a:ext cx="9684000" cy="648000"/>
          </a:xfrm>
          <a:prstGeom prst="rect">
            <a:avLst/>
          </a:prstGeom>
          <a:noFill/>
          <a:ln>
            <a:solidFill>
              <a:schemeClr val="tx1"/>
            </a:solidFill>
          </a:ln>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rPr>
              <a:t>which allows, from database logging, to construct appropriate performance indicators (Service Rate, Synthetic Yield Rate, Quality Rate, Cadence, Operational Availability, Staff Utilization Rate, etc. ) </a:t>
            </a:r>
            <a:endParaRPr kumimoji="0" lang="en-US" sz="1100" b="0"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endParaRPr>
          </a:p>
        </p:txBody>
      </p:sp>
      <p:sp>
        <p:nvSpPr>
          <p:cNvPr id="27" name="ZoneTexte 26"/>
          <p:cNvSpPr txBox="1"/>
          <p:nvPr/>
        </p:nvSpPr>
        <p:spPr>
          <a:xfrm>
            <a:off x="170897" y="5440584"/>
            <a:ext cx="2088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7. Document management</a:t>
            </a:r>
            <a:endPar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28" name="ZoneTexte 27"/>
          <p:cNvSpPr txBox="1"/>
          <p:nvPr/>
        </p:nvSpPr>
        <p:spPr>
          <a:xfrm>
            <a:off x="2300048" y="5440584"/>
            <a:ext cx="9684000" cy="648000"/>
          </a:xfrm>
          <a:prstGeom prst="rect">
            <a:avLst/>
          </a:prstGeom>
          <a:noFill/>
          <a:ln>
            <a:solidFill>
              <a:schemeClr val="tx1"/>
            </a:solidFill>
          </a:ln>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rPr>
              <a:t>Contextual online documentation at workstations, production reports and electronic batch files, reports, 2D/3D plans possibly animated.</a:t>
            </a:r>
            <a:endParaRPr kumimoji="0" lang="en-US" sz="1100" b="0" i="0" u="none" strike="noStrike" kern="1200" cap="none" spc="0" normalizeH="0" baseline="0" noProof="0" dirty="0">
              <a:ln>
                <a:noFill/>
              </a:ln>
              <a:solidFill>
                <a:srgbClr val="0067B1"/>
              </a:solidFill>
              <a:effectLst/>
              <a:uLnTx/>
              <a:uFillTx/>
              <a:latin typeface="Calibri" panose="020F0502020204030204" pitchFamily="34" charset="0"/>
              <a:ea typeface="+mn-ea"/>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MESA description of the MES functions</a:t>
            </a:r>
            <a:endParaRPr lang="en-US" dirty="0">
              <a:latin typeface="Calibri" panose="020F0502020204030204" pitchFamily="34" charset="0"/>
              <a:cs typeface="Calibri" panose="020F0502020204030204" pitchFamily="34" charset="0"/>
            </a:endParaRPr>
          </a:p>
        </p:txBody>
      </p:sp>
      <p:sp>
        <p:nvSpPr>
          <p:cNvPr id="4" name="Espace réservé de la date 3"/>
          <p:cNvSpPr>
            <a:spLocks noGrp="1"/>
          </p:cNvSpPr>
          <p:nvPr>
            <p:ph type="dt" sz="half" idx="2"/>
          </p:nvPr>
        </p:nvSpPr>
        <p:spPr/>
        <p:txBody>
          <a:bodyPr/>
          <a:lstStyle/>
          <a:p>
            <a:r>
              <a:rPr lang="en-US" dirty="0">
                <a:latin typeface="Calibri" panose="020F0502020204030204" pitchFamily="34" charset="0"/>
                <a:cs typeface="Calibri" panose="020F0502020204030204" pitchFamily="34" charset="0"/>
              </a:rPr>
              <a:t>2023</a:t>
            </a:r>
            <a:endParaRPr lang="en-US" dirty="0">
              <a:latin typeface="Calibri" panose="020F0502020204030204" pitchFamily="34" charset="0"/>
              <a:cs typeface="Calibri" panose="020F0502020204030204" pitchFamily="34" charset="0"/>
            </a:endParaRPr>
          </a:p>
        </p:txBody>
      </p:sp>
      <p:sp>
        <p:nvSpPr>
          <p:cNvPr id="5" name="Espace réservé du pied de page 4"/>
          <p:cNvSpPr>
            <a:spLocks noGrp="1"/>
          </p:cNvSpPr>
          <p:nvPr>
            <p:ph type="ftr" sz="quarter" idx="3"/>
          </p:nvPr>
        </p:nvSpPr>
        <p:spPr/>
        <p:txBody>
          <a:bodyPr/>
          <a:lstStyle/>
          <a:p>
            <a:r>
              <a:rPr lang="en-US" dirty="0">
                <a:latin typeface="Calibri" panose="020F0502020204030204" pitchFamily="34" charset="0"/>
                <a:cs typeface="Calibri" panose="020F0502020204030204" pitchFamily="34" charset="0"/>
              </a:rPr>
              <a:t>MES</a:t>
            </a:r>
            <a:endParaRPr lang="en-US" dirty="0">
              <a:latin typeface="Calibri" panose="020F0502020204030204" pitchFamily="34" charset="0"/>
              <a:cs typeface="Calibri" panose="020F0502020204030204" pitchFamily="34" charset="0"/>
            </a:endParaRPr>
          </a:p>
        </p:txBody>
      </p:sp>
      <p:sp>
        <p:nvSpPr>
          <p:cNvPr id="6" name="Espace réservé du numéro de diapositive 5"/>
          <p:cNvSpPr>
            <a:spLocks noGrp="1"/>
          </p:cNvSpPr>
          <p:nvPr>
            <p:ph type="sldNum" sz="quarter" idx="4"/>
          </p:nvPr>
        </p:nvSpPr>
        <p:spPr/>
        <p:txBody>
          <a:bodyPr/>
          <a:lstStyle/>
          <a:p>
            <a:fld id="{E527FD2F-592C-49CF-A887-8422598035D5}" type="slidenum">
              <a:rPr lang="en-US" smtClean="0">
                <a:latin typeface="Calibri" panose="020F0502020204030204" pitchFamily="34" charset="0"/>
                <a:cs typeface="Calibri" panose="020F0502020204030204" pitchFamily="34" charset="0"/>
              </a:rPr>
            </a:fld>
            <a:endParaRPr lang="en-US" dirty="0">
              <a:latin typeface="Calibri" panose="020F0502020204030204" pitchFamily="34" charset="0"/>
              <a:cs typeface="Calibri" panose="020F0502020204030204" pitchFamily="34" charset="0"/>
            </a:endParaRPr>
          </a:p>
        </p:txBody>
      </p:sp>
      <p:graphicFrame>
        <p:nvGraphicFramePr>
          <p:cNvPr id="7" name="Diagramme 6"/>
          <p:cNvGraphicFramePr>
            <a:graphicFrameLocks noChangeAspect="1"/>
          </p:cNvGraphicFramePr>
          <p:nvPr/>
        </p:nvGraphicFramePr>
        <p:xfrm>
          <a:off x="5498201" y="1474323"/>
          <a:ext cx="6011633" cy="486705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Content Placeholder 3"/>
          <p:cNvSpPr txBox="1"/>
          <p:nvPr/>
        </p:nvSpPr>
        <p:spPr bwMode="auto">
          <a:xfrm>
            <a:off x="391976" y="1624495"/>
            <a:ext cx="4881064" cy="4420705"/>
          </a:xfrm>
          <a:prstGeom prst="rect">
            <a:avLst/>
          </a:prstGeom>
          <a:solidFill>
            <a:schemeClr val="bg1"/>
          </a:solidFill>
          <a:ln>
            <a:miter lim="800000"/>
          </a:ln>
        </p:spPr>
        <p:txBody>
          <a:bodyPr lIns="0" tIns="0" rIns="0" bIns="0">
            <a:normAutofit/>
          </a:bodyPr>
          <a:lstStyle/>
          <a:p>
            <a:pPr marL="87630" indent="-87630" fontAlgn="auto">
              <a:spcBef>
                <a:spcPts val="500"/>
              </a:spcBef>
              <a:spcAft>
                <a:spcPts val="0"/>
              </a:spcAft>
              <a:buClr>
                <a:schemeClr val="accent1"/>
              </a:buClr>
              <a:buSzPct val="110000"/>
              <a:buFont typeface="Arial" panose="020B0604020202020204" pitchFamily="34" charset="0"/>
              <a:buChar char="•"/>
              <a:defRPr/>
            </a:pPr>
            <a:r>
              <a:rPr lang="en-US" sz="1600"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MESA</a:t>
            </a:r>
            <a:r>
              <a:rPr lang="en-US" sz="1600" dirty="0">
                <a:latin typeface="Calibri" panose="020F0502020204030204" pitchFamily="34" charset="0"/>
                <a:cs typeface="Calibri" panose="020F0502020204030204" pitchFamily="34" charset="0"/>
              </a:rPr>
              <a:t> (Manufacturing Execution System Association) described in 1992 the MES 11 main macroscopic functions</a:t>
            </a:r>
            <a:endParaRPr lang="en-US" sz="1600" dirty="0">
              <a:latin typeface="Calibri" panose="020F0502020204030204" pitchFamily="34" charset="0"/>
              <a:cs typeface="Calibri" panose="020F0502020204030204" pitchFamily="34" charset="0"/>
            </a:endParaRPr>
          </a:p>
          <a:p>
            <a:pPr marL="87630" indent="-87630" fontAlgn="auto">
              <a:spcBef>
                <a:spcPts val="500"/>
              </a:spcBef>
              <a:spcAft>
                <a:spcPts val="0"/>
              </a:spcAft>
              <a:buClr>
                <a:schemeClr val="accent1"/>
              </a:buClr>
              <a:buSzPct val="110000"/>
              <a:buFont typeface="Arial" panose="020B0604020202020204" pitchFamily="34" charset="0"/>
              <a:buChar char="•"/>
              <a:defRPr/>
            </a:pPr>
            <a:r>
              <a:rPr lang="en-US" sz="1600" b="1" dirty="0">
                <a:latin typeface="Calibri" panose="020F0502020204030204" pitchFamily="34" charset="0"/>
                <a:cs typeface="Calibri" panose="020F0502020204030204" pitchFamily="34" charset="0"/>
              </a:rPr>
              <a:t> MES ANSI / ISA S95 Standard</a:t>
            </a:r>
            <a:endParaRPr lang="en-US" sz="1600" b="1" dirty="0">
              <a:latin typeface="Calibri" panose="020F0502020204030204" pitchFamily="34" charset="0"/>
              <a:cs typeface="Calibri" panose="020F0502020204030204" pitchFamily="34" charset="0"/>
            </a:endParaRPr>
          </a:p>
          <a:p>
            <a:pPr marL="87630" indent="-87630" fontAlgn="auto">
              <a:spcBef>
                <a:spcPts val="500"/>
              </a:spcBef>
              <a:spcAft>
                <a:spcPts val="0"/>
              </a:spcAft>
              <a:buClr>
                <a:schemeClr val="accent1"/>
              </a:buClr>
              <a:buSzPct val="110000"/>
              <a:defRPr/>
            </a:pPr>
            <a:r>
              <a:rPr lang="en-US" sz="1600" dirty="0">
                <a:latin typeface="Calibri" panose="020F0502020204030204" pitchFamily="34" charset="0"/>
                <a:cs typeface="Calibri" panose="020F0502020204030204" pitchFamily="34" charset="0"/>
              </a:rPr>
              <a:t>	(which has been constantly evolving since 1995)</a:t>
            </a:r>
            <a:endParaRPr lang="en-US" sz="1600" dirty="0">
              <a:latin typeface="Calibri" panose="020F0502020204030204" pitchFamily="34" charset="0"/>
              <a:cs typeface="Calibri" panose="020F0502020204030204" pitchFamily="34" charset="0"/>
            </a:endParaRPr>
          </a:p>
          <a:p>
            <a:pPr marL="87630" indent="-87630" fontAlgn="auto">
              <a:spcBef>
                <a:spcPts val="500"/>
              </a:spcBef>
              <a:spcAft>
                <a:spcPts val="0"/>
              </a:spcAft>
              <a:buClr>
                <a:schemeClr val="accent1"/>
              </a:buClr>
              <a:buSzPct val="110000"/>
              <a:defRPr/>
            </a:pPr>
            <a:r>
              <a:rPr lang="en-US" sz="1600" dirty="0">
                <a:latin typeface="Calibri" panose="020F0502020204030204" pitchFamily="34" charset="0"/>
                <a:cs typeface="Calibri" panose="020F0502020204030204" pitchFamily="34" charset="0"/>
              </a:rPr>
              <a:t>	gives a more precise functional division into several models of activities of:</a:t>
            </a:r>
            <a:endParaRPr lang="en-US" sz="1600" dirty="0">
              <a:latin typeface="Calibri" panose="020F0502020204030204" pitchFamily="34" charset="0"/>
              <a:cs typeface="Calibri" panose="020F0502020204030204" pitchFamily="34" charset="0"/>
            </a:endParaRPr>
          </a:p>
          <a:p>
            <a:pPr marL="533400" indent="-174625" fontAlgn="auto">
              <a:spcBef>
                <a:spcPts val="500"/>
              </a:spcBef>
              <a:spcAft>
                <a:spcPts val="0"/>
              </a:spcAft>
              <a:buClr>
                <a:schemeClr val="accent1"/>
              </a:buClr>
              <a:buSzPct val="110000"/>
              <a:buFont typeface="Wingdings" panose="05000000000000000000" pitchFamily="2" charset="2"/>
              <a:buChar char="ü"/>
              <a:defRPr/>
            </a:pPr>
            <a:r>
              <a:rPr lang="en-US" sz="1600" b="1" dirty="0">
                <a:latin typeface="Calibri" panose="020F0502020204030204" pitchFamily="34" charset="0"/>
                <a:cs typeface="Calibri" panose="020F0502020204030204" pitchFamily="34" charset="0"/>
              </a:rPr>
              <a:t>Production</a:t>
            </a:r>
            <a:endParaRPr lang="en-US" sz="1600" b="1" dirty="0">
              <a:latin typeface="Calibri" panose="020F0502020204030204" pitchFamily="34" charset="0"/>
              <a:cs typeface="Calibri" panose="020F0502020204030204" pitchFamily="34" charset="0"/>
            </a:endParaRPr>
          </a:p>
          <a:p>
            <a:pPr marL="533400" indent="-174625" fontAlgn="auto">
              <a:spcBef>
                <a:spcPts val="500"/>
              </a:spcBef>
              <a:spcAft>
                <a:spcPts val="0"/>
              </a:spcAft>
              <a:buClr>
                <a:schemeClr val="accent1"/>
              </a:buClr>
              <a:buSzPct val="110000"/>
              <a:buFont typeface="Wingdings" panose="05000000000000000000" pitchFamily="2" charset="2"/>
              <a:buChar char="ü"/>
              <a:defRPr/>
            </a:pPr>
            <a:r>
              <a:rPr lang="en-US" sz="1600" b="1" dirty="0">
                <a:latin typeface="Calibri" panose="020F0502020204030204" pitchFamily="34" charset="0"/>
                <a:cs typeface="Calibri" panose="020F0502020204030204" pitchFamily="34" charset="0"/>
              </a:rPr>
              <a:t>Maintenance</a:t>
            </a:r>
            <a:endParaRPr lang="en-US" sz="1600" b="1" dirty="0">
              <a:latin typeface="Calibri" panose="020F0502020204030204" pitchFamily="34" charset="0"/>
              <a:cs typeface="Calibri" panose="020F0502020204030204" pitchFamily="34" charset="0"/>
            </a:endParaRPr>
          </a:p>
          <a:p>
            <a:pPr marL="533400" indent="-174625" fontAlgn="auto">
              <a:spcBef>
                <a:spcPts val="500"/>
              </a:spcBef>
              <a:spcAft>
                <a:spcPts val="0"/>
              </a:spcAft>
              <a:buClr>
                <a:schemeClr val="accent1"/>
              </a:buClr>
              <a:buSzPct val="110000"/>
              <a:buFont typeface="Wingdings" panose="05000000000000000000" pitchFamily="2" charset="2"/>
              <a:buChar char="ü"/>
              <a:defRPr/>
            </a:pPr>
            <a:r>
              <a:rPr lang="en-US" sz="1600" b="1" dirty="0">
                <a:latin typeface="Calibri" panose="020F0502020204030204" pitchFamily="34" charset="0"/>
                <a:cs typeface="Calibri" panose="020F0502020204030204" pitchFamily="34" charset="0"/>
              </a:rPr>
              <a:t>Quality</a:t>
            </a:r>
            <a:endParaRPr lang="en-US" sz="1600" b="1" dirty="0">
              <a:latin typeface="Calibri" panose="020F0502020204030204" pitchFamily="34" charset="0"/>
              <a:cs typeface="Calibri" panose="020F0502020204030204" pitchFamily="34" charset="0"/>
            </a:endParaRPr>
          </a:p>
          <a:p>
            <a:pPr marL="533400" indent="-174625" fontAlgn="auto">
              <a:spcBef>
                <a:spcPts val="500"/>
              </a:spcBef>
              <a:spcAft>
                <a:spcPts val="0"/>
              </a:spcAft>
              <a:buClr>
                <a:schemeClr val="accent1"/>
              </a:buClr>
              <a:buSzPct val="110000"/>
              <a:buFont typeface="Wingdings" panose="05000000000000000000" pitchFamily="2" charset="2"/>
              <a:buChar char="ü"/>
              <a:defRPr/>
            </a:pPr>
            <a:r>
              <a:rPr lang="en-US" sz="1600" b="1" dirty="0">
                <a:latin typeface="Calibri" panose="020F0502020204030204" pitchFamily="34" charset="0"/>
                <a:cs typeface="Calibri" panose="020F0502020204030204" pitchFamily="34" charset="0"/>
              </a:rPr>
              <a:t>Inventories and Work in Progress Management</a:t>
            </a:r>
            <a:endParaRPr lang="en-US" sz="1600" b="1" dirty="0">
              <a:latin typeface="Calibri" panose="020F0502020204030204" pitchFamily="34" charset="0"/>
              <a:cs typeface="Calibri" panose="020F0502020204030204" pitchFamily="34" charset="0"/>
            </a:endParaRPr>
          </a:p>
          <a:p>
            <a:pPr marL="533400" indent="-174625" fontAlgn="auto">
              <a:spcBef>
                <a:spcPts val="500"/>
              </a:spcBef>
              <a:spcAft>
                <a:spcPts val="0"/>
              </a:spcAft>
              <a:buClr>
                <a:schemeClr val="accent1"/>
              </a:buClr>
              <a:buSzPct val="110000"/>
              <a:buFont typeface="Wingdings" panose="05000000000000000000" pitchFamily="2" charset="2"/>
              <a:buChar char="ü"/>
              <a:defRPr/>
            </a:pPr>
            <a:r>
              <a:rPr lang="en-US" sz="1600" b="1" dirty="0">
                <a:latin typeface="Calibri" panose="020F0502020204030204" pitchFamily="34" charset="0"/>
                <a:cs typeface="Calibri" panose="020F0502020204030204" pitchFamily="34" charset="0"/>
              </a:rPr>
              <a:t>Others (like tool management)</a:t>
            </a:r>
            <a:endParaRPr lang="en-US" sz="1600" dirty="0">
              <a:latin typeface="Calibri" panose="020F0502020204030204" pitchFamily="34" charset="0"/>
              <a:cs typeface="Calibri" panose="020F0502020204030204" pitchFamily="34" charset="0"/>
            </a:endParaRPr>
          </a:p>
          <a:p>
            <a:pPr fontAlgn="auto">
              <a:spcBef>
                <a:spcPts val="500"/>
              </a:spcBef>
              <a:spcAft>
                <a:spcPts val="0"/>
              </a:spcAft>
              <a:buClr>
                <a:schemeClr val="accent1"/>
              </a:buClr>
              <a:buSzPct val="110000"/>
              <a:buFont typeface="Arial" panose="020B0604020202020204" pitchFamily="34" charset="0"/>
              <a:buNone/>
              <a:defRPr/>
            </a:pPr>
            <a:endParaRPr lang="en-US" sz="16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Solution MES dans le standard CIM</a:t>
            </a:r>
            <a:endParaRPr lang="en-US" dirty="0">
              <a:latin typeface="Calibri" panose="020F0502020204030204" pitchFamily="34" charset="0"/>
              <a:cs typeface="Calibri" panose="020F0502020204030204" pitchFamily="34" charset="0"/>
            </a:endParaRPr>
          </a:p>
        </p:txBody>
      </p:sp>
      <p:sp>
        <p:nvSpPr>
          <p:cNvPr id="4" name="Espace réservé de la date 3"/>
          <p:cNvSpPr>
            <a:spLocks noGrp="1"/>
          </p:cNvSpPr>
          <p:nvPr>
            <p:ph type="dt" sz="half" idx="2"/>
          </p:nvPr>
        </p:nvSpPr>
        <p:spPr/>
        <p:txBody>
          <a:bodyPr/>
          <a:lstStyle/>
          <a:p>
            <a:r>
              <a:rPr lang="en-US" dirty="0">
                <a:latin typeface="Calibri" panose="020F0502020204030204" pitchFamily="34" charset="0"/>
                <a:cs typeface="Calibri" panose="020F0502020204030204" pitchFamily="34" charset="0"/>
              </a:rPr>
              <a:t>2023</a:t>
            </a:r>
            <a:endParaRPr lang="en-US" dirty="0">
              <a:latin typeface="Calibri" panose="020F0502020204030204" pitchFamily="34" charset="0"/>
              <a:cs typeface="Calibri" panose="020F0502020204030204" pitchFamily="34" charset="0"/>
            </a:endParaRPr>
          </a:p>
        </p:txBody>
      </p:sp>
      <p:sp>
        <p:nvSpPr>
          <p:cNvPr id="5" name="Espace réservé du pied de page 4"/>
          <p:cNvSpPr>
            <a:spLocks noGrp="1"/>
          </p:cNvSpPr>
          <p:nvPr>
            <p:ph type="ftr" sz="quarter" idx="3"/>
          </p:nvPr>
        </p:nvSpPr>
        <p:spPr/>
        <p:txBody>
          <a:bodyPr/>
          <a:lstStyle/>
          <a:p>
            <a:r>
              <a:rPr lang="en-US" dirty="0">
                <a:latin typeface="Calibri" panose="020F0502020204030204" pitchFamily="34" charset="0"/>
                <a:cs typeface="Calibri" panose="020F0502020204030204" pitchFamily="34" charset="0"/>
              </a:rPr>
              <a:t>MES</a:t>
            </a:r>
            <a:endParaRPr lang="en-US" dirty="0">
              <a:latin typeface="Calibri" panose="020F0502020204030204" pitchFamily="34" charset="0"/>
              <a:cs typeface="Calibri" panose="020F0502020204030204" pitchFamily="34" charset="0"/>
            </a:endParaRPr>
          </a:p>
        </p:txBody>
      </p:sp>
      <p:sp>
        <p:nvSpPr>
          <p:cNvPr id="6" name="Espace réservé du numéro de diapositive 5"/>
          <p:cNvSpPr>
            <a:spLocks noGrp="1"/>
          </p:cNvSpPr>
          <p:nvPr>
            <p:ph type="sldNum" sz="quarter" idx="4"/>
          </p:nvPr>
        </p:nvSpPr>
        <p:spPr/>
        <p:txBody>
          <a:bodyPr/>
          <a:lstStyle/>
          <a:p>
            <a:fld id="{E527FD2F-592C-49CF-A887-8422598035D5}" type="slidenum">
              <a:rPr lang="en-US" smtClean="0">
                <a:latin typeface="Calibri" panose="020F0502020204030204" pitchFamily="34" charset="0"/>
                <a:cs typeface="Calibri" panose="020F0502020204030204" pitchFamily="34" charset="0"/>
              </a:rPr>
            </a:fld>
            <a:endParaRPr lang="en-US" dirty="0">
              <a:latin typeface="Calibri" panose="020F0502020204030204" pitchFamily="34" charset="0"/>
              <a:cs typeface="Calibri" panose="020F0502020204030204" pitchFamily="34" charset="0"/>
            </a:endParaRPr>
          </a:p>
        </p:txBody>
      </p:sp>
      <p:sp>
        <p:nvSpPr>
          <p:cNvPr id="7" name="Rectangle 3"/>
          <p:cNvSpPr txBox="1">
            <a:spLocks noChangeArrowheads="1"/>
          </p:cNvSpPr>
          <p:nvPr/>
        </p:nvSpPr>
        <p:spPr>
          <a:xfrm>
            <a:off x="477836" y="1082134"/>
            <a:ext cx="5010302" cy="4753117"/>
          </a:xfrm>
          <a:prstGeom prst="rect">
            <a:avLst/>
          </a:prstGeom>
        </p:spPr>
        <p:txBody>
          <a:bodyPr vert="horz" lIns="36000" tIns="36000" rIns="36000" bIns="3600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rgbClr val="000000"/>
                </a:solidFill>
                <a:latin typeface="+mn-lt"/>
                <a:ea typeface="+mn-ea"/>
                <a:cs typeface="Arial" panose="020B0604020202020204" pitchFamily="34" charset="0"/>
              </a:defRPr>
            </a:lvl1pPr>
            <a:lvl2pPr marL="0" indent="0" algn="l" defTabSz="914400" rtl="0" eaLnBrk="1" latinLnBrk="0" hangingPunct="1">
              <a:lnSpc>
                <a:spcPct val="90000"/>
              </a:lnSpc>
              <a:spcBef>
                <a:spcPts val="1200"/>
              </a:spcBef>
              <a:buClr>
                <a:schemeClr val="tx1"/>
              </a:buClr>
              <a:buFont typeface="Arial" panose="020B0604020202020204" pitchFamily="34" charset="0"/>
              <a:buNone/>
              <a:defRPr sz="1400" kern="1200">
                <a:solidFill>
                  <a:schemeClr val="accent6">
                    <a:lumMod val="50000"/>
                  </a:schemeClr>
                </a:solidFill>
                <a:latin typeface="+mn-lt"/>
                <a:ea typeface="+mn-ea"/>
                <a:cs typeface="Arial" panose="020B0604020202020204" pitchFamily="34" charset="0"/>
              </a:defRPr>
            </a:lvl2pPr>
            <a:lvl3pPr marL="179705" indent="-120650" algn="l" defTabSz="914400" rtl="0" eaLnBrk="1" latinLnBrk="0" hangingPunct="1">
              <a:lnSpc>
                <a:spcPct val="90000"/>
              </a:lnSpc>
              <a:spcBef>
                <a:spcPts val="1100"/>
              </a:spcBef>
              <a:buClr>
                <a:schemeClr val="tx1"/>
              </a:buClr>
              <a:buFont typeface="Arial" panose="020B0604020202020204" pitchFamily="34" charset="0"/>
              <a:buChar char="•"/>
              <a:defRPr sz="1200" kern="1200">
                <a:solidFill>
                  <a:schemeClr val="accent6">
                    <a:lumMod val="50000"/>
                  </a:schemeClr>
                </a:solidFill>
                <a:latin typeface="+mn-lt"/>
                <a:ea typeface="+mn-ea"/>
                <a:cs typeface="Arial" panose="020B0604020202020204" pitchFamily="34" charset="0"/>
              </a:defRPr>
            </a:lvl3pPr>
            <a:lvl4pPr marL="1071880" indent="-228600" algn="l" defTabSz="914400" rtl="0" eaLnBrk="1" latinLnBrk="0" hangingPunct="1">
              <a:lnSpc>
                <a:spcPct val="90000"/>
              </a:lnSpc>
              <a:spcBef>
                <a:spcPts val="500"/>
              </a:spcBef>
              <a:buClr>
                <a:schemeClr val="tx1"/>
              </a:buClr>
              <a:buFont typeface="Arial" panose="020B0604020202020204" pitchFamily="34" charset="0"/>
              <a:buChar char="•"/>
              <a:defRPr sz="1100" kern="1200">
                <a:solidFill>
                  <a:schemeClr val="accent6">
                    <a:lumMod val="50000"/>
                  </a:schemeClr>
                </a:solidFill>
                <a:latin typeface="+mn-lt"/>
                <a:ea typeface="+mn-ea"/>
                <a:cs typeface="Arial" panose="020B0604020202020204" pitchFamily="34" charset="0"/>
              </a:defRPr>
            </a:lvl4pPr>
            <a:lvl5pPr marL="1435100" indent="-228600" algn="l" defTabSz="914400" rtl="0" eaLnBrk="1" latinLnBrk="0" hangingPunct="1">
              <a:lnSpc>
                <a:spcPct val="90000"/>
              </a:lnSpc>
              <a:spcBef>
                <a:spcPts val="500"/>
              </a:spcBef>
              <a:buClr>
                <a:schemeClr val="tx1"/>
              </a:buClr>
              <a:buFont typeface="Arial" panose="020B0604020202020204" pitchFamily="34" charset="0"/>
              <a:buChar char="•"/>
              <a:defRPr sz="1100" kern="1200">
                <a:solidFill>
                  <a:schemeClr val="accent6">
                    <a:lumMod val="50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fr-FR" b="1" dirty="0">
                <a:latin typeface="Calibri" panose="020F0502020204030204" pitchFamily="34" charset="0"/>
                <a:cs typeface="Calibri" panose="020F0502020204030204" pitchFamily="34" charset="0"/>
              </a:rPr>
              <a:t>Les MES sont des Systèmes d’Information </a:t>
            </a:r>
            <a:r>
              <a:rPr lang="fr-FR" dirty="0">
                <a:latin typeface="Calibri" panose="020F0502020204030204" pitchFamily="34" charset="0"/>
                <a:cs typeface="Calibri" panose="020F0502020204030204" pitchFamily="34" charset="0"/>
              </a:rPr>
              <a:t>et de Communication d’Usines </a:t>
            </a:r>
            <a:r>
              <a:rPr lang="fr-FR" b="1" dirty="0">
                <a:latin typeface="Calibri" panose="020F0502020204030204" pitchFamily="34" charset="0"/>
                <a:cs typeface="Calibri" panose="020F0502020204030204" pitchFamily="34" charset="0"/>
              </a:rPr>
              <a:t>entre les Systèmes d’Information d’Entreprise (ERP, PLM) et les Process Industriels (Contrôle-Commande)</a:t>
            </a:r>
            <a:r>
              <a:rPr lang="fr-FR" dirty="0">
                <a:latin typeface="Calibri" panose="020F0502020204030204" pitchFamily="34" charset="0"/>
                <a:cs typeface="Calibri" panose="020F0502020204030204" pitchFamily="34" charset="0"/>
              </a:rPr>
              <a:t>.</a:t>
            </a:r>
            <a:endParaRPr lang="fr-FR" dirty="0">
              <a:latin typeface="Calibri" panose="020F0502020204030204" pitchFamily="34" charset="0"/>
              <a:cs typeface="Calibri" panose="020F0502020204030204" pitchFamily="34" charset="0"/>
            </a:endParaRPr>
          </a:p>
          <a:p>
            <a:pPr>
              <a:lnSpc>
                <a:spcPct val="100000"/>
              </a:lnSpc>
            </a:pPr>
            <a:r>
              <a:rPr lang="fr-FR" dirty="0">
                <a:latin typeface="Calibri" panose="020F0502020204030204" pitchFamily="34" charset="0"/>
                <a:cs typeface="Calibri" panose="020F0502020204030204" pitchFamily="34" charset="0"/>
              </a:rPr>
              <a:t>Le MES s’intègre dans le modèle classique du CIM (Computer Integrated </a:t>
            </a:r>
            <a:r>
              <a:rPr lang="fr-FR" dirty="0" err="1">
                <a:latin typeface="Calibri" panose="020F0502020204030204" pitchFamily="34" charset="0"/>
                <a:cs typeface="Calibri" panose="020F0502020204030204" pitchFamily="34" charset="0"/>
              </a:rPr>
              <a:t>Manufacturing</a:t>
            </a:r>
            <a:r>
              <a:rPr lang="fr-FR" dirty="0">
                <a:latin typeface="Calibri" panose="020F0502020204030204" pitchFamily="34" charset="0"/>
                <a:cs typeface="Calibri" panose="020F0502020204030204" pitchFamily="34" charset="0"/>
              </a:rPr>
              <a:t>) au niveau 3.</a:t>
            </a:r>
            <a:endParaRPr lang="fr-FR" dirty="0">
              <a:latin typeface="Calibri" panose="020F0502020204030204" pitchFamily="34" charset="0"/>
              <a:cs typeface="Calibri" panose="020F0502020204030204" pitchFamily="34" charset="0"/>
            </a:endParaRPr>
          </a:p>
          <a:p>
            <a:pPr>
              <a:lnSpc>
                <a:spcPct val="100000"/>
              </a:lnSpc>
            </a:pPr>
            <a:r>
              <a:rPr lang="fr-FR" b="1" dirty="0">
                <a:latin typeface="Calibri" panose="020F0502020204030204" pitchFamily="34" charset="0"/>
                <a:cs typeface="Calibri" panose="020F0502020204030204" pitchFamily="34" charset="0"/>
              </a:rPr>
              <a:t>Le rôle du MES est de coordonner, au niveau des unités de production, les activités liées à la Production, à la Qualité, à la Maintenance, aux Inventaires et Suivis des En-cours, à la Gestion des Outillages.</a:t>
            </a:r>
            <a:endParaRPr lang="fr-FR" b="1" dirty="0">
              <a:latin typeface="Calibri" panose="020F0502020204030204" pitchFamily="34" charset="0"/>
              <a:cs typeface="Calibri" panose="020F0502020204030204" pitchFamily="34" charset="0"/>
            </a:endParaRPr>
          </a:p>
          <a:p>
            <a:pPr>
              <a:lnSpc>
                <a:spcPct val="100000"/>
              </a:lnSpc>
            </a:pPr>
            <a:r>
              <a:rPr lang="fr-FR" dirty="0">
                <a:latin typeface="Calibri" panose="020F0502020204030204" pitchFamily="34" charset="0"/>
                <a:cs typeface="Calibri" panose="020F0502020204030204" pitchFamily="34" charset="0"/>
              </a:rPr>
              <a:t>Le MES travaille à un niveau d’horizon et de résolution (concernant le temps ou l’agrégation des informations) différent de celui des ERP ou des niveaux d’automatisme. Il récupère des ERP un portefeuille d’ordres limité sur un horizon figé et va le traiter de façon détaillée en croisant les données des différentes activités (Production, Maintenance, Qualité, …) et les données brutes issues du terrain (opérateurs, automatismes). </a:t>
            </a:r>
            <a:endParaRPr lang="fr-FR" dirty="0">
              <a:latin typeface="Calibri" panose="020F0502020204030204" pitchFamily="34" charset="0"/>
              <a:cs typeface="Calibri" panose="020F0502020204030204" pitchFamily="34" charset="0"/>
            </a:endParaRPr>
          </a:p>
        </p:txBody>
      </p:sp>
      <p:sp>
        <p:nvSpPr>
          <p:cNvPr id="8" name="ZoneTexte 7"/>
          <p:cNvSpPr txBox="1"/>
          <p:nvPr/>
        </p:nvSpPr>
        <p:spPr bwMode="auto">
          <a:xfrm>
            <a:off x="5779682" y="5513340"/>
            <a:ext cx="322204" cy="161583"/>
          </a:xfrm>
          <a:prstGeom prst="rect">
            <a:avLst/>
          </a:prstGeom>
          <a:noFill/>
          <a:ln w="9525" algn="ctr">
            <a:noFill/>
            <a:miter lim="800000"/>
          </a:ln>
          <a:effectLst/>
        </p:spPr>
        <p:txBody>
          <a:bodyPr wrap="none" lIns="0" tIns="0" rIns="0" bIns="0" rtlCol="0">
            <a:spAutoFit/>
          </a:bodyPr>
          <a:lstStyle/>
          <a:p>
            <a:r>
              <a:rPr lang="en-US" sz="1050" b="1" dirty="0">
                <a:latin typeface="Calibri" panose="020F0502020204030204" pitchFamily="34" charset="0"/>
                <a:cs typeface="Calibri" panose="020F0502020204030204" pitchFamily="34" charset="0"/>
              </a:rPr>
              <a:t>CIM 0</a:t>
            </a:r>
            <a:endParaRPr lang="en-US" sz="1050" b="1" dirty="0">
              <a:latin typeface="Calibri" panose="020F0502020204030204" pitchFamily="34" charset="0"/>
              <a:cs typeface="Calibri" panose="020F0502020204030204" pitchFamily="34" charset="0"/>
            </a:endParaRPr>
          </a:p>
        </p:txBody>
      </p:sp>
      <p:sp>
        <p:nvSpPr>
          <p:cNvPr id="9" name="ZoneTexte 8"/>
          <p:cNvSpPr txBox="1"/>
          <p:nvPr/>
        </p:nvSpPr>
        <p:spPr bwMode="auto">
          <a:xfrm>
            <a:off x="5779682" y="5224662"/>
            <a:ext cx="322204" cy="161583"/>
          </a:xfrm>
          <a:prstGeom prst="rect">
            <a:avLst/>
          </a:prstGeom>
          <a:noFill/>
          <a:ln w="9525" algn="ctr">
            <a:noFill/>
            <a:miter lim="800000"/>
          </a:ln>
          <a:effectLst/>
        </p:spPr>
        <p:txBody>
          <a:bodyPr wrap="none" lIns="0" tIns="0" rIns="0" bIns="0" rtlCol="0">
            <a:spAutoFit/>
          </a:bodyPr>
          <a:lstStyle/>
          <a:p>
            <a:r>
              <a:rPr lang="en-US" sz="1050" b="1" dirty="0">
                <a:latin typeface="Calibri" panose="020F0502020204030204" pitchFamily="34" charset="0"/>
                <a:cs typeface="Calibri" panose="020F0502020204030204" pitchFamily="34" charset="0"/>
              </a:rPr>
              <a:t>CIM 1</a:t>
            </a:r>
            <a:endParaRPr lang="en-US" sz="1050" b="1" dirty="0">
              <a:latin typeface="Calibri" panose="020F0502020204030204" pitchFamily="34" charset="0"/>
              <a:cs typeface="Calibri" panose="020F0502020204030204" pitchFamily="34" charset="0"/>
            </a:endParaRPr>
          </a:p>
        </p:txBody>
      </p:sp>
      <p:sp>
        <p:nvSpPr>
          <p:cNvPr id="10" name="ZoneTexte 9"/>
          <p:cNvSpPr txBox="1"/>
          <p:nvPr/>
        </p:nvSpPr>
        <p:spPr bwMode="auto">
          <a:xfrm>
            <a:off x="5779682" y="4654843"/>
            <a:ext cx="322204" cy="161583"/>
          </a:xfrm>
          <a:prstGeom prst="rect">
            <a:avLst/>
          </a:prstGeom>
          <a:noFill/>
          <a:ln w="9525" algn="ctr">
            <a:noFill/>
            <a:miter lim="800000"/>
          </a:ln>
          <a:effectLst/>
        </p:spPr>
        <p:txBody>
          <a:bodyPr wrap="none" lIns="0" tIns="0" rIns="0" bIns="0" rtlCol="0">
            <a:spAutoFit/>
          </a:bodyPr>
          <a:lstStyle/>
          <a:p>
            <a:r>
              <a:rPr lang="en-US" sz="1050" b="1" dirty="0">
                <a:latin typeface="Calibri" panose="020F0502020204030204" pitchFamily="34" charset="0"/>
                <a:cs typeface="Calibri" panose="020F0502020204030204" pitchFamily="34" charset="0"/>
              </a:rPr>
              <a:t>CIM 2</a:t>
            </a:r>
            <a:endParaRPr lang="en-US" sz="1050" b="1" dirty="0">
              <a:latin typeface="Calibri" panose="020F0502020204030204" pitchFamily="34" charset="0"/>
              <a:cs typeface="Calibri" panose="020F0502020204030204" pitchFamily="34" charset="0"/>
            </a:endParaRPr>
          </a:p>
        </p:txBody>
      </p:sp>
      <p:sp>
        <p:nvSpPr>
          <p:cNvPr id="11" name="ZoneTexte 10"/>
          <p:cNvSpPr txBox="1"/>
          <p:nvPr/>
        </p:nvSpPr>
        <p:spPr bwMode="auto">
          <a:xfrm>
            <a:off x="5779682" y="3555585"/>
            <a:ext cx="322204" cy="161583"/>
          </a:xfrm>
          <a:prstGeom prst="rect">
            <a:avLst/>
          </a:prstGeom>
          <a:noFill/>
          <a:ln w="9525" algn="ctr">
            <a:noFill/>
            <a:miter lim="800000"/>
          </a:ln>
          <a:effectLst/>
        </p:spPr>
        <p:txBody>
          <a:bodyPr wrap="none" lIns="0" tIns="0" rIns="0" bIns="0" rtlCol="0">
            <a:spAutoFit/>
          </a:bodyPr>
          <a:lstStyle/>
          <a:p>
            <a:r>
              <a:rPr lang="en-US" sz="1050" b="1" dirty="0">
                <a:latin typeface="Calibri" panose="020F0502020204030204" pitchFamily="34" charset="0"/>
                <a:cs typeface="Calibri" panose="020F0502020204030204" pitchFamily="34" charset="0"/>
              </a:rPr>
              <a:t>CIM 3</a:t>
            </a:r>
            <a:endParaRPr lang="en-US" sz="1050" b="1" dirty="0">
              <a:latin typeface="Calibri" panose="020F0502020204030204" pitchFamily="34" charset="0"/>
              <a:cs typeface="Calibri" panose="020F0502020204030204" pitchFamily="34" charset="0"/>
            </a:endParaRPr>
          </a:p>
        </p:txBody>
      </p:sp>
      <p:sp>
        <p:nvSpPr>
          <p:cNvPr id="12" name="ZoneTexte 11"/>
          <p:cNvSpPr txBox="1"/>
          <p:nvPr/>
        </p:nvSpPr>
        <p:spPr bwMode="auto">
          <a:xfrm>
            <a:off x="5779682" y="2152093"/>
            <a:ext cx="322204" cy="161583"/>
          </a:xfrm>
          <a:prstGeom prst="rect">
            <a:avLst/>
          </a:prstGeom>
          <a:noFill/>
          <a:ln w="9525" algn="ctr">
            <a:noFill/>
            <a:miter lim="800000"/>
          </a:ln>
          <a:effectLst/>
        </p:spPr>
        <p:txBody>
          <a:bodyPr wrap="none" lIns="0" tIns="0" rIns="0" bIns="0" rtlCol="0">
            <a:spAutoFit/>
          </a:bodyPr>
          <a:lstStyle/>
          <a:p>
            <a:r>
              <a:rPr lang="en-US" sz="1050" b="1" dirty="0">
                <a:latin typeface="Calibri" panose="020F0502020204030204" pitchFamily="34" charset="0"/>
                <a:cs typeface="Calibri" panose="020F0502020204030204" pitchFamily="34" charset="0"/>
              </a:rPr>
              <a:t>CIM 4</a:t>
            </a:r>
            <a:endParaRPr lang="en-US" sz="1050" b="1" dirty="0">
              <a:latin typeface="Calibri" panose="020F0502020204030204" pitchFamily="34" charset="0"/>
              <a:cs typeface="Calibri" panose="020F0502020204030204" pitchFamily="34" charset="0"/>
            </a:endParaRPr>
          </a:p>
        </p:txBody>
      </p:sp>
      <p:sp>
        <p:nvSpPr>
          <p:cNvPr id="13" name="ZoneTexte 12"/>
          <p:cNvSpPr txBox="1"/>
          <p:nvPr/>
        </p:nvSpPr>
        <p:spPr bwMode="auto">
          <a:xfrm>
            <a:off x="7306495" y="1193246"/>
            <a:ext cx="3422685" cy="161583"/>
          </a:xfrm>
          <a:prstGeom prst="rect">
            <a:avLst/>
          </a:prstGeom>
          <a:noFill/>
          <a:ln w="9525" algn="ctr">
            <a:noFill/>
            <a:miter lim="800000"/>
          </a:ln>
          <a:effectLst/>
        </p:spPr>
        <p:txBody>
          <a:bodyPr wrap="square" lIns="0" tIns="0" rIns="0" bIns="0" rtlCol="0">
            <a:spAutoFit/>
          </a:bodyPr>
          <a:lstStyle/>
          <a:p>
            <a:pPr algn="ctr"/>
            <a:r>
              <a:rPr lang="en-US" sz="1050" b="1" dirty="0">
                <a:latin typeface="Calibri" panose="020F0502020204030204" pitchFamily="34" charset="0"/>
                <a:cs typeface="Calibri" panose="020F0502020204030204" pitchFamily="34" charset="0"/>
              </a:rPr>
              <a:t>Standard de CIM (Computer Integrated Manufacturing)</a:t>
            </a:r>
            <a:endParaRPr lang="en-US" sz="1050" b="1" dirty="0">
              <a:latin typeface="Calibri" panose="020F0502020204030204" pitchFamily="34" charset="0"/>
              <a:cs typeface="Calibri" panose="020F0502020204030204" pitchFamily="34" charset="0"/>
            </a:endParaRPr>
          </a:p>
        </p:txBody>
      </p:sp>
      <p:sp>
        <p:nvSpPr>
          <p:cNvPr id="14" name="ZoneTexte 13"/>
          <p:cNvSpPr txBox="1"/>
          <p:nvPr/>
        </p:nvSpPr>
        <p:spPr bwMode="auto">
          <a:xfrm>
            <a:off x="10749590" y="2013593"/>
            <a:ext cx="1134352" cy="553998"/>
          </a:xfrm>
          <a:prstGeom prst="rect">
            <a:avLst/>
          </a:prstGeom>
          <a:noFill/>
          <a:ln w="9525" algn="ctr">
            <a:noFill/>
            <a:miter lim="800000"/>
          </a:ln>
          <a:effectLst/>
        </p:spPr>
        <p:txBody>
          <a:bodyPr wrap="square" lIns="0" tIns="0" rIns="0" bIns="0" rtlCol="0">
            <a:spAutoFit/>
          </a:bodyPr>
          <a:lstStyle/>
          <a:p>
            <a:pPr algn="ctr"/>
            <a:r>
              <a:rPr lang="fr-FR" sz="1200" b="1" dirty="0">
                <a:latin typeface="Calibri" panose="020F0502020204030204" pitchFamily="34" charset="0"/>
                <a:cs typeface="Calibri" panose="020F0502020204030204" pitchFamily="34" charset="0"/>
              </a:rPr>
              <a:t>Système</a:t>
            </a:r>
            <a:endParaRPr lang="fr-FR" sz="1200" b="1" dirty="0">
              <a:latin typeface="Calibri" panose="020F0502020204030204" pitchFamily="34" charset="0"/>
              <a:cs typeface="Calibri" panose="020F0502020204030204" pitchFamily="34" charset="0"/>
            </a:endParaRPr>
          </a:p>
          <a:p>
            <a:pPr algn="ctr"/>
            <a:r>
              <a:rPr lang="fr-FR" sz="1200" b="1" dirty="0">
                <a:latin typeface="Calibri" panose="020F0502020204030204" pitchFamily="34" charset="0"/>
                <a:cs typeface="Calibri" panose="020F0502020204030204" pitchFamily="34" charset="0"/>
              </a:rPr>
              <a:t>d’Information </a:t>
            </a:r>
            <a:endParaRPr lang="fr-FR" sz="1200" b="1" dirty="0">
              <a:latin typeface="Calibri" panose="020F0502020204030204" pitchFamily="34" charset="0"/>
              <a:cs typeface="Calibri" panose="020F0502020204030204" pitchFamily="34" charset="0"/>
            </a:endParaRPr>
          </a:p>
          <a:p>
            <a:pPr algn="ctr"/>
            <a:r>
              <a:rPr lang="fr-FR" sz="1200" b="1" dirty="0">
                <a:latin typeface="Calibri" panose="020F0502020204030204" pitchFamily="34" charset="0"/>
                <a:cs typeface="Calibri" panose="020F0502020204030204" pitchFamily="34" charset="0"/>
              </a:rPr>
              <a:t>d’Entreprise</a:t>
            </a:r>
            <a:endParaRPr lang="fr-FR" sz="1200" b="1" dirty="0">
              <a:latin typeface="Calibri" panose="020F0502020204030204" pitchFamily="34" charset="0"/>
              <a:cs typeface="Calibri" panose="020F0502020204030204" pitchFamily="34" charset="0"/>
            </a:endParaRPr>
          </a:p>
        </p:txBody>
      </p:sp>
      <p:sp>
        <p:nvSpPr>
          <p:cNvPr id="15" name="ZoneTexte 14"/>
          <p:cNvSpPr txBox="1"/>
          <p:nvPr/>
        </p:nvSpPr>
        <p:spPr bwMode="auto">
          <a:xfrm>
            <a:off x="10725507" y="3384018"/>
            <a:ext cx="1158435" cy="553998"/>
          </a:xfrm>
          <a:prstGeom prst="rect">
            <a:avLst/>
          </a:prstGeom>
          <a:noFill/>
          <a:ln w="9525" algn="ctr">
            <a:noFill/>
            <a:miter lim="800000"/>
          </a:ln>
          <a:effectLst/>
        </p:spPr>
        <p:txBody>
          <a:bodyPr wrap="square" lIns="0" tIns="0" rIns="0" bIns="0" rtlCol="0">
            <a:spAutoFit/>
          </a:bodyPr>
          <a:lstStyle/>
          <a:p>
            <a:pPr algn="ctr"/>
            <a:r>
              <a:rPr lang="fr-FR" sz="1200" b="1" dirty="0">
                <a:latin typeface="Calibri" panose="020F0502020204030204" pitchFamily="34" charset="0"/>
                <a:cs typeface="Calibri" panose="020F0502020204030204" pitchFamily="34" charset="0"/>
              </a:rPr>
              <a:t>Système</a:t>
            </a:r>
            <a:endParaRPr lang="fr-FR" sz="1200" b="1" dirty="0">
              <a:latin typeface="Calibri" panose="020F0502020204030204" pitchFamily="34" charset="0"/>
              <a:cs typeface="Calibri" panose="020F0502020204030204" pitchFamily="34" charset="0"/>
            </a:endParaRPr>
          </a:p>
          <a:p>
            <a:pPr algn="ctr"/>
            <a:r>
              <a:rPr lang="fr-FR" sz="1200" b="1" dirty="0">
                <a:latin typeface="Calibri" panose="020F0502020204030204" pitchFamily="34" charset="0"/>
                <a:cs typeface="Calibri" panose="020F0502020204030204" pitchFamily="34" charset="0"/>
              </a:rPr>
              <a:t>d’Information </a:t>
            </a:r>
            <a:endParaRPr lang="fr-FR" sz="1200" b="1" dirty="0">
              <a:latin typeface="Calibri" panose="020F0502020204030204" pitchFamily="34" charset="0"/>
              <a:cs typeface="Calibri" panose="020F0502020204030204" pitchFamily="34" charset="0"/>
            </a:endParaRPr>
          </a:p>
          <a:p>
            <a:pPr algn="ctr"/>
            <a:r>
              <a:rPr lang="fr-FR" sz="1200" b="1" dirty="0">
                <a:latin typeface="Calibri" panose="020F0502020204030204" pitchFamily="34" charset="0"/>
                <a:cs typeface="Calibri" panose="020F0502020204030204" pitchFamily="34" charset="0"/>
              </a:rPr>
              <a:t>d’Usine</a:t>
            </a:r>
            <a:endParaRPr lang="fr-FR" sz="1200" b="1" dirty="0">
              <a:latin typeface="Calibri" panose="020F0502020204030204" pitchFamily="34" charset="0"/>
              <a:cs typeface="Calibri" panose="020F0502020204030204" pitchFamily="34" charset="0"/>
            </a:endParaRPr>
          </a:p>
        </p:txBody>
      </p:sp>
      <p:sp>
        <p:nvSpPr>
          <p:cNvPr id="16" name="ZoneTexte 15"/>
          <p:cNvSpPr txBox="1"/>
          <p:nvPr/>
        </p:nvSpPr>
        <p:spPr bwMode="auto">
          <a:xfrm>
            <a:off x="10983942" y="4870409"/>
            <a:ext cx="900000" cy="369332"/>
          </a:xfrm>
          <a:prstGeom prst="rect">
            <a:avLst/>
          </a:prstGeom>
          <a:noFill/>
          <a:ln w="9525" algn="ctr">
            <a:noFill/>
            <a:miter lim="800000"/>
          </a:ln>
          <a:effectLst/>
        </p:spPr>
        <p:txBody>
          <a:bodyPr wrap="square" lIns="0" tIns="0" rIns="0" bIns="0" rtlCol="0">
            <a:spAutoFit/>
          </a:bodyPr>
          <a:lstStyle/>
          <a:p>
            <a:pPr algn="ctr"/>
            <a:r>
              <a:rPr lang="fr-FR" sz="1200" b="1" dirty="0">
                <a:latin typeface="Calibri" panose="020F0502020204030204" pitchFamily="34" charset="0"/>
                <a:cs typeface="Calibri" panose="020F0502020204030204" pitchFamily="34" charset="0"/>
              </a:rPr>
              <a:t>Contrôle</a:t>
            </a:r>
            <a:endParaRPr lang="fr-FR" sz="1200" b="1" dirty="0">
              <a:latin typeface="Calibri" panose="020F0502020204030204" pitchFamily="34" charset="0"/>
              <a:cs typeface="Calibri" panose="020F0502020204030204" pitchFamily="34" charset="0"/>
            </a:endParaRPr>
          </a:p>
          <a:p>
            <a:pPr algn="ctr"/>
            <a:r>
              <a:rPr lang="fr-FR" sz="1200" b="1" dirty="0">
                <a:latin typeface="Calibri" panose="020F0502020204030204" pitchFamily="34" charset="0"/>
                <a:cs typeface="Calibri" panose="020F0502020204030204" pitchFamily="34" charset="0"/>
              </a:rPr>
              <a:t>Commande</a:t>
            </a:r>
            <a:endParaRPr lang="en-US" sz="1200" b="1" dirty="0">
              <a:latin typeface="Calibri" panose="020F0502020204030204" pitchFamily="34" charset="0"/>
              <a:cs typeface="Calibri" panose="020F0502020204030204" pitchFamily="34" charset="0"/>
            </a:endParaRPr>
          </a:p>
        </p:txBody>
      </p:sp>
      <p:sp>
        <p:nvSpPr>
          <p:cNvPr id="17" name="Rectangle 16"/>
          <p:cNvSpPr/>
          <p:nvPr/>
        </p:nvSpPr>
        <p:spPr bwMode="gray">
          <a:xfrm>
            <a:off x="5632704" y="1082134"/>
            <a:ext cx="6286301" cy="5029200"/>
          </a:xfrm>
          <a:prstGeom prst="rect">
            <a:avLst/>
          </a:prstGeom>
          <a:noFill/>
          <a:ln w="12700" algn="ctr">
            <a:solidFill>
              <a:schemeClr val="accent1"/>
            </a:solidFill>
            <a:miter lim="800000"/>
          </a:ln>
          <a:effectLst/>
        </p:spPr>
        <p:txBody>
          <a:bodyPr lIns="63500" tIns="0" rIns="64800" bIns="0" rtlCol="0" anchor="ctr"/>
          <a:lstStyle/>
          <a:p>
            <a:pPr algn="ctr">
              <a:spcBef>
                <a:spcPct val="0"/>
              </a:spcBef>
              <a:buClrTx/>
              <a:buSzPct val="90000"/>
            </a:pPr>
            <a:endParaRPr lang="en-US" sz="1600" b="1" dirty="0">
              <a:solidFill>
                <a:schemeClr val="bg1"/>
              </a:solidFill>
              <a:latin typeface="Calibri" panose="020F0502020204030204" pitchFamily="34" charset="0"/>
              <a:cs typeface="Calibri" panose="020F0502020204030204" pitchFamily="34" charset="0"/>
            </a:endParaRPr>
          </a:p>
        </p:txBody>
      </p:sp>
      <p:sp>
        <p:nvSpPr>
          <p:cNvPr id="34" name="Rectangle 33"/>
          <p:cNvSpPr/>
          <p:nvPr/>
        </p:nvSpPr>
        <p:spPr bwMode="gray">
          <a:xfrm>
            <a:off x="6387401" y="1582365"/>
            <a:ext cx="2844000" cy="1399377"/>
          </a:xfrm>
          <a:prstGeom prst="rect">
            <a:avLst/>
          </a:prstGeom>
          <a:solidFill>
            <a:schemeClr val="accent1">
              <a:lumMod val="20000"/>
              <a:lumOff val="80000"/>
            </a:schemeClr>
          </a:solidFill>
          <a:ln w="9525" algn="ctr">
            <a:solidFill>
              <a:schemeClr val="tx1"/>
            </a:solidFill>
            <a:miter lim="800000"/>
          </a:ln>
          <a:effectLst/>
        </p:spPr>
        <p:txBody>
          <a:bodyPr lIns="63500" tIns="0" rIns="64800" bIns="0" rtlCol="0" anchor="ctr"/>
          <a:lstStyle/>
          <a:p>
            <a:pPr algn="ctr">
              <a:spcBef>
                <a:spcPct val="0"/>
              </a:spcBef>
              <a:buClrTx/>
              <a:buSzPct val="90000"/>
            </a:pPr>
            <a:r>
              <a:rPr lang="en-US" sz="1100" b="1"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rPr>
              <a:t>ERP</a:t>
            </a:r>
            <a:endParaRPr lang="en-US" sz="1050" b="1"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ctr">
              <a:spcBef>
                <a:spcPct val="0"/>
              </a:spcBef>
              <a:buClrTx/>
              <a:buSzPct val="90000"/>
            </a:pPr>
            <a:r>
              <a:rPr lang="en-US" sz="1050" b="1"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rPr>
              <a:t>Enterprise Resource Planning</a:t>
            </a:r>
            <a:endParaRPr lang="en-US" sz="1050" b="1"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ctr">
              <a:spcBef>
                <a:spcPct val="0"/>
              </a:spcBef>
              <a:buClrTx/>
              <a:buSzPct val="90000"/>
            </a:pPr>
            <a:r>
              <a:rPr lang="en-US" sz="1050" b="1"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rPr>
              <a:t>Central management functions</a:t>
            </a:r>
            <a:endParaRPr lang="en-US" sz="1050" b="1"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ctr">
              <a:spcBef>
                <a:spcPct val="0"/>
              </a:spcBef>
              <a:buClrTx/>
              <a:buSzPct val="90000"/>
            </a:pPr>
            <a:r>
              <a:rPr lang="en-US" sz="1100" b="1"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rPr>
              <a:t>PLM / MDM</a:t>
            </a:r>
            <a:endParaRPr lang="en-US" sz="1100" b="1"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ctr">
              <a:spcBef>
                <a:spcPct val="0"/>
              </a:spcBef>
              <a:buClrTx/>
              <a:buSzPct val="90000"/>
            </a:pPr>
            <a:r>
              <a:rPr lang="en-US" sz="1050"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rPr>
              <a:t>Product Lifecycle Management</a:t>
            </a:r>
            <a:endParaRPr lang="en-US" sz="1050"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ctr">
              <a:spcBef>
                <a:spcPct val="0"/>
              </a:spcBef>
              <a:buClrTx/>
              <a:buSzPct val="90000"/>
            </a:pPr>
            <a:r>
              <a:rPr lang="en-US" sz="1050"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rPr>
              <a:t>Master Data Management</a:t>
            </a:r>
            <a:endParaRPr lang="en-US" sz="1050"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ctr">
              <a:spcBef>
                <a:spcPct val="0"/>
              </a:spcBef>
              <a:buClrTx/>
              <a:buSzPct val="90000"/>
            </a:pPr>
            <a:r>
              <a:rPr lang="en-US" sz="1050"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rPr>
              <a:t>Technical Data Management</a:t>
            </a:r>
            <a:endParaRPr lang="en-US" sz="1050"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ctr">
              <a:spcBef>
                <a:spcPct val="0"/>
              </a:spcBef>
              <a:buClrTx/>
              <a:buSzPct val="90000"/>
            </a:pPr>
            <a:r>
              <a:rPr lang="en-US" sz="1050"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rPr>
              <a:t>and Document Management</a:t>
            </a:r>
            <a:endParaRPr lang="en-US" sz="1050" dirty="0">
              <a:solidFill>
                <a:schemeClr val="accent6">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
        <p:nvSpPr>
          <p:cNvPr id="35" name="Rectangle 34"/>
          <p:cNvSpPr/>
          <p:nvPr/>
        </p:nvSpPr>
        <p:spPr bwMode="gray">
          <a:xfrm>
            <a:off x="6387401" y="3184436"/>
            <a:ext cx="2844000" cy="1031294"/>
          </a:xfrm>
          <a:prstGeom prst="rect">
            <a:avLst/>
          </a:prstGeom>
          <a:solidFill>
            <a:schemeClr val="accent1">
              <a:lumMod val="40000"/>
              <a:lumOff val="60000"/>
            </a:schemeClr>
          </a:solidFill>
          <a:ln w="9525" algn="ctr">
            <a:solidFill>
              <a:schemeClr val="tx1"/>
            </a:solidFill>
            <a:miter lim="800000"/>
          </a:ln>
          <a:effectLst/>
        </p:spPr>
        <p:txBody>
          <a:bodyPr lIns="63500" tIns="0" rIns="64800" bIns="0" rtlCol="0" anchor="ctr"/>
          <a:lstStyle/>
          <a:p>
            <a:pPr algn="ctr">
              <a:spcBef>
                <a:spcPct val="0"/>
              </a:spcBef>
              <a:buClrTx/>
              <a:buSzPct val="90000"/>
            </a:pPr>
            <a:endParaRPr lang="en-US" sz="1050" b="1" dirty="0">
              <a:solidFill>
                <a:schemeClr val="accent6">
                  <a:lumMod val="50000"/>
                </a:schemeClr>
              </a:solidFill>
              <a:latin typeface="Calibri" panose="020F0502020204030204" pitchFamily="34" charset="0"/>
              <a:cs typeface="Calibri" panose="020F0502020204030204" pitchFamily="34" charset="0"/>
            </a:endParaRPr>
          </a:p>
          <a:p>
            <a:pPr algn="ctr">
              <a:spcBef>
                <a:spcPct val="0"/>
              </a:spcBef>
              <a:buClrTx/>
              <a:buSzPct val="90000"/>
            </a:pPr>
            <a:r>
              <a:rPr lang="en-US" sz="2000" b="1" dirty="0">
                <a:solidFill>
                  <a:schemeClr val="accent6">
                    <a:lumMod val="50000"/>
                  </a:schemeClr>
                </a:solidFill>
                <a:latin typeface="Calibri" panose="020F0502020204030204" pitchFamily="34" charset="0"/>
                <a:cs typeface="Calibri" panose="020F0502020204030204" pitchFamily="34" charset="0"/>
              </a:rPr>
              <a:t>MES</a:t>
            </a:r>
            <a:endParaRPr lang="en-US" sz="1100" b="1" dirty="0">
              <a:solidFill>
                <a:schemeClr val="accent6">
                  <a:lumMod val="50000"/>
                </a:schemeClr>
              </a:solidFill>
              <a:latin typeface="Calibri" panose="020F0502020204030204" pitchFamily="34" charset="0"/>
              <a:cs typeface="Calibri" panose="020F0502020204030204" pitchFamily="34" charset="0"/>
            </a:endParaRPr>
          </a:p>
          <a:p>
            <a:pPr algn="ctr">
              <a:spcBef>
                <a:spcPct val="0"/>
              </a:spcBef>
              <a:buClrTx/>
              <a:buSzPct val="90000"/>
            </a:pPr>
            <a:r>
              <a:rPr lang="en-US" sz="1100" b="1" dirty="0">
                <a:solidFill>
                  <a:schemeClr val="accent6">
                    <a:lumMod val="50000"/>
                  </a:schemeClr>
                </a:solidFill>
                <a:latin typeface="Calibri" panose="020F0502020204030204" pitchFamily="34" charset="0"/>
                <a:cs typeface="Calibri" panose="020F0502020204030204" pitchFamily="34" charset="0"/>
              </a:rPr>
              <a:t>Manufacturing Execution System</a:t>
            </a:r>
            <a:endParaRPr lang="en-US" sz="1100" b="1" dirty="0">
              <a:solidFill>
                <a:schemeClr val="accent6">
                  <a:lumMod val="50000"/>
                </a:schemeClr>
              </a:solidFill>
              <a:latin typeface="Calibri" panose="020F0502020204030204" pitchFamily="34" charset="0"/>
              <a:cs typeface="Calibri" panose="020F0502020204030204" pitchFamily="34" charset="0"/>
            </a:endParaRPr>
          </a:p>
          <a:p>
            <a:pPr algn="ctr">
              <a:spcBef>
                <a:spcPct val="0"/>
              </a:spcBef>
              <a:buClrTx/>
              <a:buSzPct val="90000"/>
            </a:pPr>
            <a:r>
              <a:rPr lang="fr-FR" sz="1100" dirty="0">
                <a:solidFill>
                  <a:schemeClr val="accent6">
                    <a:lumMod val="50000"/>
                  </a:schemeClr>
                </a:solidFill>
                <a:latin typeface="Calibri" panose="020F0502020204030204" pitchFamily="34" charset="0"/>
                <a:cs typeface="Calibri" panose="020F0502020204030204" pitchFamily="34" charset="0"/>
              </a:rPr>
              <a:t>Management fin de : Production, Qualité, Maintenance, Inventaires – Suivi &amp; Localisation des En-cours, Outillages</a:t>
            </a:r>
            <a:endParaRPr lang="fr-FR" sz="1100" dirty="0">
              <a:solidFill>
                <a:schemeClr val="accent6">
                  <a:lumMod val="50000"/>
                </a:schemeClr>
              </a:solidFill>
              <a:latin typeface="Calibri" panose="020F0502020204030204" pitchFamily="34" charset="0"/>
              <a:cs typeface="Calibri" panose="020F0502020204030204" pitchFamily="34" charset="0"/>
            </a:endParaRPr>
          </a:p>
          <a:p>
            <a:pPr algn="ctr">
              <a:spcBef>
                <a:spcPct val="0"/>
              </a:spcBef>
              <a:buClrTx/>
              <a:buSzPct val="90000"/>
            </a:pPr>
            <a:endParaRPr lang="en-US" sz="1100" b="1" dirty="0">
              <a:solidFill>
                <a:schemeClr val="accent6">
                  <a:lumMod val="50000"/>
                </a:schemeClr>
              </a:solidFill>
              <a:latin typeface="Calibri" panose="020F0502020204030204" pitchFamily="34" charset="0"/>
              <a:cs typeface="Calibri" panose="020F0502020204030204" pitchFamily="34" charset="0"/>
            </a:endParaRPr>
          </a:p>
        </p:txBody>
      </p:sp>
      <p:sp>
        <p:nvSpPr>
          <p:cNvPr id="36" name="Rectangle 35"/>
          <p:cNvSpPr/>
          <p:nvPr/>
        </p:nvSpPr>
        <p:spPr bwMode="gray">
          <a:xfrm>
            <a:off x="6387401" y="4559103"/>
            <a:ext cx="2844000" cy="345655"/>
          </a:xfrm>
          <a:prstGeom prst="rect">
            <a:avLst/>
          </a:prstGeom>
          <a:solidFill>
            <a:schemeClr val="accent1">
              <a:lumMod val="60000"/>
              <a:lumOff val="40000"/>
            </a:schemeClr>
          </a:solidFill>
          <a:ln w="9525" algn="ctr">
            <a:solidFill>
              <a:schemeClr val="tx1"/>
            </a:solidFill>
            <a:miter lim="800000"/>
          </a:ln>
          <a:effectLst/>
        </p:spPr>
        <p:txBody>
          <a:bodyPr lIns="63500" tIns="0" rIns="64800" bIns="0" rtlCol="0" anchor="ctr"/>
          <a:lstStyle/>
          <a:p>
            <a:pPr algn="ctr">
              <a:spcBef>
                <a:spcPct val="0"/>
              </a:spcBef>
              <a:buClrTx/>
              <a:buSzPct val="90000"/>
            </a:pPr>
            <a:endParaRPr lang="en-US" sz="1050" b="1" dirty="0">
              <a:solidFill>
                <a:schemeClr val="accent6">
                  <a:lumMod val="50000"/>
                </a:schemeClr>
              </a:solidFill>
              <a:latin typeface="Calibri" panose="020F0502020204030204" pitchFamily="34" charset="0"/>
              <a:cs typeface="Calibri" panose="020F0502020204030204" pitchFamily="34" charset="0"/>
            </a:endParaRPr>
          </a:p>
          <a:p>
            <a:pPr algn="ctr">
              <a:spcBef>
                <a:spcPct val="0"/>
              </a:spcBef>
              <a:buClrTx/>
              <a:buSzPct val="90000"/>
            </a:pPr>
            <a:r>
              <a:rPr lang="en-US" sz="1050" b="1" dirty="0" err="1">
                <a:solidFill>
                  <a:schemeClr val="accent6">
                    <a:lumMod val="50000"/>
                  </a:schemeClr>
                </a:solidFill>
                <a:latin typeface="Calibri" panose="020F0502020204030204" pitchFamily="34" charset="0"/>
                <a:cs typeface="Calibri" panose="020F0502020204030204" pitchFamily="34" charset="0"/>
              </a:rPr>
              <a:t>Conduite</a:t>
            </a:r>
            <a:r>
              <a:rPr lang="en-US" sz="1050" b="1" dirty="0">
                <a:solidFill>
                  <a:schemeClr val="accent6">
                    <a:lumMod val="50000"/>
                  </a:schemeClr>
                </a:solidFill>
                <a:latin typeface="Calibri" panose="020F0502020204030204" pitchFamily="34" charset="0"/>
                <a:cs typeface="Calibri" panose="020F0502020204030204" pitchFamily="34" charset="0"/>
              </a:rPr>
              <a:t> – Supervision</a:t>
            </a:r>
            <a:endParaRPr lang="en-US" sz="1050" b="1" dirty="0">
              <a:solidFill>
                <a:schemeClr val="accent6">
                  <a:lumMod val="50000"/>
                </a:schemeClr>
              </a:solidFill>
              <a:latin typeface="Calibri" panose="020F0502020204030204" pitchFamily="34" charset="0"/>
              <a:cs typeface="Calibri" panose="020F0502020204030204" pitchFamily="34" charset="0"/>
            </a:endParaRPr>
          </a:p>
          <a:p>
            <a:pPr algn="ctr">
              <a:spcBef>
                <a:spcPct val="0"/>
              </a:spcBef>
              <a:buClrTx/>
              <a:buSzPct val="90000"/>
            </a:pPr>
            <a:r>
              <a:rPr lang="en-US" sz="1050" b="1" dirty="0">
                <a:solidFill>
                  <a:schemeClr val="accent6">
                    <a:lumMod val="50000"/>
                  </a:schemeClr>
                </a:solidFill>
                <a:latin typeface="Calibri" panose="020F0502020204030204" pitchFamily="34" charset="0"/>
                <a:cs typeface="Calibri" panose="020F0502020204030204" pitchFamily="34" charset="0"/>
              </a:rPr>
              <a:t>SCADA - HMI</a:t>
            </a:r>
            <a:endParaRPr lang="en-US" sz="1050" b="1" dirty="0">
              <a:solidFill>
                <a:schemeClr val="accent6">
                  <a:lumMod val="50000"/>
                </a:schemeClr>
              </a:solidFill>
              <a:latin typeface="Calibri" panose="020F0502020204030204" pitchFamily="34" charset="0"/>
              <a:cs typeface="Calibri" panose="020F0502020204030204" pitchFamily="34" charset="0"/>
            </a:endParaRPr>
          </a:p>
          <a:p>
            <a:pPr algn="ctr">
              <a:spcBef>
                <a:spcPct val="0"/>
              </a:spcBef>
              <a:buClrTx/>
              <a:buSzPct val="90000"/>
            </a:pPr>
            <a:endParaRPr lang="en-US" sz="1050" b="1" dirty="0">
              <a:solidFill>
                <a:schemeClr val="accent6">
                  <a:lumMod val="50000"/>
                </a:schemeClr>
              </a:solidFill>
              <a:latin typeface="Calibri" panose="020F0502020204030204" pitchFamily="34" charset="0"/>
              <a:cs typeface="Calibri" panose="020F0502020204030204" pitchFamily="34" charset="0"/>
            </a:endParaRPr>
          </a:p>
        </p:txBody>
      </p:sp>
      <p:sp>
        <p:nvSpPr>
          <p:cNvPr id="37" name="Rectangle 36"/>
          <p:cNvSpPr/>
          <p:nvPr/>
        </p:nvSpPr>
        <p:spPr bwMode="gray">
          <a:xfrm>
            <a:off x="6387401" y="5497346"/>
            <a:ext cx="2844000" cy="186884"/>
          </a:xfrm>
          <a:prstGeom prst="rect">
            <a:avLst/>
          </a:prstGeom>
          <a:solidFill>
            <a:schemeClr val="accent1">
              <a:lumMod val="50000"/>
            </a:schemeClr>
          </a:solidFill>
          <a:ln w="9525" algn="ctr">
            <a:solidFill>
              <a:schemeClr val="tx1"/>
            </a:solidFill>
            <a:miter lim="800000"/>
          </a:ln>
          <a:effectLst/>
        </p:spPr>
        <p:txBody>
          <a:bodyPr lIns="63500" tIns="0" rIns="64800" bIns="0" rtlCol="0" anchor="ctr"/>
          <a:lstStyle/>
          <a:p>
            <a:pPr algn="ctr">
              <a:spcBef>
                <a:spcPct val="0"/>
              </a:spcBef>
              <a:buClrTx/>
              <a:buSzPct val="90000"/>
            </a:pPr>
            <a:r>
              <a:rPr lang="en-US" sz="1050" b="1" dirty="0">
                <a:solidFill>
                  <a:schemeClr val="bg1"/>
                </a:solidFill>
                <a:latin typeface="Calibri" panose="020F0502020204030204" pitchFamily="34" charset="0"/>
                <a:cs typeface="Calibri" panose="020F0502020204030204" pitchFamily="34" charset="0"/>
              </a:rPr>
              <a:t>Sensors - Actuators</a:t>
            </a:r>
            <a:endParaRPr lang="en-US" sz="1050" b="1" dirty="0">
              <a:solidFill>
                <a:schemeClr val="bg1"/>
              </a:solidFill>
              <a:latin typeface="Calibri" panose="020F0502020204030204" pitchFamily="34" charset="0"/>
              <a:cs typeface="Calibri" panose="020F0502020204030204" pitchFamily="34" charset="0"/>
            </a:endParaRPr>
          </a:p>
        </p:txBody>
      </p:sp>
      <p:sp>
        <p:nvSpPr>
          <p:cNvPr id="38" name="Rectangle 37"/>
          <p:cNvSpPr/>
          <p:nvPr/>
        </p:nvSpPr>
        <p:spPr bwMode="gray">
          <a:xfrm>
            <a:off x="6387401" y="5133999"/>
            <a:ext cx="2844000" cy="186884"/>
          </a:xfrm>
          <a:prstGeom prst="rect">
            <a:avLst/>
          </a:prstGeom>
          <a:solidFill>
            <a:schemeClr val="accent1">
              <a:lumMod val="75000"/>
            </a:schemeClr>
          </a:solidFill>
          <a:ln w="9525" algn="ctr">
            <a:solidFill>
              <a:schemeClr val="tx1"/>
            </a:solidFill>
            <a:miter lim="800000"/>
          </a:ln>
          <a:effectLst/>
        </p:spPr>
        <p:txBody>
          <a:bodyPr lIns="63500" tIns="0" rIns="64800" bIns="0" rtlCol="0" anchor="ctr"/>
          <a:lstStyle/>
          <a:p>
            <a:pPr algn="ctr">
              <a:spcBef>
                <a:spcPct val="0"/>
              </a:spcBef>
              <a:buClrTx/>
              <a:buSzPct val="90000"/>
            </a:pPr>
            <a:r>
              <a:rPr lang="en-US" sz="1050" b="1" dirty="0">
                <a:solidFill>
                  <a:schemeClr val="bg1"/>
                </a:solidFill>
                <a:latin typeface="Calibri" panose="020F0502020204030204" pitchFamily="34" charset="0"/>
                <a:cs typeface="Calibri" panose="020F0502020204030204" pitchFamily="34" charset="0"/>
              </a:rPr>
              <a:t>Automation - SNCC - DC</a:t>
            </a:r>
            <a:endParaRPr lang="en-US" sz="1050" b="1" dirty="0">
              <a:solidFill>
                <a:schemeClr val="bg1"/>
              </a:solidFill>
              <a:latin typeface="Calibri" panose="020F0502020204030204" pitchFamily="34" charset="0"/>
              <a:cs typeface="Calibri" panose="020F0502020204030204" pitchFamily="34" charset="0"/>
            </a:endParaRPr>
          </a:p>
        </p:txBody>
      </p:sp>
      <p:sp>
        <p:nvSpPr>
          <p:cNvPr id="45" name="Rectangle 44"/>
          <p:cNvSpPr/>
          <p:nvPr/>
        </p:nvSpPr>
        <p:spPr>
          <a:xfrm>
            <a:off x="9516137" y="1627523"/>
            <a:ext cx="1174007" cy="1227311"/>
          </a:xfrm>
          <a:prstGeom prst="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47" name="Rectangle 46"/>
          <p:cNvSpPr/>
          <p:nvPr/>
        </p:nvSpPr>
        <p:spPr>
          <a:xfrm>
            <a:off x="9603984" y="1758570"/>
            <a:ext cx="411994" cy="212747"/>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48" name="Rectangle 47"/>
          <p:cNvSpPr/>
          <p:nvPr/>
        </p:nvSpPr>
        <p:spPr>
          <a:xfrm>
            <a:off x="10147064" y="1758570"/>
            <a:ext cx="411994" cy="212747"/>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49" name="Rectangle 48"/>
          <p:cNvSpPr/>
          <p:nvPr/>
        </p:nvSpPr>
        <p:spPr>
          <a:xfrm>
            <a:off x="9603984" y="2070329"/>
            <a:ext cx="411994" cy="212747"/>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sp>
        <p:nvSpPr>
          <p:cNvPr id="50" name="Rectangle 49"/>
          <p:cNvSpPr/>
          <p:nvPr/>
        </p:nvSpPr>
        <p:spPr>
          <a:xfrm>
            <a:off x="10147064" y="2070329"/>
            <a:ext cx="411994" cy="212747"/>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grpSp>
        <p:nvGrpSpPr>
          <p:cNvPr id="53" name="Groupe 52"/>
          <p:cNvGrpSpPr/>
          <p:nvPr/>
        </p:nvGrpSpPr>
        <p:grpSpPr>
          <a:xfrm>
            <a:off x="9774472" y="2381379"/>
            <a:ext cx="252000" cy="505719"/>
            <a:chOff x="9944595" y="2781876"/>
            <a:chExt cx="252000" cy="505719"/>
          </a:xfrm>
        </p:grpSpPr>
        <p:sp>
          <p:nvSpPr>
            <p:cNvPr id="51" name="Arc partiel 50"/>
            <p:cNvSpPr/>
            <p:nvPr/>
          </p:nvSpPr>
          <p:spPr>
            <a:xfrm rot="5400000">
              <a:off x="9872595" y="2963595"/>
              <a:ext cx="396000" cy="252000"/>
            </a:xfrm>
            <a:prstGeom prst="pie">
              <a:avLst>
                <a:gd name="adj1" fmla="val 5339779"/>
                <a:gd name="adj2" fmla="val 16200000"/>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Calibri" panose="020F0502020204030204" pitchFamily="34" charset="0"/>
                <a:cs typeface="Calibri" panose="020F0502020204030204" pitchFamily="34" charset="0"/>
              </a:endParaRPr>
            </a:p>
          </p:txBody>
        </p:sp>
        <p:sp>
          <p:nvSpPr>
            <p:cNvPr id="52" name="Ellipse 51"/>
            <p:cNvSpPr/>
            <p:nvPr/>
          </p:nvSpPr>
          <p:spPr>
            <a:xfrm>
              <a:off x="10016595" y="2781876"/>
              <a:ext cx="108000" cy="108000"/>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grpSp>
      <p:cxnSp>
        <p:nvCxnSpPr>
          <p:cNvPr id="55" name="Connecteur droit 54"/>
          <p:cNvCxnSpPr/>
          <p:nvPr/>
        </p:nvCxnSpPr>
        <p:spPr>
          <a:xfrm>
            <a:off x="10185987" y="2585076"/>
            <a:ext cx="360000" cy="0"/>
          </a:xfrm>
          <a:prstGeom prst="line">
            <a:avLst/>
          </a:prstGeom>
          <a:ln>
            <a:solidFill>
              <a:schemeClr val="accent6">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Connecteur droit 55"/>
          <p:cNvCxnSpPr/>
          <p:nvPr/>
        </p:nvCxnSpPr>
        <p:spPr>
          <a:xfrm rot="16200000">
            <a:off x="10395657" y="2693076"/>
            <a:ext cx="216000" cy="0"/>
          </a:xfrm>
          <a:prstGeom prst="line">
            <a:avLst/>
          </a:prstGeom>
          <a:ln>
            <a:solidFill>
              <a:schemeClr val="accent6">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7" name="Connecteur droit 56"/>
          <p:cNvCxnSpPr/>
          <p:nvPr/>
        </p:nvCxnSpPr>
        <p:spPr>
          <a:xfrm rot="16200000">
            <a:off x="10122753" y="2693076"/>
            <a:ext cx="216000" cy="0"/>
          </a:xfrm>
          <a:prstGeom prst="line">
            <a:avLst/>
          </a:prstGeom>
          <a:ln>
            <a:solidFill>
              <a:schemeClr val="accent6">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61" name="Groupe 60"/>
          <p:cNvGrpSpPr/>
          <p:nvPr/>
        </p:nvGrpSpPr>
        <p:grpSpPr>
          <a:xfrm>
            <a:off x="10266751" y="2379689"/>
            <a:ext cx="198473" cy="192687"/>
            <a:chOff x="10436874" y="2684489"/>
            <a:chExt cx="198473" cy="192687"/>
          </a:xfrm>
        </p:grpSpPr>
        <p:sp>
          <p:nvSpPr>
            <p:cNvPr id="58" name="Rectangle : coins arrondis 57"/>
            <p:cNvSpPr/>
            <p:nvPr/>
          </p:nvSpPr>
          <p:spPr>
            <a:xfrm>
              <a:off x="10436874" y="2684489"/>
              <a:ext cx="198473" cy="128758"/>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cxnSp>
          <p:nvCxnSpPr>
            <p:cNvPr id="59" name="Connecteur droit 58"/>
            <p:cNvCxnSpPr/>
            <p:nvPr/>
          </p:nvCxnSpPr>
          <p:spPr>
            <a:xfrm>
              <a:off x="10500110" y="2877176"/>
              <a:ext cx="72000" cy="0"/>
            </a:xfrm>
            <a:prstGeom prst="line">
              <a:avLst/>
            </a:prstGeom>
            <a:ln>
              <a:solidFill>
                <a:schemeClr val="accent6">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Connecteur droit 59"/>
            <p:cNvCxnSpPr/>
            <p:nvPr/>
          </p:nvCxnSpPr>
          <p:spPr>
            <a:xfrm rot="16200000">
              <a:off x="10500110" y="2841176"/>
              <a:ext cx="72000" cy="0"/>
            </a:xfrm>
            <a:prstGeom prst="line">
              <a:avLst/>
            </a:prstGeom>
            <a:ln>
              <a:solidFill>
                <a:schemeClr val="accent6">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3" name="Picture 8" descr="Circuit, diagram, electric, electronic, reed relay, reed switch icon -  Download on Iconfinder"/>
          <p:cNvPicPr>
            <a:picLocks noChangeAspect="1" noChangeArrowheads="1"/>
          </p:cNvPicPr>
          <p:nvPr/>
        </p:nvPicPr>
        <p:blipFill>
          <a:blip r:embed="rId1" cstate="screen"/>
          <a:srcRect/>
          <a:stretch>
            <a:fillRect/>
          </a:stretch>
        </p:blipFill>
        <p:spPr bwMode="auto">
          <a:xfrm>
            <a:off x="10076101" y="5386923"/>
            <a:ext cx="2880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Icônes Machine CNC au style iOS"/>
          <p:cNvPicPr>
            <a:picLocks noChangeAspect="1" noChangeArrowheads="1"/>
          </p:cNvPicPr>
          <p:nvPr/>
        </p:nvPicPr>
        <p:blipFill>
          <a:blip r:embed="rId2" cstate="screen"/>
          <a:srcRect/>
          <a:stretch>
            <a:fillRect/>
          </a:stretch>
        </p:blipFill>
        <p:spPr bwMode="auto">
          <a:xfrm>
            <a:off x="9522945" y="5282049"/>
            <a:ext cx="396000" cy="3960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6" descr="Ligne Noire Icône Pour La Production, L'industrie Et Des Véhicules à Moteur  De Machines Illustration de Vecteur - Illustration du manipulateur, logo:  154570983"/>
          <p:cNvPicPr>
            <a:picLocks noChangeAspect="1" noChangeArrowheads="1"/>
          </p:cNvPicPr>
          <p:nvPr/>
        </p:nvPicPr>
        <p:blipFill rotWithShape="1">
          <a:blip r:embed="rId3" cstate="screen"/>
          <a:srcRect l="16777" t="10390" r="11590" b="15209"/>
          <a:stretch>
            <a:fillRect/>
          </a:stretch>
        </p:blipFill>
        <p:spPr bwMode="auto">
          <a:xfrm>
            <a:off x="10507816" y="5323572"/>
            <a:ext cx="324000" cy="3365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utomation, controller, industry, plc, scada, factory icon - Download on  Iconfinder"/>
          <p:cNvPicPr>
            <a:picLocks noChangeAspect="1" noChangeArrowheads="1"/>
          </p:cNvPicPr>
          <p:nvPr/>
        </p:nvPicPr>
        <p:blipFill>
          <a:blip r:embed="rId4" cstate="screen"/>
          <a:srcRect/>
          <a:stretch>
            <a:fillRect/>
          </a:stretch>
        </p:blipFill>
        <p:spPr bwMode="auto">
          <a:xfrm>
            <a:off x="9649976" y="4388813"/>
            <a:ext cx="804761" cy="804761"/>
          </a:xfrm>
          <a:prstGeom prst="rect">
            <a:avLst/>
          </a:prstGeom>
          <a:noFill/>
          <a:extLst>
            <a:ext uri="{909E8E84-426E-40DD-AFC4-6F175D3DCCD1}">
              <a14:hiddenFill xmlns:a14="http://schemas.microsoft.com/office/drawing/2010/main">
                <a:solidFill>
                  <a:srgbClr val="FFFFFF"/>
                </a:solidFill>
              </a14:hiddenFill>
            </a:ext>
          </a:extLst>
        </p:spPr>
      </p:pic>
      <p:grpSp>
        <p:nvGrpSpPr>
          <p:cNvPr id="67" name="Groupe 66"/>
          <p:cNvGrpSpPr/>
          <p:nvPr/>
        </p:nvGrpSpPr>
        <p:grpSpPr>
          <a:xfrm>
            <a:off x="9537293" y="3156834"/>
            <a:ext cx="1191526" cy="1038630"/>
            <a:chOff x="3962400" y="1193303"/>
            <a:chExt cx="4856221" cy="2802420"/>
          </a:xfrm>
        </p:grpSpPr>
        <p:cxnSp>
          <p:nvCxnSpPr>
            <p:cNvPr id="68" name="Connecteur droit 67"/>
            <p:cNvCxnSpPr/>
            <p:nvPr/>
          </p:nvCxnSpPr>
          <p:spPr>
            <a:xfrm>
              <a:off x="3962400" y="2676163"/>
              <a:ext cx="0" cy="1319560"/>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Connecteur droit 68"/>
            <p:cNvCxnSpPr/>
            <p:nvPr/>
          </p:nvCxnSpPr>
          <p:spPr>
            <a:xfrm>
              <a:off x="8815250" y="2293582"/>
              <a:ext cx="0" cy="1692000"/>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Connecteur droit 69"/>
            <p:cNvCxnSpPr/>
            <p:nvPr/>
          </p:nvCxnSpPr>
          <p:spPr>
            <a:xfrm>
              <a:off x="3962400" y="3995723"/>
              <a:ext cx="4852850" cy="0"/>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Connecteur droit 70"/>
            <p:cNvCxnSpPr/>
            <p:nvPr/>
          </p:nvCxnSpPr>
          <p:spPr>
            <a:xfrm flipH="1">
              <a:off x="3962400" y="1193303"/>
              <a:ext cx="127489" cy="1511887"/>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Connecteur droit 71"/>
            <p:cNvCxnSpPr/>
            <p:nvPr/>
          </p:nvCxnSpPr>
          <p:spPr>
            <a:xfrm>
              <a:off x="4381467" y="1206474"/>
              <a:ext cx="135710" cy="1518649"/>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Connecteur droit 72"/>
            <p:cNvCxnSpPr/>
            <p:nvPr/>
          </p:nvCxnSpPr>
          <p:spPr>
            <a:xfrm>
              <a:off x="4089889" y="1200858"/>
              <a:ext cx="291578" cy="5617"/>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Connecteur droit 73"/>
            <p:cNvCxnSpPr/>
            <p:nvPr/>
          </p:nvCxnSpPr>
          <p:spPr>
            <a:xfrm>
              <a:off x="7740731" y="2293582"/>
              <a:ext cx="0" cy="433900"/>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Connecteur droit 74"/>
            <p:cNvCxnSpPr/>
            <p:nvPr/>
          </p:nvCxnSpPr>
          <p:spPr>
            <a:xfrm>
              <a:off x="6666213" y="2293582"/>
              <a:ext cx="0" cy="433900"/>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Connecteur droit 75"/>
            <p:cNvCxnSpPr/>
            <p:nvPr/>
          </p:nvCxnSpPr>
          <p:spPr>
            <a:xfrm>
              <a:off x="5591695" y="2293582"/>
              <a:ext cx="0" cy="433900"/>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Connecteur droit 76"/>
            <p:cNvCxnSpPr/>
            <p:nvPr/>
          </p:nvCxnSpPr>
          <p:spPr>
            <a:xfrm>
              <a:off x="4051756" y="1571917"/>
              <a:ext cx="360000" cy="0"/>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Connecteur droit 77"/>
            <p:cNvCxnSpPr/>
            <p:nvPr/>
          </p:nvCxnSpPr>
          <p:spPr>
            <a:xfrm flipH="1">
              <a:off x="4510971" y="2293582"/>
              <a:ext cx="1077891" cy="423232"/>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Connecteur droit 78"/>
            <p:cNvCxnSpPr/>
            <p:nvPr/>
          </p:nvCxnSpPr>
          <p:spPr>
            <a:xfrm flipH="1">
              <a:off x="5588322" y="2293582"/>
              <a:ext cx="1077891" cy="423232"/>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Connecteur droit 79"/>
            <p:cNvCxnSpPr/>
            <p:nvPr/>
          </p:nvCxnSpPr>
          <p:spPr>
            <a:xfrm flipH="1">
              <a:off x="6659467" y="2293582"/>
              <a:ext cx="1077891" cy="423232"/>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Connecteur droit 80"/>
            <p:cNvCxnSpPr/>
            <p:nvPr/>
          </p:nvCxnSpPr>
          <p:spPr>
            <a:xfrm flipH="1">
              <a:off x="7740730" y="2293582"/>
              <a:ext cx="1077891" cy="423232"/>
            </a:xfrm>
            <a:prstGeom prst="line">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5" name="Groupe 84"/>
          <p:cNvGrpSpPr/>
          <p:nvPr/>
        </p:nvGrpSpPr>
        <p:grpSpPr>
          <a:xfrm>
            <a:off x="9777470" y="3746004"/>
            <a:ext cx="252000" cy="505719"/>
            <a:chOff x="9944595" y="2781876"/>
            <a:chExt cx="252000" cy="505719"/>
          </a:xfrm>
        </p:grpSpPr>
        <p:sp>
          <p:nvSpPr>
            <p:cNvPr id="86" name="Arc partiel 85"/>
            <p:cNvSpPr/>
            <p:nvPr/>
          </p:nvSpPr>
          <p:spPr>
            <a:xfrm rot="5400000">
              <a:off x="9872595" y="2963595"/>
              <a:ext cx="396000" cy="252000"/>
            </a:xfrm>
            <a:prstGeom prst="pie">
              <a:avLst>
                <a:gd name="adj1" fmla="val 5339779"/>
                <a:gd name="adj2" fmla="val 16200000"/>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Calibri" panose="020F0502020204030204" pitchFamily="34" charset="0"/>
                <a:cs typeface="Calibri" panose="020F0502020204030204" pitchFamily="34" charset="0"/>
              </a:endParaRPr>
            </a:p>
          </p:txBody>
        </p:sp>
        <p:sp>
          <p:nvSpPr>
            <p:cNvPr id="87" name="Ellipse 86"/>
            <p:cNvSpPr/>
            <p:nvPr/>
          </p:nvSpPr>
          <p:spPr>
            <a:xfrm>
              <a:off x="10016595" y="2781876"/>
              <a:ext cx="108000" cy="108000"/>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grpSp>
      <p:sp>
        <p:nvSpPr>
          <p:cNvPr id="89" name="Rectangle : coins arrondis 88"/>
          <p:cNvSpPr/>
          <p:nvPr/>
        </p:nvSpPr>
        <p:spPr>
          <a:xfrm>
            <a:off x="10076101" y="3798490"/>
            <a:ext cx="198473" cy="128758"/>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anose="020F0502020204030204" pitchFamily="34" charset="0"/>
              <a:cs typeface="Calibri" panose="020F0502020204030204" pitchFamily="34" charset="0"/>
            </a:endParaRPr>
          </a:p>
        </p:txBody>
      </p:sp>
      <p:cxnSp>
        <p:nvCxnSpPr>
          <p:cNvPr id="18" name="Connecteur droit avec flèche 17"/>
          <p:cNvCxnSpPr/>
          <p:nvPr/>
        </p:nvCxnSpPr>
        <p:spPr bwMode="gray">
          <a:xfrm>
            <a:off x="8180487" y="2982427"/>
            <a:ext cx="0" cy="216000"/>
          </a:xfrm>
          <a:prstGeom prst="straightConnector1">
            <a:avLst/>
          </a:prstGeom>
          <a:noFill/>
          <a:ln w="6350">
            <a:solidFill>
              <a:schemeClr val="tx1"/>
            </a:solidFill>
            <a:round/>
            <a:headEnd type="none" w="med" len="med"/>
            <a:tailEnd type="triangle" w="med" len="med"/>
          </a:ln>
          <a:effectLst/>
        </p:spPr>
      </p:cxnSp>
      <p:cxnSp>
        <p:nvCxnSpPr>
          <p:cNvPr id="19" name="Connecteur droit avec flèche 18"/>
          <p:cNvCxnSpPr/>
          <p:nvPr/>
        </p:nvCxnSpPr>
        <p:spPr bwMode="gray">
          <a:xfrm>
            <a:off x="6881143" y="4229501"/>
            <a:ext cx="0" cy="324000"/>
          </a:xfrm>
          <a:prstGeom prst="straightConnector1">
            <a:avLst/>
          </a:prstGeom>
          <a:noFill/>
          <a:ln w="6350">
            <a:solidFill>
              <a:schemeClr val="tx1"/>
            </a:solidFill>
            <a:round/>
            <a:headEnd type="none" w="med" len="med"/>
            <a:tailEnd type="triangle" w="med" len="med"/>
          </a:ln>
          <a:effectLst/>
        </p:spPr>
      </p:cxnSp>
      <p:cxnSp>
        <p:nvCxnSpPr>
          <p:cNvPr id="20" name="Connecteur droit avec flèche 19"/>
          <p:cNvCxnSpPr/>
          <p:nvPr/>
        </p:nvCxnSpPr>
        <p:spPr bwMode="gray">
          <a:xfrm>
            <a:off x="8180487" y="4229501"/>
            <a:ext cx="0" cy="324000"/>
          </a:xfrm>
          <a:prstGeom prst="straightConnector1">
            <a:avLst/>
          </a:prstGeom>
          <a:noFill/>
          <a:ln w="6350">
            <a:solidFill>
              <a:schemeClr val="tx1"/>
            </a:solidFill>
            <a:round/>
            <a:headEnd type="none" w="med" len="med"/>
            <a:tailEnd type="triangle" w="med" len="med"/>
          </a:ln>
          <a:effectLst/>
        </p:spPr>
      </p:cxnSp>
      <p:cxnSp>
        <p:nvCxnSpPr>
          <p:cNvPr id="21" name="Connecteur droit avec flèche 20"/>
          <p:cNvCxnSpPr/>
          <p:nvPr/>
        </p:nvCxnSpPr>
        <p:spPr bwMode="gray">
          <a:xfrm flipV="1">
            <a:off x="8830159" y="2982427"/>
            <a:ext cx="0" cy="216000"/>
          </a:xfrm>
          <a:prstGeom prst="straightConnector1">
            <a:avLst/>
          </a:prstGeom>
          <a:noFill/>
          <a:ln w="6350">
            <a:solidFill>
              <a:schemeClr val="tx1"/>
            </a:solidFill>
            <a:round/>
            <a:headEnd type="none" w="med" len="med"/>
            <a:tailEnd type="triangle" w="med" len="med"/>
          </a:ln>
          <a:effectLst/>
        </p:spPr>
      </p:cxnSp>
      <p:cxnSp>
        <p:nvCxnSpPr>
          <p:cNvPr id="22" name="Connecteur droit avec flèche 21"/>
          <p:cNvCxnSpPr/>
          <p:nvPr/>
        </p:nvCxnSpPr>
        <p:spPr bwMode="gray">
          <a:xfrm flipV="1">
            <a:off x="7530815" y="2982427"/>
            <a:ext cx="0" cy="216000"/>
          </a:xfrm>
          <a:prstGeom prst="straightConnector1">
            <a:avLst/>
          </a:prstGeom>
          <a:noFill/>
          <a:ln w="6350">
            <a:solidFill>
              <a:schemeClr val="tx1"/>
            </a:solidFill>
            <a:round/>
            <a:headEnd type="none" w="med" len="med"/>
            <a:tailEnd type="triangle" w="med" len="med"/>
          </a:ln>
          <a:effectLst/>
        </p:spPr>
      </p:cxnSp>
      <p:cxnSp>
        <p:nvCxnSpPr>
          <p:cNvPr id="23" name="Connecteur droit avec flèche 22"/>
          <p:cNvCxnSpPr/>
          <p:nvPr/>
        </p:nvCxnSpPr>
        <p:spPr bwMode="gray">
          <a:xfrm flipV="1">
            <a:off x="7530815" y="4229501"/>
            <a:ext cx="0" cy="324000"/>
          </a:xfrm>
          <a:prstGeom prst="straightConnector1">
            <a:avLst/>
          </a:prstGeom>
          <a:noFill/>
          <a:ln w="6350">
            <a:solidFill>
              <a:schemeClr val="tx1"/>
            </a:solidFill>
            <a:round/>
            <a:headEnd type="none" w="med" len="med"/>
            <a:tailEnd type="triangle" w="med" len="med"/>
          </a:ln>
          <a:effectLst/>
        </p:spPr>
      </p:cxnSp>
      <p:cxnSp>
        <p:nvCxnSpPr>
          <p:cNvPr id="24" name="Connecteur droit avec flèche 23"/>
          <p:cNvCxnSpPr/>
          <p:nvPr/>
        </p:nvCxnSpPr>
        <p:spPr bwMode="gray">
          <a:xfrm flipV="1">
            <a:off x="8830159" y="4229501"/>
            <a:ext cx="0" cy="324000"/>
          </a:xfrm>
          <a:prstGeom prst="straightConnector1">
            <a:avLst/>
          </a:prstGeom>
          <a:noFill/>
          <a:ln w="6350">
            <a:solidFill>
              <a:schemeClr val="tx1"/>
            </a:solidFill>
            <a:round/>
            <a:headEnd type="none" w="med" len="med"/>
            <a:tailEnd type="triangle" w="med" len="med"/>
          </a:ln>
          <a:effectLst/>
        </p:spPr>
      </p:cxnSp>
      <p:cxnSp>
        <p:nvCxnSpPr>
          <p:cNvPr id="25" name="Connecteur droit avec flèche 24"/>
          <p:cNvCxnSpPr/>
          <p:nvPr/>
        </p:nvCxnSpPr>
        <p:spPr bwMode="gray">
          <a:xfrm flipV="1">
            <a:off x="6881143" y="2982427"/>
            <a:ext cx="0" cy="216000"/>
          </a:xfrm>
          <a:prstGeom prst="straightConnector1">
            <a:avLst/>
          </a:prstGeom>
          <a:noFill/>
          <a:ln w="6350">
            <a:solidFill>
              <a:schemeClr val="tx1"/>
            </a:solidFill>
            <a:round/>
            <a:headEnd type="triangle" w="med" len="med"/>
            <a:tailEnd type="triangle" w="med" len="med"/>
          </a:ln>
          <a:effectLst/>
        </p:spPr>
      </p:cxnSp>
      <p:cxnSp>
        <p:nvCxnSpPr>
          <p:cNvPr id="26" name="Connecteur droit avec flèche 25"/>
          <p:cNvCxnSpPr/>
          <p:nvPr/>
        </p:nvCxnSpPr>
        <p:spPr bwMode="gray">
          <a:xfrm flipH="1">
            <a:off x="6881143" y="4926673"/>
            <a:ext cx="0" cy="216000"/>
          </a:xfrm>
          <a:prstGeom prst="straightConnector1">
            <a:avLst/>
          </a:prstGeom>
          <a:noFill/>
          <a:ln w="6350">
            <a:solidFill>
              <a:schemeClr val="tx1"/>
            </a:solidFill>
            <a:round/>
            <a:headEnd type="none" w="med" len="med"/>
            <a:tailEnd type="triangle" w="med" len="med"/>
          </a:ln>
          <a:effectLst/>
        </p:spPr>
      </p:cxnSp>
      <p:cxnSp>
        <p:nvCxnSpPr>
          <p:cNvPr id="27" name="Connecteur droit avec flèche 26"/>
          <p:cNvCxnSpPr/>
          <p:nvPr/>
        </p:nvCxnSpPr>
        <p:spPr bwMode="gray">
          <a:xfrm flipH="1">
            <a:off x="8180487" y="4926673"/>
            <a:ext cx="0" cy="216000"/>
          </a:xfrm>
          <a:prstGeom prst="straightConnector1">
            <a:avLst/>
          </a:prstGeom>
          <a:noFill/>
          <a:ln w="6350">
            <a:solidFill>
              <a:schemeClr val="tx1"/>
            </a:solidFill>
            <a:round/>
            <a:headEnd type="none" w="med" len="med"/>
            <a:tailEnd type="triangle" w="med" len="med"/>
          </a:ln>
          <a:effectLst/>
        </p:spPr>
      </p:cxnSp>
      <p:cxnSp>
        <p:nvCxnSpPr>
          <p:cNvPr id="28" name="Connecteur droit avec flèche 27"/>
          <p:cNvCxnSpPr/>
          <p:nvPr/>
        </p:nvCxnSpPr>
        <p:spPr bwMode="gray">
          <a:xfrm flipH="1" flipV="1">
            <a:off x="7530815" y="4926673"/>
            <a:ext cx="0" cy="216000"/>
          </a:xfrm>
          <a:prstGeom prst="straightConnector1">
            <a:avLst/>
          </a:prstGeom>
          <a:noFill/>
          <a:ln w="6350">
            <a:solidFill>
              <a:schemeClr val="tx1"/>
            </a:solidFill>
            <a:round/>
            <a:headEnd type="none" w="med" len="med"/>
            <a:tailEnd type="triangle" w="med" len="med"/>
          </a:ln>
          <a:effectLst/>
        </p:spPr>
      </p:cxnSp>
      <p:cxnSp>
        <p:nvCxnSpPr>
          <p:cNvPr id="29" name="Connecteur droit avec flèche 28"/>
          <p:cNvCxnSpPr/>
          <p:nvPr/>
        </p:nvCxnSpPr>
        <p:spPr bwMode="gray">
          <a:xfrm flipH="1" flipV="1">
            <a:off x="8830159" y="4926673"/>
            <a:ext cx="0" cy="216000"/>
          </a:xfrm>
          <a:prstGeom prst="straightConnector1">
            <a:avLst/>
          </a:prstGeom>
          <a:noFill/>
          <a:ln w="6350">
            <a:solidFill>
              <a:schemeClr val="tx1"/>
            </a:solidFill>
            <a:round/>
            <a:headEnd type="none" w="med" len="med"/>
            <a:tailEnd type="triangle" w="med" len="med"/>
          </a:ln>
          <a:effectLst/>
        </p:spPr>
      </p:cxnSp>
      <p:cxnSp>
        <p:nvCxnSpPr>
          <p:cNvPr id="30" name="Connecteur droit avec flèche 29"/>
          <p:cNvCxnSpPr/>
          <p:nvPr/>
        </p:nvCxnSpPr>
        <p:spPr bwMode="gray">
          <a:xfrm flipH="1" flipV="1">
            <a:off x="7530815" y="5330582"/>
            <a:ext cx="0" cy="180000"/>
          </a:xfrm>
          <a:prstGeom prst="straightConnector1">
            <a:avLst/>
          </a:prstGeom>
          <a:noFill/>
          <a:ln w="6350">
            <a:solidFill>
              <a:schemeClr val="tx1"/>
            </a:solidFill>
            <a:round/>
            <a:headEnd type="none" w="med" len="med"/>
            <a:tailEnd type="triangle" w="med" len="med"/>
          </a:ln>
          <a:effectLst/>
        </p:spPr>
      </p:cxnSp>
      <p:cxnSp>
        <p:nvCxnSpPr>
          <p:cNvPr id="31" name="Connecteur droit avec flèche 30"/>
          <p:cNvCxnSpPr/>
          <p:nvPr/>
        </p:nvCxnSpPr>
        <p:spPr bwMode="gray">
          <a:xfrm flipH="1" flipV="1">
            <a:off x="8830159" y="5330582"/>
            <a:ext cx="0" cy="180000"/>
          </a:xfrm>
          <a:prstGeom prst="straightConnector1">
            <a:avLst/>
          </a:prstGeom>
          <a:noFill/>
          <a:ln w="6350">
            <a:solidFill>
              <a:schemeClr val="tx1"/>
            </a:solidFill>
            <a:round/>
            <a:headEnd type="none" w="med" len="med"/>
            <a:tailEnd type="triangle" w="med" len="med"/>
          </a:ln>
          <a:effectLst/>
        </p:spPr>
      </p:cxnSp>
      <p:cxnSp>
        <p:nvCxnSpPr>
          <p:cNvPr id="32" name="Connecteur droit avec flèche 31"/>
          <p:cNvCxnSpPr/>
          <p:nvPr/>
        </p:nvCxnSpPr>
        <p:spPr bwMode="gray">
          <a:xfrm>
            <a:off x="8180487" y="5330582"/>
            <a:ext cx="0" cy="180000"/>
          </a:xfrm>
          <a:prstGeom prst="straightConnector1">
            <a:avLst/>
          </a:prstGeom>
          <a:noFill/>
          <a:ln w="6350">
            <a:solidFill>
              <a:schemeClr val="tx1"/>
            </a:solidFill>
            <a:round/>
            <a:headEnd type="none" w="med" len="med"/>
            <a:tailEnd type="triangle" w="med" len="med"/>
          </a:ln>
          <a:effectLst/>
        </p:spPr>
      </p:cxnSp>
      <p:cxnSp>
        <p:nvCxnSpPr>
          <p:cNvPr id="33" name="Connecteur droit avec flèche 32"/>
          <p:cNvCxnSpPr/>
          <p:nvPr/>
        </p:nvCxnSpPr>
        <p:spPr bwMode="gray">
          <a:xfrm>
            <a:off x="6881143" y="5330582"/>
            <a:ext cx="0" cy="180000"/>
          </a:xfrm>
          <a:prstGeom prst="straightConnector1">
            <a:avLst/>
          </a:prstGeom>
          <a:noFill/>
          <a:ln w="6350">
            <a:solidFill>
              <a:schemeClr val="tx1"/>
            </a:solidFill>
            <a:round/>
            <a:headEnd type="none" w="med" len="med"/>
            <a:tailEnd type="triangle" w="med" len="med"/>
          </a:ln>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nvGrpSpPr>
        <p:grpSpPr>
          <a:xfrm>
            <a:off x="7602278" y="4699258"/>
            <a:ext cx="3922584" cy="933542"/>
            <a:chOff x="4471583" y="3051772"/>
            <a:chExt cx="3105391" cy="933542"/>
          </a:xfrm>
        </p:grpSpPr>
        <p:sp>
          <p:nvSpPr>
            <p:cNvPr id="17" name="Forme 16"/>
            <p:cNvSpPr/>
            <p:nvPr/>
          </p:nvSpPr>
          <p:spPr>
            <a:xfrm rot="10800000">
              <a:off x="4471583" y="3051772"/>
              <a:ext cx="3105391" cy="933542"/>
            </a:xfrm>
            <a:prstGeom prst="nonIsoscelesTrapezoid">
              <a:avLst>
                <a:gd name="adj1" fmla="val 0"/>
                <a:gd name="adj2" fmla="val 85143"/>
              </a:avLst>
            </a:prstGeom>
            <a:ln>
              <a:solidFill>
                <a:schemeClr val="accent1">
                  <a:lumMod val="50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fr-FR" dirty="0">
                <a:latin typeface="Calibri" panose="020F0502020204030204" pitchFamily="34" charset="0"/>
                <a:cs typeface="Calibri" panose="020F0502020204030204" pitchFamily="34" charset="0"/>
              </a:endParaRPr>
            </a:p>
          </p:txBody>
        </p:sp>
        <p:sp>
          <p:nvSpPr>
            <p:cNvPr id="18" name="Forme 4"/>
            <p:cNvSpPr txBox="1"/>
            <p:nvPr/>
          </p:nvSpPr>
          <p:spPr>
            <a:xfrm rot="21600000">
              <a:off x="5152342" y="3051772"/>
              <a:ext cx="2424631" cy="933542"/>
            </a:xfrm>
            <a:prstGeom prst="rect">
              <a:avLst/>
            </a:prstGeom>
            <a:ln>
              <a:solidFill>
                <a:schemeClr val="accent1">
                  <a:lumMod val="50000"/>
                </a:schemeClr>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247650" rIns="247650" bIns="247650" numCol="1" spcCol="1270" anchor="ctr" anchorCtr="0">
              <a:noAutofit/>
            </a:bodyPr>
            <a:lstStyle/>
            <a:p>
              <a:pPr marL="0" lvl="1" indent="0" algn="l" defTabSz="488950">
                <a:lnSpc>
                  <a:spcPct val="90000"/>
                </a:lnSpc>
                <a:spcBef>
                  <a:spcPct val="0"/>
                </a:spcBef>
                <a:spcAft>
                  <a:spcPct val="15000"/>
                </a:spcAft>
                <a:buChar char="•"/>
              </a:pPr>
              <a:endParaRPr lang="fr-FR" sz="1100" b="0" kern="1200" dirty="0">
                <a:solidFill>
                  <a:srgbClr val="000000"/>
                </a:solidFill>
                <a:latin typeface="Calibri" panose="020F0502020204030204" pitchFamily="34" charset="0"/>
                <a:cs typeface="Calibri" panose="020F0502020204030204" pitchFamily="34" charset="0"/>
              </a:endParaRPr>
            </a:p>
          </p:txBody>
        </p:sp>
      </p:grpSp>
      <p:sp>
        <p:nvSpPr>
          <p:cNvPr id="2" name="Titre 1"/>
          <p:cNvSpPr>
            <a:spLocks noGrp="1"/>
          </p:cNvSpPr>
          <p:nvPr>
            <p:ph type="title"/>
          </p:nvPr>
        </p:nvSpPr>
        <p:spPr/>
        <p:txBody>
          <a:bodyPr/>
          <a:lstStyle/>
          <a:p>
            <a:r>
              <a:rPr lang="fr-FR" dirty="0">
                <a:latin typeface="Calibri" panose="020F0502020204030204" pitchFamily="34" charset="0"/>
                <a:cs typeface="Calibri" panose="020F0502020204030204" pitchFamily="34" charset="0"/>
              </a:rPr>
              <a:t>Le MES et sa place dans les Systèmes d’Information de Production</a:t>
            </a:r>
            <a:endParaRPr lang="fr-FR" dirty="0">
              <a:latin typeface="Calibri" panose="020F0502020204030204" pitchFamily="34" charset="0"/>
              <a:cs typeface="Calibri" panose="020F0502020204030204" pitchFamily="34" charset="0"/>
            </a:endParaRPr>
          </a:p>
        </p:txBody>
      </p:sp>
      <p:sp>
        <p:nvSpPr>
          <p:cNvPr id="4" name="Espace réservé de la date 3"/>
          <p:cNvSpPr>
            <a:spLocks noGrp="1"/>
          </p:cNvSpPr>
          <p:nvPr>
            <p:ph type="dt" sz="half" idx="2"/>
          </p:nvPr>
        </p:nvSpPr>
        <p:spPr/>
        <p:txBody>
          <a:bodyPr/>
          <a:lstStyle/>
          <a:p>
            <a:r>
              <a:rPr lang="fr-FR" dirty="0">
                <a:latin typeface="Calibri" panose="020F0502020204030204" pitchFamily="34" charset="0"/>
                <a:cs typeface="Calibri" panose="020F0502020204030204" pitchFamily="34" charset="0"/>
              </a:rPr>
              <a:t>2023</a:t>
            </a:r>
            <a:endParaRPr lang="fr-FR" dirty="0">
              <a:latin typeface="Calibri" panose="020F0502020204030204" pitchFamily="34" charset="0"/>
              <a:cs typeface="Calibri" panose="020F0502020204030204" pitchFamily="34" charset="0"/>
            </a:endParaRPr>
          </a:p>
        </p:txBody>
      </p:sp>
      <p:sp>
        <p:nvSpPr>
          <p:cNvPr id="5" name="Espace réservé du pied de page 4"/>
          <p:cNvSpPr>
            <a:spLocks noGrp="1"/>
          </p:cNvSpPr>
          <p:nvPr>
            <p:ph type="ftr" sz="quarter" idx="3"/>
          </p:nvPr>
        </p:nvSpPr>
        <p:spPr/>
        <p:txBody>
          <a:bodyPr/>
          <a:lstStyle/>
          <a:p>
            <a:r>
              <a:rPr lang="fr-FR" dirty="0">
                <a:latin typeface="Calibri" panose="020F0502020204030204" pitchFamily="34" charset="0"/>
                <a:cs typeface="Calibri" panose="020F0502020204030204" pitchFamily="34" charset="0"/>
              </a:rPr>
              <a:t>MES</a:t>
            </a:r>
            <a:endParaRPr lang="fr-FR" dirty="0">
              <a:latin typeface="Calibri" panose="020F0502020204030204" pitchFamily="34" charset="0"/>
              <a:cs typeface="Calibri" panose="020F0502020204030204" pitchFamily="34" charset="0"/>
            </a:endParaRPr>
          </a:p>
        </p:txBody>
      </p:sp>
      <p:sp>
        <p:nvSpPr>
          <p:cNvPr id="6" name="Espace réservé du numéro de diapositive 5"/>
          <p:cNvSpPr>
            <a:spLocks noGrp="1"/>
          </p:cNvSpPr>
          <p:nvPr>
            <p:ph type="sldNum" sz="quarter" idx="4"/>
          </p:nvPr>
        </p:nvSpPr>
        <p:spPr/>
        <p:txBody>
          <a:bodyPr/>
          <a:lstStyle/>
          <a:p>
            <a:fld id="{E527FD2F-592C-49CF-A887-8422598035D5}" type="slidenum">
              <a:rPr lang="fr-FR" smtClean="0">
                <a:latin typeface="Calibri" panose="020F0502020204030204" pitchFamily="34" charset="0"/>
                <a:cs typeface="Calibri" panose="020F0502020204030204" pitchFamily="34" charset="0"/>
              </a:rPr>
            </a:fld>
            <a:endParaRPr lang="fr-FR" dirty="0">
              <a:latin typeface="Calibri" panose="020F0502020204030204" pitchFamily="34" charset="0"/>
              <a:cs typeface="Calibri" panose="020F0502020204030204" pitchFamily="34" charset="0"/>
            </a:endParaRPr>
          </a:p>
        </p:txBody>
      </p:sp>
      <p:graphicFrame>
        <p:nvGraphicFramePr>
          <p:cNvPr id="7" name="Diagramme 6"/>
          <p:cNvGraphicFramePr/>
          <p:nvPr/>
        </p:nvGraphicFramePr>
        <p:xfrm>
          <a:off x="1732196" y="1710145"/>
          <a:ext cx="9777638" cy="3937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8" name="Connecteur droit avec flèche 10"/>
          <p:cNvCxnSpPr>
            <a:cxnSpLocks noChangeShapeType="1"/>
          </p:cNvCxnSpPr>
          <p:nvPr/>
        </p:nvCxnSpPr>
        <p:spPr bwMode="gray">
          <a:xfrm>
            <a:off x="422826" y="1836208"/>
            <a:ext cx="15875" cy="3600000"/>
          </a:xfrm>
          <a:prstGeom prst="straightConnector1">
            <a:avLst/>
          </a:prstGeom>
          <a:noFill/>
          <a:ln w="25400">
            <a:solidFill>
              <a:schemeClr val="tx2"/>
            </a:solidFill>
            <a:round/>
            <a:tailEnd type="arrow" w="med" len="med"/>
          </a:ln>
        </p:spPr>
      </p:cxnSp>
      <p:cxnSp>
        <p:nvCxnSpPr>
          <p:cNvPr id="9" name="Connecteur droit avec flèche 8"/>
          <p:cNvCxnSpPr/>
          <p:nvPr/>
        </p:nvCxnSpPr>
        <p:spPr bwMode="gray">
          <a:xfrm flipH="1" flipV="1">
            <a:off x="1213401" y="1836208"/>
            <a:ext cx="4763" cy="3600000"/>
          </a:xfrm>
          <a:prstGeom prst="straightConnector1">
            <a:avLst/>
          </a:prstGeom>
          <a:noFill/>
          <a:ln w="25400">
            <a:solidFill>
              <a:schemeClr val="tx2">
                <a:lumMod val="75000"/>
              </a:schemeClr>
            </a:solidFill>
            <a:round/>
            <a:tailEnd type="arrow"/>
          </a:ln>
          <a:effectLst/>
        </p:spPr>
      </p:cxnSp>
      <p:sp>
        <p:nvSpPr>
          <p:cNvPr id="10" name="ZoneTexte 9"/>
          <p:cNvSpPr txBox="1"/>
          <p:nvPr/>
        </p:nvSpPr>
        <p:spPr bwMode="auto">
          <a:xfrm>
            <a:off x="94214" y="1581256"/>
            <a:ext cx="752475" cy="215444"/>
          </a:xfrm>
          <a:prstGeom prst="rect">
            <a:avLst/>
          </a:prstGeom>
          <a:solidFill>
            <a:schemeClr val="tx2">
              <a:lumMod val="75000"/>
            </a:schemeClr>
          </a:solidFill>
          <a:ln w="9525" algn="ctr">
            <a:solidFill>
              <a:schemeClr val="tx2">
                <a:lumMod val="75000"/>
              </a:schemeClr>
            </a:solidFill>
            <a:miter lim="800000"/>
          </a:ln>
          <a:effectLst/>
        </p:spPr>
        <p:txBody>
          <a:bodyPr lIns="0" tIns="0" rIns="0" bIns="0">
            <a:spAutoFit/>
          </a:bodyPr>
          <a:lstStyle/>
          <a:p>
            <a:pPr algn="ctr" fontAlgn="auto">
              <a:spcBef>
                <a:spcPts val="0"/>
              </a:spcBef>
              <a:spcAft>
                <a:spcPts val="0"/>
              </a:spcAft>
              <a:defRPr/>
            </a:pPr>
            <a:r>
              <a:rPr lang="fr-FR" sz="1400" b="1" dirty="0">
                <a:solidFill>
                  <a:schemeClr val="bg1"/>
                </a:solidFill>
                <a:latin typeface="Calibri" panose="020F0502020204030204" pitchFamily="34" charset="0"/>
                <a:cs typeface="Calibri" panose="020F0502020204030204" pitchFamily="34" charset="0"/>
              </a:rPr>
              <a:t>Décisions</a:t>
            </a:r>
            <a:endParaRPr lang="fr-FR" sz="1400" b="1" dirty="0">
              <a:solidFill>
                <a:schemeClr val="bg1"/>
              </a:solidFill>
              <a:latin typeface="Calibri" panose="020F0502020204030204" pitchFamily="34" charset="0"/>
              <a:cs typeface="Calibri" panose="020F0502020204030204" pitchFamily="34" charset="0"/>
            </a:endParaRPr>
          </a:p>
        </p:txBody>
      </p:sp>
      <p:sp>
        <p:nvSpPr>
          <p:cNvPr id="11" name="ZoneTexte 10"/>
          <p:cNvSpPr txBox="1"/>
          <p:nvPr/>
        </p:nvSpPr>
        <p:spPr bwMode="auto">
          <a:xfrm>
            <a:off x="703814" y="5436341"/>
            <a:ext cx="1028700" cy="215444"/>
          </a:xfrm>
          <a:prstGeom prst="rect">
            <a:avLst/>
          </a:prstGeom>
          <a:solidFill>
            <a:schemeClr val="tx2">
              <a:lumMod val="75000"/>
            </a:schemeClr>
          </a:solidFill>
          <a:ln w="9525" algn="ctr">
            <a:solidFill>
              <a:schemeClr val="tx2">
                <a:lumMod val="75000"/>
              </a:schemeClr>
            </a:solidFill>
            <a:miter lim="800000"/>
          </a:ln>
          <a:effectLst/>
        </p:spPr>
        <p:txBody>
          <a:bodyPr lIns="0" tIns="0" rIns="0" bIns="0">
            <a:spAutoFit/>
          </a:bodyPr>
          <a:lstStyle/>
          <a:p>
            <a:pPr algn="ctr" fontAlgn="auto">
              <a:spcBef>
                <a:spcPts val="0"/>
              </a:spcBef>
              <a:spcAft>
                <a:spcPts val="0"/>
              </a:spcAft>
              <a:defRPr/>
            </a:pPr>
            <a:r>
              <a:rPr lang="fr-FR" sz="1400" b="1" dirty="0">
                <a:solidFill>
                  <a:schemeClr val="bg1"/>
                </a:solidFill>
                <a:latin typeface="Calibri" panose="020F0502020204030204" pitchFamily="34" charset="0"/>
                <a:cs typeface="Calibri" panose="020F0502020204030204" pitchFamily="34" charset="0"/>
              </a:rPr>
              <a:t>Information</a:t>
            </a:r>
            <a:endParaRPr lang="fr-FR" sz="1400" b="1" dirty="0">
              <a:solidFill>
                <a:schemeClr val="bg1"/>
              </a:solidFill>
              <a:latin typeface="Calibri" panose="020F0502020204030204" pitchFamily="34" charset="0"/>
              <a:cs typeface="Calibri" panose="020F0502020204030204" pitchFamily="34" charset="0"/>
            </a:endParaRPr>
          </a:p>
        </p:txBody>
      </p:sp>
      <p:sp>
        <p:nvSpPr>
          <p:cNvPr id="12" name="Espace réservé du contenu 6"/>
          <p:cNvSpPr txBox="1"/>
          <p:nvPr/>
        </p:nvSpPr>
        <p:spPr bwMode="auto">
          <a:xfrm>
            <a:off x="3991293" y="5771621"/>
            <a:ext cx="6346825" cy="242887"/>
          </a:xfrm>
          <a:prstGeom prst="rect">
            <a:avLst/>
          </a:prstGeom>
          <a:noFill/>
          <a:ln>
            <a:miter lim="800000"/>
          </a:ln>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kern="1200">
                <a:solidFill>
                  <a:srgbClr val="000000"/>
                </a:solidFill>
                <a:latin typeface="+mn-lt"/>
                <a:ea typeface="+mn-ea"/>
                <a:cs typeface="Arial" panose="020B0604020202020204" pitchFamily="34" charset="0"/>
              </a:defRPr>
            </a:lvl1pPr>
            <a:lvl2pPr marL="0" indent="0" algn="l" defTabSz="914400" rtl="0" eaLnBrk="1" latinLnBrk="0" hangingPunct="1">
              <a:lnSpc>
                <a:spcPct val="90000"/>
              </a:lnSpc>
              <a:spcBef>
                <a:spcPts val="1200"/>
              </a:spcBef>
              <a:buClr>
                <a:schemeClr val="tx1"/>
              </a:buClr>
              <a:buFont typeface="Arial" panose="020B0604020202020204" pitchFamily="34" charset="0"/>
              <a:buNone/>
              <a:defRPr sz="1400" kern="1200">
                <a:solidFill>
                  <a:schemeClr val="accent6">
                    <a:lumMod val="50000"/>
                  </a:schemeClr>
                </a:solidFill>
                <a:latin typeface="+mn-lt"/>
                <a:ea typeface="+mn-ea"/>
                <a:cs typeface="Arial" panose="020B0604020202020204" pitchFamily="34" charset="0"/>
              </a:defRPr>
            </a:lvl2pPr>
            <a:lvl3pPr marL="179705" indent="-120650" algn="l" defTabSz="914400" rtl="0" eaLnBrk="1" latinLnBrk="0" hangingPunct="1">
              <a:lnSpc>
                <a:spcPct val="90000"/>
              </a:lnSpc>
              <a:spcBef>
                <a:spcPts val="1100"/>
              </a:spcBef>
              <a:buClr>
                <a:schemeClr val="tx1"/>
              </a:buClr>
              <a:buFont typeface="Arial" panose="020B0604020202020204" pitchFamily="34" charset="0"/>
              <a:buChar char="•"/>
              <a:defRPr sz="1200" kern="1200">
                <a:solidFill>
                  <a:schemeClr val="accent6">
                    <a:lumMod val="50000"/>
                  </a:schemeClr>
                </a:solidFill>
                <a:latin typeface="+mn-lt"/>
                <a:ea typeface="+mn-ea"/>
                <a:cs typeface="Arial" panose="020B0604020202020204" pitchFamily="34" charset="0"/>
              </a:defRPr>
            </a:lvl3pPr>
            <a:lvl4pPr marL="1071880" indent="-228600" algn="l" defTabSz="914400" rtl="0" eaLnBrk="1" latinLnBrk="0" hangingPunct="1">
              <a:lnSpc>
                <a:spcPct val="90000"/>
              </a:lnSpc>
              <a:spcBef>
                <a:spcPts val="500"/>
              </a:spcBef>
              <a:buClr>
                <a:schemeClr val="tx1"/>
              </a:buClr>
              <a:buFont typeface="Arial" panose="020B0604020202020204" pitchFamily="34" charset="0"/>
              <a:buChar char="•"/>
              <a:defRPr sz="1100" kern="1200">
                <a:solidFill>
                  <a:schemeClr val="accent6">
                    <a:lumMod val="50000"/>
                  </a:schemeClr>
                </a:solidFill>
                <a:latin typeface="+mn-lt"/>
                <a:ea typeface="+mn-ea"/>
                <a:cs typeface="Arial" panose="020B0604020202020204" pitchFamily="34" charset="0"/>
              </a:defRPr>
            </a:lvl4pPr>
            <a:lvl5pPr marL="1435100" indent="-228600" algn="l" defTabSz="914400" rtl="0" eaLnBrk="1" latinLnBrk="0" hangingPunct="1">
              <a:lnSpc>
                <a:spcPct val="90000"/>
              </a:lnSpc>
              <a:spcBef>
                <a:spcPts val="500"/>
              </a:spcBef>
              <a:buClr>
                <a:schemeClr val="tx1"/>
              </a:buClr>
              <a:buFont typeface="Arial" panose="020B0604020202020204" pitchFamily="34" charset="0"/>
              <a:buChar char="•"/>
              <a:defRPr sz="1100" kern="1200">
                <a:solidFill>
                  <a:schemeClr val="accent6">
                    <a:lumMod val="50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fr-FR" i="1" dirty="0">
                <a:latin typeface="Calibri" panose="020F0502020204030204" pitchFamily="34" charset="0"/>
                <a:cs typeface="Calibri" panose="020F0502020204030204" pitchFamily="34" charset="0"/>
              </a:rPr>
              <a:t>Pyramide du standard CIM (Computer Integrated </a:t>
            </a:r>
            <a:r>
              <a:rPr lang="fr-FR" i="1" dirty="0" err="1">
                <a:latin typeface="Calibri" panose="020F0502020204030204" pitchFamily="34" charset="0"/>
                <a:cs typeface="Calibri" panose="020F0502020204030204" pitchFamily="34" charset="0"/>
              </a:rPr>
              <a:t>Manufacturing</a:t>
            </a:r>
            <a:r>
              <a:rPr lang="fr-FR" i="1" dirty="0">
                <a:latin typeface="Calibri" panose="020F0502020204030204" pitchFamily="34" charset="0"/>
                <a:cs typeface="Calibri" panose="020F0502020204030204" pitchFamily="34" charset="0"/>
              </a:rPr>
              <a:t>)</a:t>
            </a:r>
            <a:endParaRPr lang="fr-FR" i="1" dirty="0">
              <a:latin typeface="Calibri" panose="020F0502020204030204" pitchFamily="34" charset="0"/>
              <a:cs typeface="Calibri" panose="020F0502020204030204" pitchFamily="34" charset="0"/>
            </a:endParaRPr>
          </a:p>
        </p:txBody>
      </p:sp>
      <p:sp>
        <p:nvSpPr>
          <p:cNvPr id="13" name=" 3"/>
          <p:cNvSpPr/>
          <p:nvPr/>
        </p:nvSpPr>
        <p:spPr>
          <a:xfrm rot="10800000">
            <a:off x="6845169" y="3803170"/>
            <a:ext cx="4679694" cy="881742"/>
          </a:xfrm>
          <a:prstGeom prst="nonIsoscelesTrapezoid">
            <a:avLst>
              <a:gd name="adj1" fmla="val 0"/>
              <a:gd name="adj2" fmla="val 81260"/>
            </a:avLst>
          </a:prstGeom>
          <a:noFill/>
        </p:spPr>
        <p:style>
          <a:lnRef idx="2">
            <a:schemeClr val="accent5">
              <a:hueOff val="6466093"/>
              <a:satOff val="-62326"/>
              <a:lumOff val="12941"/>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fr-FR" dirty="0">
              <a:latin typeface="Calibri" panose="020F0502020204030204" pitchFamily="34" charset="0"/>
              <a:cs typeface="Calibri" panose="020F0502020204030204" pitchFamily="34" charset="0"/>
            </a:endParaRPr>
          </a:p>
        </p:txBody>
      </p:sp>
      <p:sp>
        <p:nvSpPr>
          <p:cNvPr id="14" name="Rectangle 13"/>
          <p:cNvSpPr/>
          <p:nvPr/>
        </p:nvSpPr>
        <p:spPr bwMode="gray">
          <a:xfrm>
            <a:off x="7602278" y="3794640"/>
            <a:ext cx="3683352" cy="881742"/>
          </a:xfrm>
          <a:prstGeom prst="rect">
            <a:avLst/>
          </a:prstGeom>
          <a:noFill/>
          <a:ln w="9525" algn="ctr">
            <a:noFill/>
            <a:miter lim="800000"/>
          </a:ln>
          <a:effectLst/>
        </p:spPr>
        <p:txBody>
          <a:bodyPr lIns="63500" tIns="0" rIns="64800" bIns="0" rtlCol="0" anchor="ctr"/>
          <a:lstStyle/>
          <a:p>
            <a:pPr marL="180975" indent="-180975">
              <a:buFont typeface="Arial" panose="020B0604020202020204" pitchFamily="34" charset="0"/>
              <a:buChar char="•"/>
            </a:pPr>
            <a:r>
              <a:rPr lang="fr-FR" sz="1200" b="1" dirty="0">
                <a:solidFill>
                  <a:srgbClr val="000000"/>
                </a:solidFill>
                <a:latin typeface="Calibri" panose="020F0502020204030204" pitchFamily="34" charset="0"/>
                <a:cs typeface="Calibri" panose="020F0502020204030204" pitchFamily="34" charset="0"/>
              </a:rPr>
              <a:t>SCADA</a:t>
            </a:r>
            <a:r>
              <a:rPr lang="fr-FR" sz="1200" dirty="0">
                <a:solidFill>
                  <a:srgbClr val="000000"/>
                </a:solidFill>
                <a:latin typeface="Calibri" panose="020F0502020204030204" pitchFamily="34" charset="0"/>
                <a:cs typeface="Calibri" panose="020F0502020204030204" pitchFamily="34" charset="0"/>
              </a:rPr>
              <a:t> (Superviseurs et HMI)</a:t>
            </a:r>
            <a:endParaRPr lang="fr-FR" sz="1200" dirty="0">
              <a:solidFill>
                <a:srgbClr val="000000"/>
              </a:solidFill>
              <a:latin typeface="Calibri" panose="020F0502020204030204" pitchFamily="34" charset="0"/>
              <a:cs typeface="Calibri" panose="020F0502020204030204" pitchFamily="34" charset="0"/>
            </a:endParaRPr>
          </a:p>
          <a:p>
            <a:pPr marL="180975" lvl="0" indent="-180975">
              <a:buFont typeface="Arial" panose="020B0604020202020204" pitchFamily="34" charset="0"/>
              <a:buChar char="•"/>
            </a:pPr>
            <a:r>
              <a:rPr lang="fr-FR" sz="1200" b="1" dirty="0">
                <a:solidFill>
                  <a:srgbClr val="000000"/>
                </a:solidFill>
                <a:latin typeface="Calibri" panose="020F0502020204030204" pitchFamily="34" charset="0"/>
                <a:cs typeface="Calibri" panose="020F0502020204030204" pitchFamily="34" charset="0"/>
              </a:rPr>
              <a:t>Batch Control</a:t>
            </a:r>
            <a:endParaRPr lang="fr-FR" sz="1200" dirty="0">
              <a:solidFill>
                <a:srgbClr val="000000"/>
              </a:solidFill>
              <a:latin typeface="Calibri" panose="020F0502020204030204" pitchFamily="34" charset="0"/>
              <a:cs typeface="Calibri" panose="020F0502020204030204" pitchFamily="34" charset="0"/>
            </a:endParaRPr>
          </a:p>
          <a:p>
            <a:pPr marL="180975" lvl="0" indent="-180975">
              <a:buFont typeface="Arial" panose="020B0604020202020204" pitchFamily="34" charset="0"/>
              <a:buChar char="•"/>
            </a:pPr>
            <a:r>
              <a:rPr lang="fr-FR" sz="1200" b="1" dirty="0">
                <a:solidFill>
                  <a:srgbClr val="000000"/>
                </a:solidFill>
                <a:latin typeface="Calibri" panose="020F0502020204030204" pitchFamily="34" charset="0"/>
                <a:cs typeface="Calibri" panose="020F0502020204030204" pitchFamily="34" charset="0"/>
              </a:rPr>
              <a:t>SNCC </a:t>
            </a:r>
            <a:r>
              <a:rPr lang="fr-FR" sz="1200" dirty="0">
                <a:solidFill>
                  <a:srgbClr val="000000"/>
                </a:solidFill>
                <a:latin typeface="Calibri" panose="020F0502020204030204" pitchFamily="34" charset="0"/>
                <a:cs typeface="Calibri" panose="020F0502020204030204" pitchFamily="34" charset="0"/>
              </a:rPr>
              <a:t>(Systèmes Numériques de Contrôle Commande)</a:t>
            </a:r>
            <a:endParaRPr lang="fr-FR" sz="1200" dirty="0">
              <a:solidFill>
                <a:srgbClr val="000000"/>
              </a:solidFill>
              <a:latin typeface="Calibri" panose="020F0502020204030204" pitchFamily="34" charset="0"/>
              <a:cs typeface="Calibri" panose="020F0502020204030204" pitchFamily="34" charset="0"/>
            </a:endParaRPr>
          </a:p>
        </p:txBody>
      </p:sp>
      <p:sp>
        <p:nvSpPr>
          <p:cNvPr id="15" name="Rectangle 14"/>
          <p:cNvSpPr/>
          <p:nvPr/>
        </p:nvSpPr>
        <p:spPr bwMode="gray">
          <a:xfrm>
            <a:off x="8479388" y="4738569"/>
            <a:ext cx="2442117" cy="881742"/>
          </a:xfrm>
          <a:prstGeom prst="rect">
            <a:avLst/>
          </a:prstGeom>
          <a:noFill/>
          <a:ln w="9525" algn="ctr">
            <a:noFill/>
            <a:miter lim="800000"/>
          </a:ln>
          <a:effectLst/>
        </p:spPr>
        <p:txBody>
          <a:bodyPr lIns="63500" tIns="0" rIns="64800" bIns="0" rtlCol="0" anchor="ctr"/>
          <a:lstStyle/>
          <a:p>
            <a:pPr lvl="0">
              <a:buFont typeface="Arial" panose="020B0604020202020204" pitchFamily="34" charset="0"/>
              <a:buChar char="•"/>
            </a:pPr>
            <a:r>
              <a:rPr lang="fr-FR" sz="1100" b="1" dirty="0">
                <a:solidFill>
                  <a:srgbClr val="000000"/>
                </a:solidFill>
                <a:latin typeface="Calibri" panose="020F0502020204030204" pitchFamily="34" charset="0"/>
                <a:cs typeface="Calibri" panose="020F0502020204030204" pitchFamily="34" charset="0"/>
              </a:rPr>
              <a:t> API</a:t>
            </a:r>
            <a:r>
              <a:rPr lang="fr-FR" sz="1100" dirty="0">
                <a:solidFill>
                  <a:srgbClr val="000000"/>
                </a:solidFill>
                <a:latin typeface="Calibri" panose="020F0502020204030204" pitchFamily="34" charset="0"/>
                <a:cs typeface="Calibri" panose="020F0502020204030204" pitchFamily="34" charset="0"/>
              </a:rPr>
              <a:t> Automates Programmables</a:t>
            </a:r>
            <a:endParaRPr lang="fr-FR" sz="1100" dirty="0">
              <a:solidFill>
                <a:srgbClr val="000000"/>
              </a:solidFill>
              <a:latin typeface="Calibri" panose="020F0502020204030204" pitchFamily="34" charset="0"/>
              <a:cs typeface="Calibri" panose="020F0502020204030204" pitchFamily="34" charset="0"/>
            </a:endParaRPr>
          </a:p>
          <a:p>
            <a:pPr lvl="0">
              <a:buFont typeface="Arial" panose="020B0604020202020204" pitchFamily="34" charset="0"/>
              <a:buChar char="•"/>
            </a:pPr>
            <a:r>
              <a:rPr lang="fr-FR" sz="1100" b="1" dirty="0">
                <a:solidFill>
                  <a:srgbClr val="000000"/>
                </a:solidFill>
                <a:latin typeface="Calibri" panose="020F0502020204030204" pitchFamily="34" charset="0"/>
                <a:cs typeface="Calibri" panose="020F0502020204030204" pitchFamily="34" charset="0"/>
              </a:rPr>
              <a:t> CN</a:t>
            </a:r>
            <a:r>
              <a:rPr lang="fr-FR" sz="1100" dirty="0">
                <a:solidFill>
                  <a:srgbClr val="000000"/>
                </a:solidFill>
                <a:latin typeface="Calibri" panose="020F0502020204030204" pitchFamily="34" charset="0"/>
                <a:cs typeface="Calibri" panose="020F0502020204030204" pitchFamily="34" charset="0"/>
              </a:rPr>
              <a:t> (Commandes Numériques)</a:t>
            </a:r>
            <a:endParaRPr lang="fr-FR" sz="1100" dirty="0">
              <a:solidFill>
                <a:srgbClr val="000000"/>
              </a:solidFill>
              <a:latin typeface="Calibri" panose="020F0502020204030204" pitchFamily="34" charset="0"/>
              <a:cs typeface="Calibri" panose="020F0502020204030204" pitchFamily="34" charset="0"/>
            </a:endParaRPr>
          </a:p>
          <a:p>
            <a:pPr lvl="0">
              <a:buFont typeface="Arial" panose="020B0604020202020204" pitchFamily="34" charset="0"/>
              <a:buChar char="•"/>
            </a:pPr>
            <a:r>
              <a:rPr lang="fr-FR" sz="1100" b="1" dirty="0">
                <a:solidFill>
                  <a:srgbClr val="000000"/>
                </a:solidFill>
                <a:latin typeface="Calibri" panose="020F0502020204030204" pitchFamily="34" charset="0"/>
                <a:cs typeface="Calibri" panose="020F0502020204030204" pitchFamily="34" charset="0"/>
              </a:rPr>
              <a:t> Contrôleurs de procédés</a:t>
            </a:r>
            <a:endParaRPr lang="fr-FR" sz="1100" b="1" dirty="0">
              <a:solidFill>
                <a:srgbClr val="000000"/>
              </a:solidFill>
              <a:latin typeface="Calibri" panose="020F0502020204030204" pitchFamily="34" charset="0"/>
              <a:cs typeface="Calibri" panose="020F0502020204030204" pitchFamily="34" charset="0"/>
            </a:endParaRPr>
          </a:p>
        </p:txBody>
      </p:sp>
      <p:sp>
        <p:nvSpPr>
          <p:cNvPr id="16" name="Rectangle 15"/>
          <p:cNvSpPr/>
          <p:nvPr/>
        </p:nvSpPr>
        <p:spPr bwMode="gray">
          <a:xfrm>
            <a:off x="7238153" y="2571507"/>
            <a:ext cx="3683352" cy="1121228"/>
          </a:xfrm>
          <a:prstGeom prst="rect">
            <a:avLst/>
          </a:prstGeom>
          <a:noFill/>
          <a:ln w="9525" algn="ctr">
            <a:noFill/>
            <a:miter lim="800000"/>
          </a:ln>
          <a:effectLst/>
        </p:spPr>
        <p:txBody>
          <a:bodyPr lIns="63500" tIns="0" rIns="64800" bIns="0" rtlCol="0" anchor="ctr"/>
          <a:lstStyle/>
          <a:p>
            <a:pPr marL="180975" lvl="0" indent="-180975">
              <a:buFont typeface="Arial" panose="020B0604020202020204" pitchFamily="34" charset="0"/>
              <a:buChar char="•"/>
            </a:pPr>
            <a:r>
              <a:rPr lang="fr-FR" b="1" dirty="0">
                <a:solidFill>
                  <a:srgbClr val="000000"/>
                </a:solidFill>
                <a:latin typeface="Calibri" panose="020F0502020204030204" pitchFamily="34" charset="0"/>
                <a:cs typeface="Calibri" panose="020F0502020204030204" pitchFamily="34" charset="0"/>
              </a:rPr>
              <a:t>MES</a:t>
            </a:r>
            <a:endParaRPr lang="fr-FR" b="1" dirty="0">
              <a:solidFill>
                <a:srgbClr val="000000"/>
              </a:solidFill>
              <a:latin typeface="Calibri" panose="020F0502020204030204" pitchFamily="34" charset="0"/>
              <a:cs typeface="Calibri" panose="020F0502020204030204" pitchFamily="34" charset="0"/>
            </a:endParaRPr>
          </a:p>
          <a:p>
            <a:pPr marL="180975" lvl="0" indent="-180975">
              <a:buFont typeface="Arial" panose="020B0604020202020204" pitchFamily="34" charset="0"/>
              <a:buChar char="•"/>
            </a:pPr>
            <a:r>
              <a:rPr lang="fr-FR" sz="1200" b="1" dirty="0">
                <a:solidFill>
                  <a:srgbClr val="000000"/>
                </a:solidFill>
                <a:latin typeface="Calibri" panose="020F0502020204030204" pitchFamily="34" charset="0"/>
                <a:cs typeface="Calibri" panose="020F0502020204030204" pitchFamily="34" charset="0"/>
              </a:rPr>
              <a:t>LES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Logistics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Execution</a:t>
            </a:r>
            <a:r>
              <a:rPr lang="fr-FR" sz="1200" dirty="0">
                <a:solidFill>
                  <a:srgbClr val="000000"/>
                </a:solidFill>
                <a:latin typeface="Calibri" panose="020F0502020204030204" pitchFamily="34" charset="0"/>
                <a:cs typeface="Calibri" panose="020F0502020204030204" pitchFamily="34" charset="0"/>
              </a:rPr>
              <a:t> System)</a:t>
            </a:r>
            <a:endParaRPr lang="fr-FR" sz="1200" dirty="0">
              <a:solidFill>
                <a:srgbClr val="000000"/>
              </a:solidFill>
              <a:latin typeface="Calibri" panose="020F0502020204030204" pitchFamily="34" charset="0"/>
              <a:cs typeface="Calibri" panose="020F0502020204030204" pitchFamily="34" charset="0"/>
            </a:endParaRPr>
          </a:p>
          <a:p>
            <a:pPr marL="180975" lvl="0" indent="-180975">
              <a:buFont typeface="Arial" panose="020B0604020202020204" pitchFamily="34" charset="0"/>
              <a:buChar char="•"/>
            </a:pPr>
            <a:r>
              <a:rPr lang="fr-FR" sz="1200" b="1" dirty="0">
                <a:solidFill>
                  <a:srgbClr val="000000"/>
                </a:solidFill>
                <a:latin typeface="Calibri" panose="020F0502020204030204" pitchFamily="34" charset="0"/>
                <a:cs typeface="Calibri" panose="020F0502020204030204" pitchFamily="34" charset="0"/>
              </a:rPr>
              <a:t>WMS</a:t>
            </a:r>
            <a:r>
              <a:rPr lang="fr-FR" sz="1200" dirty="0">
                <a:solidFill>
                  <a:srgbClr val="000000"/>
                </a:solidFill>
                <a:latin typeface="Calibri" panose="020F0502020204030204" pitchFamily="34" charset="0"/>
                <a:cs typeface="Calibri" panose="020F0502020204030204" pitchFamily="34" charset="0"/>
              </a:rPr>
              <a:t> (Warehouse Management System)</a:t>
            </a:r>
            <a:endParaRPr lang="fr-FR" sz="1200" dirty="0">
              <a:solidFill>
                <a:srgbClr val="000000"/>
              </a:solidFill>
              <a:latin typeface="Calibri" panose="020F0502020204030204" pitchFamily="34" charset="0"/>
              <a:cs typeface="Calibri" panose="020F0502020204030204" pitchFamily="34" charset="0"/>
            </a:endParaRPr>
          </a:p>
          <a:p>
            <a:pPr marL="180975" lvl="0" indent="-180975">
              <a:buFont typeface="Arial" panose="020B0604020202020204" pitchFamily="34" charset="0"/>
              <a:buChar char="•"/>
            </a:pPr>
            <a:r>
              <a:rPr lang="fr-FR" sz="1200" b="1" dirty="0">
                <a:solidFill>
                  <a:srgbClr val="000000"/>
                </a:solidFill>
                <a:latin typeface="Calibri" panose="020F0502020204030204" pitchFamily="34" charset="0"/>
                <a:cs typeface="Calibri" panose="020F0502020204030204" pitchFamily="34" charset="0"/>
              </a:rPr>
              <a:t>LIMS</a:t>
            </a:r>
            <a:r>
              <a:rPr lang="fr-FR" sz="1200" dirty="0">
                <a:solidFill>
                  <a:srgbClr val="000000"/>
                </a:solidFill>
                <a:latin typeface="Calibri" panose="020F0502020204030204" pitchFamily="34" charset="0"/>
                <a:cs typeface="Calibri" panose="020F0502020204030204" pitchFamily="34" charset="0"/>
              </a:rPr>
              <a:t> (</a:t>
            </a:r>
            <a:r>
              <a:rPr lang="fr-FR" sz="1200" dirty="0" err="1">
                <a:solidFill>
                  <a:srgbClr val="000000"/>
                </a:solidFill>
                <a:latin typeface="Calibri" panose="020F0502020204030204" pitchFamily="34" charset="0"/>
                <a:cs typeface="Calibri" panose="020F0502020204030204" pitchFamily="34" charset="0"/>
              </a:rPr>
              <a:t>Laboratory</a:t>
            </a:r>
            <a:r>
              <a:rPr lang="fr-FR" sz="1200" dirty="0">
                <a:solidFill>
                  <a:srgbClr val="000000"/>
                </a:solidFill>
                <a:latin typeface="Calibri" panose="020F0502020204030204" pitchFamily="34" charset="0"/>
                <a:cs typeface="Calibri" panose="020F0502020204030204" pitchFamily="34" charset="0"/>
              </a:rPr>
              <a:t> Information Management System)</a:t>
            </a:r>
            <a:endParaRPr lang="fr-FR" sz="1200" dirty="0">
              <a:solidFill>
                <a:srgbClr val="000000"/>
              </a:solidFill>
              <a:latin typeface="Calibri" panose="020F0502020204030204" pitchFamily="34" charset="0"/>
              <a:cs typeface="Calibri" panose="020F0502020204030204" pitchFamily="34" charset="0"/>
            </a:endParaRPr>
          </a:p>
          <a:p>
            <a:pPr marL="180975" lvl="0" indent="-180975">
              <a:buFont typeface="Arial" panose="020B0604020202020204" pitchFamily="34" charset="0"/>
              <a:buChar char="•"/>
            </a:pPr>
            <a:r>
              <a:rPr lang="fr-FR" sz="1200" b="1" dirty="0">
                <a:solidFill>
                  <a:srgbClr val="000000"/>
                </a:solidFill>
                <a:latin typeface="Calibri" panose="020F0502020204030204" pitchFamily="34" charset="0"/>
                <a:cs typeface="Calibri" panose="020F0502020204030204" pitchFamily="34" charset="0"/>
              </a:rPr>
              <a:t>APS</a:t>
            </a:r>
            <a:r>
              <a:rPr lang="fr-FR" sz="1200" dirty="0">
                <a:solidFill>
                  <a:srgbClr val="000000"/>
                </a:solidFill>
                <a:latin typeface="Calibri" panose="020F0502020204030204" pitchFamily="34" charset="0"/>
                <a:cs typeface="Calibri" panose="020F0502020204030204" pitchFamily="34" charset="0"/>
              </a:rPr>
              <a:t> (partie Ordonnancement / Séquencement)</a:t>
            </a:r>
            <a:endParaRPr lang="fr-FR" sz="1200" dirty="0">
              <a:solidFill>
                <a:srgbClr val="000000"/>
              </a:solidFill>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Calibri" panose="020F0502020204030204" pitchFamily="34" charset="0"/>
                <a:cs typeface="Calibri" panose="020F0502020204030204" pitchFamily="34" charset="0"/>
              </a:rPr>
              <a:t>Le rôle du MES</a:t>
            </a:r>
            <a:endParaRPr lang="fr-FR" dirty="0">
              <a:latin typeface="Calibri" panose="020F0502020204030204" pitchFamily="34" charset="0"/>
              <a:cs typeface="Calibri" panose="020F0502020204030204" pitchFamily="34" charset="0"/>
            </a:endParaRPr>
          </a:p>
        </p:txBody>
      </p:sp>
      <p:sp>
        <p:nvSpPr>
          <p:cNvPr id="4" name="Espace réservé de la date 3"/>
          <p:cNvSpPr>
            <a:spLocks noGrp="1"/>
          </p:cNvSpPr>
          <p:nvPr>
            <p:ph type="dt" sz="half" idx="2"/>
          </p:nvPr>
        </p:nvSpPr>
        <p:spPr/>
        <p:txBody>
          <a:bodyPr/>
          <a:lstStyle/>
          <a:p>
            <a:r>
              <a:rPr lang="fr-FR">
                <a:latin typeface="Calibri" panose="020F0502020204030204" pitchFamily="34" charset="0"/>
                <a:cs typeface="Calibri" panose="020F0502020204030204" pitchFamily="34" charset="0"/>
              </a:rPr>
              <a:t>2023</a:t>
            </a:r>
            <a:endParaRPr lang="fr-FR" dirty="0">
              <a:latin typeface="Calibri" panose="020F0502020204030204" pitchFamily="34" charset="0"/>
              <a:cs typeface="Calibri" panose="020F0502020204030204" pitchFamily="34" charset="0"/>
            </a:endParaRPr>
          </a:p>
        </p:txBody>
      </p:sp>
      <p:sp>
        <p:nvSpPr>
          <p:cNvPr id="5" name="Espace réservé du pied de page 4"/>
          <p:cNvSpPr>
            <a:spLocks noGrp="1"/>
          </p:cNvSpPr>
          <p:nvPr>
            <p:ph type="ftr" sz="quarter" idx="3"/>
          </p:nvPr>
        </p:nvSpPr>
        <p:spPr/>
        <p:txBody>
          <a:bodyPr/>
          <a:lstStyle/>
          <a:p>
            <a:r>
              <a:rPr lang="fr-FR" dirty="0">
                <a:latin typeface="Calibri" panose="020F0502020204030204" pitchFamily="34" charset="0"/>
                <a:cs typeface="Calibri" panose="020F0502020204030204" pitchFamily="34" charset="0"/>
              </a:rPr>
              <a:t>MES</a:t>
            </a:r>
            <a:endParaRPr lang="fr-FR" dirty="0">
              <a:latin typeface="Calibri" panose="020F0502020204030204" pitchFamily="34" charset="0"/>
              <a:cs typeface="Calibri" panose="020F0502020204030204" pitchFamily="34" charset="0"/>
            </a:endParaRPr>
          </a:p>
        </p:txBody>
      </p:sp>
      <p:sp>
        <p:nvSpPr>
          <p:cNvPr id="6" name="Espace réservé du numéro de diapositive 5"/>
          <p:cNvSpPr>
            <a:spLocks noGrp="1"/>
          </p:cNvSpPr>
          <p:nvPr>
            <p:ph type="sldNum" sz="quarter" idx="4"/>
          </p:nvPr>
        </p:nvSpPr>
        <p:spPr/>
        <p:txBody>
          <a:bodyPr/>
          <a:lstStyle/>
          <a:p>
            <a:fld id="{E527FD2F-592C-49CF-A887-8422598035D5}" type="slidenum">
              <a:rPr lang="uk-UA" smtClean="0">
                <a:latin typeface="Calibri" panose="020F0502020204030204" pitchFamily="34" charset="0"/>
                <a:cs typeface="Calibri" panose="020F0502020204030204" pitchFamily="34" charset="0"/>
              </a:rPr>
            </a:fld>
            <a:endParaRPr lang="uk-UA" dirty="0">
              <a:latin typeface="Calibri" panose="020F0502020204030204" pitchFamily="34" charset="0"/>
              <a:cs typeface="Calibri" panose="020F0502020204030204" pitchFamily="34" charset="0"/>
            </a:endParaRPr>
          </a:p>
        </p:txBody>
      </p:sp>
      <p:sp>
        <p:nvSpPr>
          <p:cNvPr id="8" name="ZoneTexte 7"/>
          <p:cNvSpPr txBox="1"/>
          <p:nvPr/>
        </p:nvSpPr>
        <p:spPr>
          <a:xfrm>
            <a:off x="255961" y="1270363"/>
            <a:ext cx="2088000" cy="68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defPPr>
              <a:defRPr lang="fr-F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fr-FR" sz="1400" dirty="0">
                <a:latin typeface="Calibri" panose="020F0502020204030204" pitchFamily="34" charset="0"/>
                <a:cs typeface="Calibri" panose="020F0502020204030204" pitchFamily="34" charset="0"/>
              </a:rPr>
              <a:t>1. La descente des Ordres</a:t>
            </a:r>
            <a:endParaRPr lang="fr-FR" sz="1400" dirty="0">
              <a:latin typeface="Calibri" panose="020F0502020204030204" pitchFamily="34" charset="0"/>
              <a:cs typeface="Calibri" panose="020F0502020204030204" pitchFamily="34" charset="0"/>
            </a:endParaRPr>
          </a:p>
        </p:txBody>
      </p:sp>
      <p:sp>
        <p:nvSpPr>
          <p:cNvPr id="9" name="ZoneTexte 8"/>
          <p:cNvSpPr txBox="1"/>
          <p:nvPr/>
        </p:nvSpPr>
        <p:spPr>
          <a:xfrm>
            <a:off x="2448910" y="1270363"/>
            <a:ext cx="9540000" cy="684000"/>
          </a:xfrm>
          <a:prstGeom prst="rect">
            <a:avLst/>
          </a:prstGeom>
          <a:noFill/>
          <a:ln>
            <a:solidFill>
              <a:schemeClr val="tx1"/>
            </a:solidFill>
          </a:ln>
        </p:spPr>
        <p:txBody>
          <a:bodyPr wrap="square" lIns="36000" tIns="36000" rIns="36000" bIns="36000" rtlCol="0">
            <a:noAutofit/>
          </a:bodyPr>
          <a:lstStyle/>
          <a:p>
            <a:r>
              <a:rPr lang="fr-FR" sz="1100" dirty="0">
                <a:latin typeface="Calibri" panose="020F0502020204030204" pitchFamily="34" charset="0"/>
                <a:cs typeface="Calibri" panose="020F0502020204030204" pitchFamily="34" charset="0"/>
              </a:rPr>
              <a:t>Ordres de Production, Maintenance, Qualité, Inventaires, Gestion des Outillages, depuis les fonctions centrales de gestion d’entreprise (Planification) vers les équipements de production, leur </a:t>
            </a:r>
            <a:r>
              <a:rPr lang="fr-FR" sz="1100" b="1" dirty="0">
                <a:latin typeface="Calibri" panose="020F0502020204030204" pitchFamily="34" charset="0"/>
                <a:cs typeface="Calibri" panose="020F0502020204030204" pitchFamily="34" charset="0"/>
              </a:rPr>
              <a:t>éclatement en tâches plus petites</a:t>
            </a:r>
            <a:r>
              <a:rPr lang="fr-FR" sz="1100" dirty="0">
                <a:latin typeface="Calibri" panose="020F0502020204030204" pitchFamily="34" charset="0"/>
                <a:cs typeface="Calibri" panose="020F0502020204030204" pitchFamily="34" charset="0"/>
              </a:rPr>
              <a:t>, leur </a:t>
            </a:r>
            <a:r>
              <a:rPr lang="fr-FR" sz="1100" b="1" dirty="0">
                <a:latin typeface="Calibri" panose="020F0502020204030204" pitchFamily="34" charset="0"/>
                <a:cs typeface="Calibri" panose="020F0502020204030204" pitchFamily="34" charset="0"/>
              </a:rPr>
              <a:t>ordonnancement</a:t>
            </a:r>
            <a:r>
              <a:rPr lang="fr-FR" sz="1100" dirty="0">
                <a:latin typeface="Calibri" panose="020F0502020204030204" pitchFamily="34" charset="0"/>
                <a:cs typeface="Calibri" panose="020F0502020204030204" pitchFamily="34" charset="0"/>
              </a:rPr>
              <a:t>, leur </a:t>
            </a:r>
            <a:r>
              <a:rPr lang="fr-FR" sz="1100" b="1" dirty="0">
                <a:latin typeface="Calibri" panose="020F0502020204030204" pitchFamily="34" charset="0"/>
                <a:cs typeface="Calibri" panose="020F0502020204030204" pitchFamily="34" charset="0"/>
              </a:rPr>
              <a:t>lancement en production</a:t>
            </a:r>
            <a:r>
              <a:rPr lang="fr-FR" sz="1100" dirty="0">
                <a:latin typeface="Calibri" panose="020F0502020204030204" pitchFamily="34" charset="0"/>
                <a:cs typeface="Calibri" panose="020F0502020204030204" pitchFamily="34" charset="0"/>
              </a:rPr>
              <a:t> et le </a:t>
            </a:r>
            <a:r>
              <a:rPr lang="fr-FR" sz="1100" b="1" dirty="0">
                <a:latin typeface="Calibri" panose="020F0502020204030204" pitchFamily="34" charset="0"/>
                <a:cs typeface="Calibri" panose="020F0502020204030204" pitchFamily="34" charset="0"/>
              </a:rPr>
              <a:t>pilotage global de leur exécution</a:t>
            </a:r>
            <a:r>
              <a:rPr lang="fr-FR" sz="1100" dirty="0">
                <a:latin typeface="Calibri" panose="020F0502020204030204" pitchFamily="34" charset="0"/>
                <a:cs typeface="Calibri" panose="020F0502020204030204" pitchFamily="34" charset="0"/>
              </a:rPr>
              <a:t> (affichage des instructions opératoires et des consignes, comptes-rendus de fabrication, gestion des statuts) </a:t>
            </a:r>
            <a:endParaRPr lang="fr-FR" sz="1100" dirty="0">
              <a:latin typeface="Calibri" panose="020F0502020204030204" pitchFamily="34" charset="0"/>
              <a:cs typeface="Calibri" panose="020F0502020204030204" pitchFamily="34" charset="0"/>
            </a:endParaRPr>
          </a:p>
        </p:txBody>
      </p:sp>
      <p:sp>
        <p:nvSpPr>
          <p:cNvPr id="16" name="ZoneTexte 15"/>
          <p:cNvSpPr txBox="1"/>
          <p:nvPr/>
        </p:nvSpPr>
        <p:spPr>
          <a:xfrm>
            <a:off x="255961" y="1982421"/>
            <a:ext cx="2088000" cy="68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defPPr>
              <a:defRPr lang="fr-F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fr-FR" sz="1400" dirty="0">
                <a:latin typeface="Calibri" panose="020F0502020204030204" pitchFamily="34" charset="0"/>
                <a:cs typeface="Calibri" panose="020F0502020204030204" pitchFamily="34" charset="0"/>
              </a:rPr>
              <a:t>2. La gestion au niveau atelier des données techniques </a:t>
            </a:r>
            <a:endParaRPr lang="fr-FR" sz="1400" dirty="0">
              <a:latin typeface="Calibri" panose="020F0502020204030204" pitchFamily="34" charset="0"/>
              <a:cs typeface="Calibri" panose="020F0502020204030204" pitchFamily="34" charset="0"/>
            </a:endParaRPr>
          </a:p>
        </p:txBody>
      </p:sp>
      <p:sp>
        <p:nvSpPr>
          <p:cNvPr id="17" name="ZoneTexte 16"/>
          <p:cNvSpPr txBox="1"/>
          <p:nvPr/>
        </p:nvSpPr>
        <p:spPr>
          <a:xfrm>
            <a:off x="2448910" y="1982421"/>
            <a:ext cx="9540000" cy="684000"/>
          </a:xfrm>
          <a:prstGeom prst="rect">
            <a:avLst/>
          </a:prstGeom>
          <a:noFill/>
          <a:ln>
            <a:solidFill>
              <a:schemeClr val="tx1"/>
            </a:solidFill>
          </a:ln>
        </p:spPr>
        <p:txBody>
          <a:bodyPr wrap="square" lIns="36000" tIns="36000" rIns="36000" bIns="36000" rtlCol="0">
            <a:noAutofit/>
          </a:bodyPr>
          <a:lstStyle/>
          <a:p>
            <a:r>
              <a:rPr lang="fr-FR" sz="1100" dirty="0">
                <a:latin typeface="Calibri" panose="020F0502020204030204" pitchFamily="34" charset="0"/>
                <a:cs typeface="Calibri" panose="020F0502020204030204" pitchFamily="34" charset="0"/>
              </a:rPr>
              <a:t>liées aux produits (opérations, paramètres opératoires, gammes, recettes, nomenclatures produits et ressources) en collaboration étroite avec le niveau Engineering ou Méthodes traité dans l’ERP ou le PLM </a:t>
            </a:r>
            <a:endParaRPr lang="fr-FR" sz="1100" dirty="0">
              <a:latin typeface="Calibri" panose="020F0502020204030204" pitchFamily="34" charset="0"/>
              <a:cs typeface="Calibri" panose="020F0502020204030204" pitchFamily="34" charset="0"/>
            </a:endParaRPr>
          </a:p>
        </p:txBody>
      </p:sp>
      <p:sp>
        <p:nvSpPr>
          <p:cNvPr id="18" name="ZoneTexte 17"/>
          <p:cNvSpPr txBox="1"/>
          <p:nvPr/>
        </p:nvSpPr>
        <p:spPr>
          <a:xfrm>
            <a:off x="255961" y="2694479"/>
            <a:ext cx="2088000" cy="68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defPPr>
              <a:defRPr lang="fr-F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fr-FR" sz="1400" dirty="0">
                <a:latin typeface="Calibri" panose="020F0502020204030204" pitchFamily="34" charset="0"/>
                <a:cs typeface="Calibri" panose="020F0502020204030204" pitchFamily="34" charset="0"/>
              </a:rPr>
              <a:t>3. Le partage des ressources </a:t>
            </a:r>
            <a:endParaRPr lang="fr-FR" sz="1400" dirty="0">
              <a:latin typeface="Calibri" panose="020F0502020204030204" pitchFamily="34" charset="0"/>
              <a:cs typeface="Calibri" panose="020F0502020204030204" pitchFamily="34" charset="0"/>
            </a:endParaRPr>
          </a:p>
        </p:txBody>
      </p:sp>
      <p:sp>
        <p:nvSpPr>
          <p:cNvPr id="19" name="ZoneTexte 18"/>
          <p:cNvSpPr txBox="1"/>
          <p:nvPr/>
        </p:nvSpPr>
        <p:spPr>
          <a:xfrm>
            <a:off x="2448910" y="2694479"/>
            <a:ext cx="9540000" cy="684000"/>
          </a:xfrm>
          <a:prstGeom prst="rect">
            <a:avLst/>
          </a:prstGeom>
          <a:noFill/>
          <a:ln>
            <a:solidFill>
              <a:schemeClr val="tx1"/>
            </a:solidFill>
          </a:ln>
        </p:spPr>
        <p:txBody>
          <a:bodyPr wrap="square" lIns="36000" tIns="36000" rIns="36000" bIns="36000" rtlCol="0">
            <a:noAutofit/>
          </a:bodyPr>
          <a:lstStyle/>
          <a:p>
            <a:r>
              <a:rPr lang="fr-FR" sz="1100" dirty="0">
                <a:latin typeface="Calibri" panose="020F0502020204030204" pitchFamily="34" charset="0"/>
                <a:cs typeface="Calibri" panose="020F0502020204030204" pitchFamily="34" charset="0"/>
              </a:rPr>
              <a:t>Personnels, Equipements, Outillages, Matières) entre toutes les activités (Production, Qualité, Maintenance, Inventaires, …) à l’aide d’un calendrier synchronisé avec celui de l’ERP et mis à jour par les données courantes remontées du process (par ex : disponibilité et capabilité des équipements)</a:t>
            </a:r>
            <a:endParaRPr lang="fr-FR" sz="1100" dirty="0">
              <a:latin typeface="Calibri" panose="020F0502020204030204" pitchFamily="34" charset="0"/>
              <a:cs typeface="Calibri" panose="020F0502020204030204" pitchFamily="34" charset="0"/>
            </a:endParaRPr>
          </a:p>
        </p:txBody>
      </p:sp>
      <p:sp>
        <p:nvSpPr>
          <p:cNvPr id="20" name="ZoneTexte 19"/>
          <p:cNvSpPr txBox="1"/>
          <p:nvPr/>
        </p:nvSpPr>
        <p:spPr>
          <a:xfrm>
            <a:off x="255961" y="888809"/>
            <a:ext cx="4641860" cy="369332"/>
          </a:xfrm>
          <a:prstGeom prst="rect">
            <a:avLst/>
          </a:prstGeom>
          <a:noFill/>
        </p:spPr>
        <p:txBody>
          <a:bodyPr wrap="square" rtlCol="0">
            <a:spAutoFit/>
          </a:bodyPr>
          <a:lstStyle/>
          <a:p>
            <a:r>
              <a:rPr lang="fr-FR" dirty="0">
                <a:latin typeface="Calibri" panose="020F0502020204030204" pitchFamily="34" charset="0"/>
                <a:cs typeface="Calibri" panose="020F0502020204030204" pitchFamily="34" charset="0"/>
              </a:rPr>
              <a:t>La solution MES peut traiter principalement: </a:t>
            </a:r>
            <a:endParaRPr lang="fr-FR" dirty="0">
              <a:latin typeface="Calibri" panose="020F0502020204030204" pitchFamily="34" charset="0"/>
              <a:cs typeface="Calibri" panose="020F0502020204030204" pitchFamily="34" charset="0"/>
            </a:endParaRPr>
          </a:p>
        </p:txBody>
      </p:sp>
      <p:sp>
        <p:nvSpPr>
          <p:cNvPr id="21" name="ZoneTexte 20"/>
          <p:cNvSpPr txBox="1"/>
          <p:nvPr/>
        </p:nvSpPr>
        <p:spPr>
          <a:xfrm>
            <a:off x="255961" y="3406537"/>
            <a:ext cx="2088000" cy="68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defPPr>
              <a:defRPr lang="fr-F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fr-FR" sz="1400" dirty="0">
                <a:latin typeface="Calibri" panose="020F0502020204030204" pitchFamily="34" charset="0"/>
                <a:cs typeface="Calibri" panose="020F0502020204030204" pitchFamily="34" charset="0"/>
              </a:rPr>
              <a:t>4. Les comptes-rendus de production </a:t>
            </a:r>
            <a:endParaRPr lang="fr-FR" sz="1400" dirty="0">
              <a:latin typeface="Calibri" panose="020F0502020204030204" pitchFamily="34" charset="0"/>
              <a:cs typeface="Calibri" panose="020F0502020204030204" pitchFamily="34" charset="0"/>
            </a:endParaRPr>
          </a:p>
        </p:txBody>
      </p:sp>
      <p:sp>
        <p:nvSpPr>
          <p:cNvPr id="22" name="ZoneTexte 21"/>
          <p:cNvSpPr txBox="1"/>
          <p:nvPr/>
        </p:nvSpPr>
        <p:spPr>
          <a:xfrm>
            <a:off x="2448910" y="3406537"/>
            <a:ext cx="9540000" cy="684000"/>
          </a:xfrm>
          <a:prstGeom prst="rect">
            <a:avLst/>
          </a:prstGeom>
          <a:noFill/>
          <a:ln>
            <a:solidFill>
              <a:schemeClr val="tx1"/>
            </a:solidFill>
          </a:ln>
        </p:spPr>
        <p:txBody>
          <a:bodyPr wrap="square" lIns="36000" tIns="36000" rIns="36000" bIns="36000" rtlCol="0">
            <a:noAutofit/>
          </a:bodyPr>
          <a:lstStyle/>
          <a:p>
            <a:r>
              <a:rPr lang="fr-FR" sz="1100" dirty="0">
                <a:latin typeface="Calibri" panose="020F0502020204030204" pitchFamily="34" charset="0"/>
                <a:cs typeface="Calibri" panose="020F0502020204030204" pitchFamily="34" charset="0"/>
              </a:rPr>
              <a:t>remontée des quantités produites et des coûts opératoires à l’ERP, associés aux Ordres et Lignes de Commandes Client</a:t>
            </a:r>
            <a:endParaRPr lang="fr-FR" sz="1100" dirty="0">
              <a:latin typeface="Calibri" panose="020F0502020204030204" pitchFamily="34" charset="0"/>
              <a:cs typeface="Calibri" panose="020F0502020204030204" pitchFamily="34" charset="0"/>
            </a:endParaRPr>
          </a:p>
        </p:txBody>
      </p:sp>
      <p:sp>
        <p:nvSpPr>
          <p:cNvPr id="23" name="ZoneTexte 22"/>
          <p:cNvSpPr txBox="1"/>
          <p:nvPr/>
        </p:nvSpPr>
        <p:spPr>
          <a:xfrm>
            <a:off x="255961" y="4118595"/>
            <a:ext cx="2088000" cy="68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defPPr>
              <a:defRPr lang="fr-F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fr-FR" sz="1400" dirty="0">
                <a:latin typeface="Calibri" panose="020F0502020204030204" pitchFamily="34" charset="0"/>
                <a:cs typeface="Calibri" panose="020F0502020204030204" pitchFamily="34" charset="0"/>
              </a:rPr>
              <a:t>5. La traçabilité produit et process </a:t>
            </a:r>
            <a:endParaRPr lang="fr-FR" sz="1400" dirty="0">
              <a:latin typeface="Calibri" panose="020F0502020204030204" pitchFamily="34" charset="0"/>
              <a:cs typeface="Calibri" panose="020F0502020204030204" pitchFamily="34" charset="0"/>
            </a:endParaRPr>
          </a:p>
        </p:txBody>
      </p:sp>
      <p:sp>
        <p:nvSpPr>
          <p:cNvPr id="24" name="ZoneTexte 23"/>
          <p:cNvSpPr txBox="1"/>
          <p:nvPr/>
        </p:nvSpPr>
        <p:spPr>
          <a:xfrm>
            <a:off x="2448910" y="4118595"/>
            <a:ext cx="9540000" cy="684000"/>
          </a:xfrm>
          <a:prstGeom prst="rect">
            <a:avLst/>
          </a:prstGeom>
          <a:noFill/>
          <a:ln>
            <a:solidFill>
              <a:schemeClr val="tx1"/>
            </a:solidFill>
          </a:ln>
        </p:spPr>
        <p:txBody>
          <a:bodyPr wrap="square" lIns="36000" tIns="36000" rIns="36000" bIns="36000" rtlCol="0">
            <a:noAutofit/>
          </a:bodyPr>
          <a:lstStyle/>
          <a:p>
            <a:r>
              <a:rPr lang="fr-FR" sz="1100" dirty="0">
                <a:latin typeface="Calibri" panose="020F0502020204030204" pitchFamily="34" charset="0"/>
                <a:cs typeface="Calibri" panose="020F0502020204030204" pitchFamily="34" charset="0"/>
              </a:rPr>
              <a:t>en base de données relationnelle ou temps-réel (Historisation en base de données, Généalogie amont et aval produits-composants-matières, Mesures, Défauts, Suivis et Comptes-rendus opératoires, Etats des équipements de production, Disponibilité opérationnelle, Cadence, Présence et Qualification des Equipes et Personnels). Cette traçabilité peut être complétée par des systèmes d’</a:t>
            </a:r>
            <a:r>
              <a:rPr lang="fr-FR" sz="1100" b="1" dirty="0">
                <a:latin typeface="Calibri" panose="020F0502020204030204" pitchFamily="34" charset="0"/>
                <a:cs typeface="Calibri" panose="020F0502020204030204" pitchFamily="34" charset="0"/>
              </a:rPr>
              <a:t>analyse et de contrôle statistiques</a:t>
            </a:r>
            <a:r>
              <a:rPr lang="fr-FR" sz="1100" dirty="0">
                <a:latin typeface="Calibri" panose="020F0502020204030204" pitchFamily="34" charset="0"/>
                <a:cs typeface="Calibri" panose="020F0502020204030204" pitchFamily="34" charset="0"/>
              </a:rPr>
              <a:t> (cartes de contrôle, MSP/SPC) permettant d’anticiper les dérives qualité et de corriger le process (réglages, maintenance) avant de produire des produits non-conformes ;</a:t>
            </a:r>
            <a:endParaRPr lang="fr-FR" sz="1100" dirty="0">
              <a:latin typeface="Calibri" panose="020F0502020204030204" pitchFamily="34" charset="0"/>
              <a:cs typeface="Calibri" panose="020F0502020204030204" pitchFamily="34" charset="0"/>
            </a:endParaRPr>
          </a:p>
        </p:txBody>
      </p:sp>
      <p:sp>
        <p:nvSpPr>
          <p:cNvPr id="25" name="ZoneTexte 24"/>
          <p:cNvSpPr txBox="1"/>
          <p:nvPr/>
        </p:nvSpPr>
        <p:spPr>
          <a:xfrm>
            <a:off x="255961" y="4836749"/>
            <a:ext cx="2088000" cy="68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defPPr>
              <a:defRPr lang="fr-F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fr-FR" sz="1400" dirty="0">
                <a:latin typeface="Calibri" panose="020F0502020204030204" pitchFamily="34" charset="0"/>
                <a:cs typeface="Calibri" panose="020F0502020204030204" pitchFamily="34" charset="0"/>
              </a:rPr>
              <a:t>6. L’analyse de performance</a:t>
            </a:r>
            <a:endParaRPr lang="fr-FR" sz="1400" dirty="0">
              <a:latin typeface="Calibri" panose="020F0502020204030204" pitchFamily="34" charset="0"/>
              <a:cs typeface="Calibri" panose="020F0502020204030204" pitchFamily="34" charset="0"/>
            </a:endParaRPr>
          </a:p>
        </p:txBody>
      </p:sp>
      <p:sp>
        <p:nvSpPr>
          <p:cNvPr id="26" name="ZoneTexte 25"/>
          <p:cNvSpPr txBox="1"/>
          <p:nvPr/>
        </p:nvSpPr>
        <p:spPr>
          <a:xfrm>
            <a:off x="2448910" y="4836749"/>
            <a:ext cx="9540000" cy="684000"/>
          </a:xfrm>
          <a:prstGeom prst="rect">
            <a:avLst/>
          </a:prstGeom>
          <a:noFill/>
          <a:ln>
            <a:solidFill>
              <a:schemeClr val="tx1"/>
            </a:solidFill>
          </a:ln>
        </p:spPr>
        <p:txBody>
          <a:bodyPr wrap="square" lIns="36000" tIns="36000" rIns="36000" bIns="36000" rtlCol="0">
            <a:noAutofit/>
          </a:bodyPr>
          <a:lstStyle/>
          <a:p>
            <a:r>
              <a:rPr lang="fr-FR" sz="1100" dirty="0">
                <a:latin typeface="Calibri" panose="020F0502020204030204" pitchFamily="34" charset="0"/>
                <a:cs typeface="Calibri" panose="020F0502020204030204" pitchFamily="34" charset="0"/>
              </a:rPr>
              <a:t>qui permet, à partir de l’historisation en base de données, de construire des </a:t>
            </a:r>
            <a:r>
              <a:rPr lang="fr-FR" sz="1100" b="1" dirty="0">
                <a:latin typeface="Calibri" panose="020F0502020204030204" pitchFamily="34" charset="0"/>
                <a:cs typeface="Calibri" panose="020F0502020204030204" pitchFamily="34" charset="0"/>
              </a:rPr>
              <a:t>indicateurs de performance</a:t>
            </a:r>
            <a:r>
              <a:rPr lang="fr-FR" sz="1100" dirty="0">
                <a:latin typeface="Calibri" panose="020F0502020204030204" pitchFamily="34" charset="0"/>
                <a:cs typeface="Calibri" panose="020F0502020204030204" pitchFamily="34" charset="0"/>
              </a:rPr>
              <a:t> adaptés (Taux de service, Taux de Rendement Synthétique, Taux de Qualité, de Cadence, de Disponibilité opérationnelle, Taux d’utilisation du Personnel, …) ;</a:t>
            </a:r>
            <a:endParaRPr lang="fr-FR" sz="1100" dirty="0">
              <a:latin typeface="Calibri" panose="020F0502020204030204" pitchFamily="34" charset="0"/>
              <a:cs typeface="Calibri" panose="020F0502020204030204" pitchFamily="34" charset="0"/>
            </a:endParaRPr>
          </a:p>
        </p:txBody>
      </p:sp>
      <p:sp>
        <p:nvSpPr>
          <p:cNvPr id="27" name="ZoneTexte 26"/>
          <p:cNvSpPr txBox="1"/>
          <p:nvPr/>
        </p:nvSpPr>
        <p:spPr>
          <a:xfrm>
            <a:off x="255961" y="5542710"/>
            <a:ext cx="2088000" cy="68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defPPr>
              <a:defRPr lang="fr-FR"/>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fr-FR" sz="1400" dirty="0">
                <a:latin typeface="Calibri" panose="020F0502020204030204" pitchFamily="34" charset="0"/>
                <a:cs typeface="Calibri" panose="020F0502020204030204" pitchFamily="34" charset="0"/>
              </a:rPr>
              <a:t>7. La gestion documentaire </a:t>
            </a:r>
            <a:endParaRPr lang="fr-FR" sz="1400" dirty="0">
              <a:latin typeface="Calibri" panose="020F0502020204030204" pitchFamily="34" charset="0"/>
              <a:cs typeface="Calibri" panose="020F0502020204030204" pitchFamily="34" charset="0"/>
            </a:endParaRPr>
          </a:p>
        </p:txBody>
      </p:sp>
      <p:sp>
        <p:nvSpPr>
          <p:cNvPr id="28" name="ZoneTexte 27"/>
          <p:cNvSpPr txBox="1"/>
          <p:nvPr/>
        </p:nvSpPr>
        <p:spPr>
          <a:xfrm>
            <a:off x="2448910" y="5542710"/>
            <a:ext cx="9540000" cy="684000"/>
          </a:xfrm>
          <a:prstGeom prst="rect">
            <a:avLst/>
          </a:prstGeom>
          <a:noFill/>
          <a:ln>
            <a:solidFill>
              <a:schemeClr val="tx1"/>
            </a:solidFill>
          </a:ln>
        </p:spPr>
        <p:txBody>
          <a:bodyPr wrap="square" lIns="36000" tIns="36000" rIns="36000" bIns="36000" rtlCol="0">
            <a:noAutofit/>
          </a:bodyPr>
          <a:lstStyle/>
          <a:p>
            <a:r>
              <a:rPr lang="fr-FR" sz="1100" dirty="0">
                <a:latin typeface="Calibri" panose="020F0502020204030204" pitchFamily="34" charset="0"/>
                <a:cs typeface="Calibri" panose="020F0502020204030204" pitchFamily="34" charset="0"/>
              </a:rPr>
              <a:t>documentation contextuelle en ligne aux postes, comptes-rendus de production et dossiers de lot électroniques, rapports, plans 2D/3D éventuellement animés.</a:t>
            </a:r>
            <a:endParaRPr lang="fr-FR" sz="1100"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Calibri" panose="020F0502020204030204" pitchFamily="34" charset="0"/>
                <a:cs typeface="Calibri" panose="020F0502020204030204" pitchFamily="34" charset="0"/>
              </a:rPr>
              <a:t>Les fonctions du MES décrites par le MESA</a:t>
            </a:r>
            <a:endParaRPr lang="fr-FR" dirty="0">
              <a:latin typeface="Calibri" panose="020F0502020204030204" pitchFamily="34" charset="0"/>
              <a:cs typeface="Calibri" panose="020F0502020204030204" pitchFamily="34" charset="0"/>
            </a:endParaRPr>
          </a:p>
        </p:txBody>
      </p:sp>
      <p:sp>
        <p:nvSpPr>
          <p:cNvPr id="4" name="Espace réservé de la date 3"/>
          <p:cNvSpPr>
            <a:spLocks noGrp="1"/>
          </p:cNvSpPr>
          <p:nvPr>
            <p:ph type="dt" sz="half" idx="2"/>
          </p:nvPr>
        </p:nvSpPr>
        <p:spPr/>
        <p:txBody>
          <a:bodyPr/>
          <a:lstStyle/>
          <a:p>
            <a:r>
              <a:rPr lang="fr-FR">
                <a:latin typeface="Calibri" panose="020F0502020204030204" pitchFamily="34" charset="0"/>
                <a:cs typeface="Calibri" panose="020F0502020204030204" pitchFamily="34" charset="0"/>
              </a:rPr>
              <a:t>2023</a:t>
            </a:r>
            <a:endParaRPr lang="fr-FR" dirty="0">
              <a:latin typeface="Calibri" panose="020F0502020204030204" pitchFamily="34" charset="0"/>
              <a:cs typeface="Calibri" panose="020F0502020204030204" pitchFamily="34" charset="0"/>
            </a:endParaRPr>
          </a:p>
        </p:txBody>
      </p:sp>
      <p:sp>
        <p:nvSpPr>
          <p:cNvPr id="5" name="Espace réservé du pied de page 4"/>
          <p:cNvSpPr>
            <a:spLocks noGrp="1"/>
          </p:cNvSpPr>
          <p:nvPr>
            <p:ph type="ftr" sz="quarter" idx="3"/>
          </p:nvPr>
        </p:nvSpPr>
        <p:spPr/>
        <p:txBody>
          <a:bodyPr/>
          <a:lstStyle/>
          <a:p>
            <a:r>
              <a:rPr lang="fr-FR">
                <a:latin typeface="Calibri" panose="020F0502020204030204" pitchFamily="34" charset="0"/>
                <a:cs typeface="Calibri" panose="020F0502020204030204" pitchFamily="34" charset="0"/>
              </a:rPr>
              <a:t>MES</a:t>
            </a:r>
            <a:endParaRPr lang="fr-FR" dirty="0">
              <a:latin typeface="Calibri" panose="020F0502020204030204" pitchFamily="34" charset="0"/>
              <a:cs typeface="Calibri" panose="020F0502020204030204" pitchFamily="34" charset="0"/>
            </a:endParaRPr>
          </a:p>
        </p:txBody>
      </p:sp>
      <p:sp>
        <p:nvSpPr>
          <p:cNvPr id="6" name="Espace réservé du numéro de diapositive 5"/>
          <p:cNvSpPr>
            <a:spLocks noGrp="1"/>
          </p:cNvSpPr>
          <p:nvPr>
            <p:ph type="sldNum" sz="quarter" idx="4"/>
          </p:nvPr>
        </p:nvSpPr>
        <p:spPr/>
        <p:txBody>
          <a:bodyPr/>
          <a:lstStyle/>
          <a:p>
            <a:fld id="{E527FD2F-592C-49CF-A887-8422598035D5}" type="slidenum">
              <a:rPr lang="uk-UA" smtClean="0">
                <a:latin typeface="Calibri" panose="020F0502020204030204" pitchFamily="34" charset="0"/>
                <a:cs typeface="Calibri" panose="020F0502020204030204" pitchFamily="34" charset="0"/>
              </a:rPr>
            </a:fld>
            <a:endParaRPr lang="uk-UA" dirty="0">
              <a:latin typeface="Calibri" panose="020F0502020204030204" pitchFamily="34" charset="0"/>
              <a:cs typeface="Calibri" panose="020F0502020204030204" pitchFamily="34" charset="0"/>
            </a:endParaRPr>
          </a:p>
        </p:txBody>
      </p:sp>
      <p:graphicFrame>
        <p:nvGraphicFramePr>
          <p:cNvPr id="7" name="Diagramme 6"/>
          <p:cNvGraphicFramePr>
            <a:graphicFrameLocks noChangeAspect="1"/>
          </p:cNvGraphicFramePr>
          <p:nvPr/>
        </p:nvGraphicFramePr>
        <p:xfrm>
          <a:off x="5744211" y="1531198"/>
          <a:ext cx="5969951" cy="483331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Content Placeholder 3"/>
          <p:cNvSpPr txBox="1"/>
          <p:nvPr/>
        </p:nvSpPr>
        <p:spPr bwMode="auto">
          <a:xfrm>
            <a:off x="391976" y="1624495"/>
            <a:ext cx="4881064" cy="4833311"/>
          </a:xfrm>
          <a:prstGeom prst="rect">
            <a:avLst/>
          </a:prstGeom>
          <a:solidFill>
            <a:schemeClr val="bg1"/>
          </a:solidFill>
          <a:ln>
            <a:miter lim="800000"/>
          </a:ln>
        </p:spPr>
        <p:txBody>
          <a:bodyPr lIns="0" tIns="0" rIns="0" bIns="0">
            <a:normAutofit/>
          </a:bodyPr>
          <a:lstStyle/>
          <a:p>
            <a:pPr marL="87630" indent="-87630" fontAlgn="auto">
              <a:spcBef>
                <a:spcPts val="500"/>
              </a:spcBef>
              <a:spcAft>
                <a:spcPts val="0"/>
              </a:spcAft>
              <a:buClr>
                <a:schemeClr val="accent1"/>
              </a:buClr>
              <a:buSzPct val="110000"/>
              <a:buFont typeface="Arial" panose="020B0604020202020204" pitchFamily="34" charset="0"/>
              <a:buChar char="•"/>
              <a:defRPr/>
            </a:pPr>
            <a:r>
              <a:rPr lang="fr-FR" sz="1600" dirty="0">
                <a:latin typeface="Calibri" panose="020F0502020204030204" pitchFamily="34" charset="0"/>
                <a:cs typeface="Calibri" panose="020F0502020204030204" pitchFamily="34" charset="0"/>
              </a:rPr>
              <a:t> </a:t>
            </a:r>
            <a:r>
              <a:rPr lang="fr-FR" sz="1600" b="1" dirty="0">
                <a:latin typeface="Calibri" panose="020F0502020204030204" pitchFamily="34" charset="0"/>
                <a:cs typeface="Calibri" panose="020F0502020204030204" pitchFamily="34" charset="0"/>
              </a:rPr>
              <a:t>MESA</a:t>
            </a:r>
            <a:r>
              <a:rPr lang="fr-FR" sz="1600" dirty="0">
                <a:latin typeface="Calibri" panose="020F0502020204030204" pitchFamily="34" charset="0"/>
                <a:cs typeface="Calibri" panose="020F0502020204030204" pitchFamily="34" charset="0"/>
              </a:rPr>
              <a:t> (Manufacturing Execution System Association) : Modèle du MES de 1992 en </a:t>
            </a:r>
            <a:r>
              <a:rPr lang="fr-FR" sz="1600" b="1" dirty="0">
                <a:latin typeface="Calibri" panose="020F0502020204030204" pitchFamily="34" charset="0"/>
                <a:cs typeface="Calibri" panose="020F0502020204030204" pitchFamily="34" charset="0"/>
              </a:rPr>
              <a:t>11 fonctions macroscopiques principales</a:t>
            </a:r>
            <a:endParaRPr lang="fr-FR" sz="1600" b="1" dirty="0">
              <a:latin typeface="Calibri" panose="020F0502020204030204" pitchFamily="34" charset="0"/>
              <a:cs typeface="Calibri" panose="020F0502020204030204" pitchFamily="34" charset="0"/>
            </a:endParaRPr>
          </a:p>
          <a:p>
            <a:pPr marL="87630" indent="-87630" fontAlgn="auto">
              <a:spcBef>
                <a:spcPts val="500"/>
              </a:spcBef>
              <a:spcAft>
                <a:spcPts val="0"/>
              </a:spcAft>
              <a:buClr>
                <a:schemeClr val="accent1"/>
              </a:buClr>
              <a:buSzPct val="110000"/>
              <a:buFont typeface="Arial" panose="020B0604020202020204" pitchFamily="34" charset="0"/>
              <a:buChar char="•"/>
              <a:defRPr/>
            </a:pPr>
            <a:endParaRPr lang="fr-FR" sz="1600" dirty="0">
              <a:latin typeface="Calibri" panose="020F0502020204030204" pitchFamily="34" charset="0"/>
              <a:cs typeface="Calibri" panose="020F0502020204030204" pitchFamily="34" charset="0"/>
            </a:endParaRPr>
          </a:p>
          <a:p>
            <a:pPr marL="87630" indent="-87630" fontAlgn="auto">
              <a:spcBef>
                <a:spcPts val="500"/>
              </a:spcBef>
              <a:spcAft>
                <a:spcPts val="0"/>
              </a:spcAft>
              <a:buClr>
                <a:schemeClr val="accent1"/>
              </a:buClr>
              <a:buSzPct val="110000"/>
              <a:buFont typeface="Arial" panose="020B0604020202020204" pitchFamily="34" charset="0"/>
              <a:buChar char="•"/>
              <a:defRPr/>
            </a:pPr>
            <a:r>
              <a:rPr lang="fr-FR" sz="1600" dirty="0">
                <a:latin typeface="Calibri" panose="020F0502020204030204" pitchFamily="34" charset="0"/>
                <a:cs typeface="Calibri" panose="020F0502020204030204" pitchFamily="34" charset="0"/>
              </a:rPr>
              <a:t> </a:t>
            </a:r>
            <a:r>
              <a:rPr lang="fr-FR" sz="1600" b="1" dirty="0">
                <a:latin typeface="Calibri" panose="020F0502020204030204" pitchFamily="34" charset="0"/>
                <a:cs typeface="Calibri" panose="020F0502020204030204" pitchFamily="34" charset="0"/>
              </a:rPr>
              <a:t>Norme MES ANSI / ISA S95 </a:t>
            </a:r>
            <a:endParaRPr lang="fr-FR" sz="1600" b="1" dirty="0">
              <a:latin typeface="Calibri" panose="020F0502020204030204" pitchFamily="34" charset="0"/>
              <a:cs typeface="Calibri" panose="020F0502020204030204" pitchFamily="34" charset="0"/>
            </a:endParaRPr>
          </a:p>
          <a:p>
            <a:pPr marL="87630" indent="-87630" fontAlgn="auto">
              <a:spcBef>
                <a:spcPts val="500"/>
              </a:spcBef>
              <a:spcAft>
                <a:spcPts val="0"/>
              </a:spcAft>
              <a:buClr>
                <a:schemeClr val="accent1"/>
              </a:buClr>
              <a:buSzPct val="110000"/>
              <a:defRPr/>
            </a:pPr>
            <a:r>
              <a:rPr lang="fr-FR" sz="1600" dirty="0">
                <a:latin typeface="Calibri" panose="020F0502020204030204" pitchFamily="34" charset="0"/>
                <a:cs typeface="Calibri" panose="020F0502020204030204" pitchFamily="34" charset="0"/>
              </a:rPr>
              <a:t>	(qui évolue constamment depuis 1995)</a:t>
            </a:r>
            <a:endParaRPr lang="fr-FR" sz="1600" dirty="0">
              <a:latin typeface="Calibri" panose="020F0502020204030204" pitchFamily="34" charset="0"/>
              <a:cs typeface="Calibri" panose="020F0502020204030204" pitchFamily="34" charset="0"/>
            </a:endParaRPr>
          </a:p>
          <a:p>
            <a:pPr marL="87630" indent="-87630" fontAlgn="auto">
              <a:spcBef>
                <a:spcPts val="500"/>
              </a:spcBef>
              <a:spcAft>
                <a:spcPts val="0"/>
              </a:spcAft>
              <a:buClr>
                <a:schemeClr val="accent1"/>
              </a:buClr>
              <a:buSzPct val="110000"/>
              <a:defRPr/>
            </a:pPr>
            <a:r>
              <a:rPr lang="fr-FR" sz="1600" dirty="0">
                <a:latin typeface="Calibri" panose="020F0502020204030204" pitchFamily="34" charset="0"/>
                <a:cs typeface="Calibri" panose="020F0502020204030204" pitchFamily="34" charset="0"/>
              </a:rPr>
              <a:t>	donne un découpage fonctionnel plus précis en plusieurs modèles d’activités de :</a:t>
            </a:r>
            <a:endParaRPr lang="fr-FR" sz="1600" dirty="0">
              <a:latin typeface="Calibri" panose="020F0502020204030204" pitchFamily="34" charset="0"/>
              <a:cs typeface="Calibri" panose="020F0502020204030204" pitchFamily="34" charset="0"/>
            </a:endParaRPr>
          </a:p>
          <a:p>
            <a:pPr marL="533400" indent="-174625" fontAlgn="auto">
              <a:spcBef>
                <a:spcPts val="500"/>
              </a:spcBef>
              <a:spcAft>
                <a:spcPts val="0"/>
              </a:spcAft>
              <a:buClr>
                <a:schemeClr val="accent1"/>
              </a:buClr>
              <a:buSzPct val="110000"/>
              <a:buFont typeface="Wingdings" panose="05000000000000000000" pitchFamily="2" charset="2"/>
              <a:buChar char="ü"/>
              <a:defRPr/>
            </a:pPr>
            <a:r>
              <a:rPr lang="fr-FR" sz="1600" b="1" dirty="0">
                <a:latin typeface="Calibri" panose="020F0502020204030204" pitchFamily="34" charset="0"/>
                <a:cs typeface="Calibri" panose="020F0502020204030204" pitchFamily="34" charset="0"/>
              </a:rPr>
              <a:t>Production</a:t>
            </a:r>
            <a:endParaRPr lang="fr-FR" sz="1600" b="1" dirty="0">
              <a:latin typeface="Calibri" panose="020F0502020204030204" pitchFamily="34" charset="0"/>
              <a:cs typeface="Calibri" panose="020F0502020204030204" pitchFamily="34" charset="0"/>
            </a:endParaRPr>
          </a:p>
          <a:p>
            <a:pPr marL="533400" indent="-174625" fontAlgn="auto">
              <a:spcBef>
                <a:spcPts val="500"/>
              </a:spcBef>
              <a:spcAft>
                <a:spcPts val="0"/>
              </a:spcAft>
              <a:buClr>
                <a:schemeClr val="accent1"/>
              </a:buClr>
              <a:buSzPct val="110000"/>
              <a:buFont typeface="Wingdings" panose="05000000000000000000" pitchFamily="2" charset="2"/>
              <a:buChar char="ü"/>
              <a:defRPr/>
            </a:pPr>
            <a:r>
              <a:rPr lang="fr-FR" sz="1600" b="1" dirty="0">
                <a:latin typeface="Calibri" panose="020F0502020204030204" pitchFamily="34" charset="0"/>
                <a:cs typeface="Calibri" panose="020F0502020204030204" pitchFamily="34" charset="0"/>
              </a:rPr>
              <a:t>Maintenance</a:t>
            </a:r>
            <a:endParaRPr lang="fr-FR" sz="1600" b="1" dirty="0">
              <a:latin typeface="Calibri" panose="020F0502020204030204" pitchFamily="34" charset="0"/>
              <a:cs typeface="Calibri" panose="020F0502020204030204" pitchFamily="34" charset="0"/>
            </a:endParaRPr>
          </a:p>
          <a:p>
            <a:pPr marL="533400" indent="-174625" fontAlgn="auto">
              <a:spcBef>
                <a:spcPts val="500"/>
              </a:spcBef>
              <a:spcAft>
                <a:spcPts val="0"/>
              </a:spcAft>
              <a:buClr>
                <a:schemeClr val="accent1"/>
              </a:buClr>
              <a:buSzPct val="110000"/>
              <a:buFont typeface="Wingdings" panose="05000000000000000000" pitchFamily="2" charset="2"/>
              <a:buChar char="ü"/>
              <a:defRPr/>
            </a:pPr>
            <a:r>
              <a:rPr lang="fr-FR" sz="1600" b="1" dirty="0">
                <a:latin typeface="Calibri" panose="020F0502020204030204" pitchFamily="34" charset="0"/>
                <a:cs typeface="Calibri" panose="020F0502020204030204" pitchFamily="34" charset="0"/>
              </a:rPr>
              <a:t>Qualité</a:t>
            </a:r>
            <a:endParaRPr lang="fr-FR" sz="1600" b="1" dirty="0">
              <a:latin typeface="Calibri" panose="020F0502020204030204" pitchFamily="34" charset="0"/>
              <a:cs typeface="Calibri" panose="020F0502020204030204" pitchFamily="34" charset="0"/>
            </a:endParaRPr>
          </a:p>
          <a:p>
            <a:pPr marL="533400" indent="-174625" fontAlgn="auto">
              <a:spcBef>
                <a:spcPts val="500"/>
              </a:spcBef>
              <a:spcAft>
                <a:spcPts val="0"/>
              </a:spcAft>
              <a:buClr>
                <a:schemeClr val="accent1"/>
              </a:buClr>
              <a:buSzPct val="110000"/>
              <a:buFont typeface="Wingdings" panose="05000000000000000000" pitchFamily="2" charset="2"/>
              <a:buChar char="ü"/>
              <a:defRPr/>
            </a:pPr>
            <a:r>
              <a:rPr lang="fr-FR" sz="1600" b="1" dirty="0">
                <a:latin typeface="Calibri" panose="020F0502020204030204" pitchFamily="34" charset="0"/>
                <a:cs typeface="Calibri" panose="020F0502020204030204" pitchFamily="34" charset="0"/>
              </a:rPr>
              <a:t>Inventaires et Gestion des En-cours</a:t>
            </a:r>
            <a:endParaRPr lang="fr-FR" sz="1600" b="1" dirty="0">
              <a:latin typeface="Calibri" panose="020F0502020204030204" pitchFamily="34" charset="0"/>
              <a:cs typeface="Calibri" panose="020F0502020204030204" pitchFamily="34" charset="0"/>
            </a:endParaRPr>
          </a:p>
          <a:p>
            <a:pPr marL="533400" indent="-174625" fontAlgn="auto">
              <a:spcBef>
                <a:spcPts val="500"/>
              </a:spcBef>
              <a:spcAft>
                <a:spcPts val="0"/>
              </a:spcAft>
              <a:buClr>
                <a:schemeClr val="accent1"/>
              </a:buClr>
              <a:buSzPct val="110000"/>
              <a:buFont typeface="Wingdings" panose="05000000000000000000" pitchFamily="2" charset="2"/>
              <a:buChar char="ü"/>
              <a:defRPr/>
            </a:pPr>
            <a:r>
              <a:rPr lang="fr-FR" sz="1600" b="1" dirty="0">
                <a:latin typeface="Calibri" panose="020F0502020204030204" pitchFamily="34" charset="0"/>
                <a:cs typeface="Calibri" panose="020F0502020204030204" pitchFamily="34" charset="0"/>
              </a:rPr>
              <a:t>Autres (comme la Gestion des Outillages)</a:t>
            </a:r>
            <a:endParaRPr lang="fr-FR" sz="1600" b="1" dirty="0">
              <a:latin typeface="Calibri" panose="020F0502020204030204" pitchFamily="34" charset="0"/>
              <a:cs typeface="Calibri" panose="020F0502020204030204" pitchFamily="34" charset="0"/>
            </a:endParaRPr>
          </a:p>
          <a:p>
            <a:pPr fontAlgn="auto">
              <a:spcBef>
                <a:spcPts val="500"/>
              </a:spcBef>
              <a:spcAft>
                <a:spcPts val="0"/>
              </a:spcAft>
              <a:buClr>
                <a:schemeClr val="accent1"/>
              </a:buClr>
              <a:buSzPct val="110000"/>
              <a:buFont typeface="Arial" panose="020B0604020202020204" pitchFamily="34" charset="0"/>
              <a:buChar char="•"/>
              <a:defRPr/>
            </a:pPr>
            <a:endParaRPr lang="fr-FR" sz="1600" dirty="0">
              <a:latin typeface="Calibri" panose="020F0502020204030204" pitchFamily="34" charset="0"/>
              <a:cs typeface="Calibri" panose="020F0502020204030204" pitchFamily="34" charset="0"/>
            </a:endParaRPr>
          </a:p>
          <a:p>
            <a:pPr fontAlgn="auto">
              <a:spcBef>
                <a:spcPts val="500"/>
              </a:spcBef>
              <a:spcAft>
                <a:spcPts val="0"/>
              </a:spcAft>
              <a:buClr>
                <a:schemeClr val="accent1"/>
              </a:buClr>
              <a:buSzPct val="110000"/>
              <a:buFont typeface="Arial" panose="020B0604020202020204" pitchFamily="34" charset="0"/>
              <a:buChar char="•"/>
              <a:defRPr/>
            </a:pPr>
            <a:endParaRPr lang="fr-FR" sz="1600" dirty="0">
              <a:latin typeface="Calibri" panose="020F0502020204030204" pitchFamily="34" charset="0"/>
              <a:cs typeface="Calibri" panose="020F0502020204030204" pitchFamily="34" charset="0"/>
            </a:endParaRPr>
          </a:p>
          <a:p>
            <a:pPr fontAlgn="auto">
              <a:spcBef>
                <a:spcPts val="500"/>
              </a:spcBef>
              <a:spcAft>
                <a:spcPts val="0"/>
              </a:spcAft>
              <a:buClr>
                <a:schemeClr val="accent1"/>
              </a:buClr>
              <a:buSzPct val="110000"/>
              <a:buFont typeface="Arial" panose="020B0604020202020204" pitchFamily="34" charset="0"/>
              <a:buChar char="•"/>
              <a:defRPr/>
            </a:pPr>
            <a:endParaRPr lang="fr-FR" sz="1600" dirty="0">
              <a:latin typeface="Calibri" panose="020F0502020204030204" pitchFamily="34" charset="0"/>
              <a:cs typeface="Calibri" panose="020F0502020204030204" pitchFamily="34" charset="0"/>
            </a:endParaRPr>
          </a:p>
          <a:p>
            <a:pPr fontAlgn="auto">
              <a:spcBef>
                <a:spcPts val="500"/>
              </a:spcBef>
              <a:spcAft>
                <a:spcPts val="0"/>
              </a:spcAft>
              <a:buClr>
                <a:schemeClr val="accent1"/>
              </a:buClr>
              <a:buSzPct val="110000"/>
              <a:buFont typeface="Arial" panose="020B0604020202020204" pitchFamily="34" charset="0"/>
              <a:buChar char="•"/>
              <a:defRPr/>
            </a:pPr>
            <a:endParaRPr lang="fr-FR" sz="1600" dirty="0">
              <a:latin typeface="Calibri" panose="020F0502020204030204" pitchFamily="34" charset="0"/>
              <a:cs typeface="Calibri" panose="020F0502020204030204" pitchFamily="34" charset="0"/>
            </a:endParaRPr>
          </a:p>
          <a:p>
            <a:pPr fontAlgn="auto">
              <a:spcBef>
                <a:spcPts val="500"/>
              </a:spcBef>
              <a:spcAft>
                <a:spcPts val="0"/>
              </a:spcAft>
              <a:buClr>
                <a:schemeClr val="accent1"/>
              </a:buClr>
              <a:buSzPct val="110000"/>
              <a:buFont typeface="Arial" panose="020B0604020202020204" pitchFamily="34" charset="0"/>
              <a:buChar char="•"/>
              <a:defRPr/>
            </a:pPr>
            <a:endParaRPr lang="fr-FR" sz="1600" dirty="0">
              <a:latin typeface="Calibri" panose="020F0502020204030204" pitchFamily="34" charset="0"/>
              <a:cs typeface="Calibri" panose="020F0502020204030204" pitchFamily="34" charset="0"/>
            </a:endParaRPr>
          </a:p>
          <a:p>
            <a:pPr fontAlgn="auto">
              <a:spcBef>
                <a:spcPts val="500"/>
              </a:spcBef>
              <a:spcAft>
                <a:spcPts val="0"/>
              </a:spcAft>
              <a:buClr>
                <a:schemeClr val="accent1"/>
              </a:buClr>
              <a:buSzPct val="110000"/>
              <a:buFont typeface="Arial" panose="020B0604020202020204" pitchFamily="34" charset="0"/>
              <a:buChar char="•"/>
              <a:defRPr/>
            </a:pPr>
            <a:endParaRPr lang="fr-FR" sz="1600" dirty="0">
              <a:latin typeface="Calibri" panose="020F0502020204030204" pitchFamily="34" charset="0"/>
              <a:cs typeface="Calibri" panose="020F0502020204030204" pitchFamily="34" charset="0"/>
            </a:endParaRPr>
          </a:p>
          <a:p>
            <a:pPr fontAlgn="auto">
              <a:spcBef>
                <a:spcPts val="500"/>
              </a:spcBef>
              <a:spcAft>
                <a:spcPts val="0"/>
              </a:spcAft>
              <a:buClr>
                <a:schemeClr val="accent1"/>
              </a:buClr>
              <a:buSzPct val="110000"/>
              <a:buFont typeface="Arial" panose="020B0604020202020204" pitchFamily="34" charset="0"/>
              <a:buChar char="•"/>
              <a:defRPr/>
            </a:pPr>
            <a:endParaRPr lang="fr-FR" sz="1600" dirty="0">
              <a:latin typeface="Calibri" panose="020F0502020204030204" pitchFamily="34" charset="0"/>
              <a:cs typeface="Calibri" panose="020F0502020204030204" pitchFamily="34" charset="0"/>
            </a:endParaRPr>
          </a:p>
          <a:p>
            <a:pPr fontAlgn="auto">
              <a:spcBef>
                <a:spcPts val="500"/>
              </a:spcBef>
              <a:spcAft>
                <a:spcPts val="0"/>
              </a:spcAft>
              <a:buClr>
                <a:schemeClr val="accent1"/>
              </a:buClr>
              <a:buSzPct val="110000"/>
              <a:buFont typeface="Arial" panose="020B0604020202020204" pitchFamily="34" charset="0"/>
              <a:buChar char="•"/>
              <a:defRPr/>
            </a:pPr>
            <a:endParaRPr lang="fr-FR" sz="1600" dirty="0">
              <a:latin typeface="Calibri" panose="020F0502020204030204" pitchFamily="34" charset="0"/>
              <a:cs typeface="Calibri" panose="020F0502020204030204" pitchFamily="34" charset="0"/>
            </a:endParaRPr>
          </a:p>
          <a:p>
            <a:pPr fontAlgn="auto">
              <a:spcBef>
                <a:spcPts val="500"/>
              </a:spcBef>
              <a:spcAft>
                <a:spcPts val="0"/>
              </a:spcAft>
              <a:buClr>
                <a:schemeClr val="accent1"/>
              </a:buClr>
              <a:buSzPct val="110000"/>
              <a:buFont typeface="Arial" panose="020B0604020202020204" pitchFamily="34" charset="0"/>
              <a:buChar char="•"/>
              <a:defRPr/>
            </a:pPr>
            <a:endParaRPr lang="fr-FR" sz="1600" dirty="0">
              <a:latin typeface="Calibri" panose="020F0502020204030204" pitchFamily="34" charset="0"/>
              <a:cs typeface="Calibri" panose="020F0502020204030204" pitchFamily="34" charset="0"/>
            </a:endParaRPr>
          </a:p>
          <a:p>
            <a:pPr fontAlgn="auto">
              <a:spcBef>
                <a:spcPts val="500"/>
              </a:spcBef>
              <a:spcAft>
                <a:spcPts val="0"/>
              </a:spcAft>
              <a:buClr>
                <a:schemeClr val="accent1"/>
              </a:buClr>
              <a:buSzPct val="110000"/>
              <a:buFont typeface="Arial" panose="020B0604020202020204" pitchFamily="34" charset="0"/>
              <a:buChar char="•"/>
              <a:defRPr/>
            </a:pPr>
            <a:endParaRPr lang="fr-FR" sz="1600" dirty="0">
              <a:latin typeface="Calibri" panose="020F0502020204030204" pitchFamily="34" charset="0"/>
              <a:cs typeface="Calibri" panose="020F0502020204030204" pitchFamily="34" charset="0"/>
            </a:endParaRPr>
          </a:p>
          <a:p>
            <a:pPr fontAlgn="auto">
              <a:spcBef>
                <a:spcPts val="500"/>
              </a:spcBef>
              <a:spcAft>
                <a:spcPts val="0"/>
              </a:spcAft>
              <a:buClr>
                <a:schemeClr val="accent1"/>
              </a:buClr>
              <a:buSzPct val="110000"/>
              <a:buFont typeface="Arial" panose="020B0604020202020204" pitchFamily="34" charset="0"/>
              <a:buNone/>
              <a:defRPr/>
            </a:pPr>
            <a:endParaRPr lang="fr-FR" sz="1600"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Thème Office">
  <a:themeElements>
    <a:clrScheme name="Personnalisée 3">
      <a:dk1>
        <a:srgbClr val="0067B1"/>
      </a:dk1>
      <a:lt1>
        <a:srgbClr val="FFFFFF"/>
      </a:lt1>
      <a:dk2>
        <a:srgbClr val="D20A11"/>
      </a:dk2>
      <a:lt2>
        <a:srgbClr val="FFFFFF"/>
      </a:lt2>
      <a:accent1>
        <a:srgbClr val="FBBA00"/>
      </a:accent1>
      <a:accent2>
        <a:srgbClr val="719556"/>
      </a:accent2>
      <a:accent3>
        <a:srgbClr val="EE7203"/>
      </a:accent3>
      <a:accent4>
        <a:srgbClr val="3692C3"/>
      </a:accent4>
      <a:accent5>
        <a:srgbClr val="91D1DA"/>
      </a:accent5>
      <a:accent6>
        <a:srgbClr val="7F7F7F"/>
      </a:accent6>
      <a:hlink>
        <a:srgbClr val="9A76B2"/>
      </a:hlink>
      <a:folHlink>
        <a:srgbClr val="71338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lumMod val="75000"/>
            </a:schemeClr>
          </a:solidFill>
          <a:headEnd type="none" w="sm" len="sm"/>
          <a:tailEnd type="arrow" w="sm" len="sm"/>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6e10698-923e-45b5-876b-bda612e7ca9b" xsi:nil="true"/>
    <lcf76f155ced4ddcb4097134ff3c332f xmlns="fee65286-48d4-4b16-8974-09a8abf6115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887FC613C97641A5C4BF29CA46915C" ma:contentTypeVersion="15" ma:contentTypeDescription="Crée un document." ma:contentTypeScope="" ma:versionID="44c07457886372a6f47c2245cd226f83">
  <xsd:schema xmlns:xsd="http://www.w3.org/2001/XMLSchema" xmlns:xs="http://www.w3.org/2001/XMLSchema" xmlns:p="http://schemas.microsoft.com/office/2006/metadata/properties" xmlns:ns2="fee65286-48d4-4b16-8974-09a8abf6115e" xmlns:ns3="56e10698-923e-45b5-876b-bda612e7ca9b" targetNamespace="http://schemas.microsoft.com/office/2006/metadata/properties" ma:root="true" ma:fieldsID="32334aa429254d6b7b478fc769d6a081" ns2:_="" ns3:_="">
    <xsd:import namespace="fee65286-48d4-4b16-8974-09a8abf6115e"/>
    <xsd:import namespace="56e10698-923e-45b5-876b-bda612e7ca9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65286-48d4-4b16-8974-09a8abf611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Balises d’images" ma:readOnly="false" ma:fieldId="{5cf76f15-5ced-4ddc-b409-7134ff3c332f}" ma:taxonomyMulti="true" ma:sspId="6ef257ba-9899-43ea-bb49-58aadff60458"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e10698-923e-45b5-876b-bda612e7ca9b"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79e998-2c49-4a63-8766-6876ab369213}" ma:internalName="TaxCatchAll" ma:showField="CatchAllData" ma:web="56e10698-923e-45b5-876b-bda612e7ca9b">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ACC7E3-CDD2-422F-BBD2-C25D2118348E}">
  <ds:schemaRefs/>
</ds:datastoreItem>
</file>

<file path=customXml/itemProps2.xml><?xml version="1.0" encoding="utf-8"?>
<ds:datastoreItem xmlns:ds="http://schemas.openxmlformats.org/officeDocument/2006/customXml" ds:itemID="{B2AC44CC-1F51-4F67-80F9-BA634FDA79F3}">
  <ds:schemaRefs/>
</ds:datastoreItem>
</file>

<file path=customXml/itemProps3.xml><?xml version="1.0" encoding="utf-8"?>
<ds:datastoreItem xmlns:ds="http://schemas.openxmlformats.org/officeDocument/2006/customXml" ds:itemID="{5A060E86-FDFB-470A-8D31-1C632399AF6F}">
  <ds:schemaRefs/>
</ds:datastoreItem>
</file>

<file path=docProps/app.xml><?xml version="1.0" encoding="utf-8"?>
<Properties xmlns="http://schemas.openxmlformats.org/officeDocument/2006/extended-properties" xmlns:vt="http://schemas.openxmlformats.org/officeDocument/2006/docPropsVTypes">
  <TotalTime>0</TotalTime>
  <Words>17523</Words>
  <Application>WPS Presentation</Application>
  <PresentationFormat>Grand écran</PresentationFormat>
  <Paragraphs>1911</Paragraphs>
  <Slides>24</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SimSun</vt:lpstr>
      <vt:lpstr>Wingdings</vt:lpstr>
      <vt:lpstr>Calibri</vt:lpstr>
      <vt:lpstr>Verdana</vt:lpstr>
      <vt:lpstr>Arial</vt:lpstr>
      <vt:lpstr>Microsoft YaHei</vt:lpstr>
      <vt:lpstr>Arial Unicode MS</vt:lpstr>
      <vt:lpstr>Aptos</vt:lpstr>
      <vt:lpstr>Segoe UI</vt:lpstr>
      <vt:lpstr>Calibri</vt:lpstr>
      <vt:lpstr>Thème Office</vt:lpstr>
      <vt:lpstr>PowerPoint 演示文稿</vt:lpstr>
      <vt:lpstr>MES solution in the CIM Standard</vt:lpstr>
      <vt:lpstr>MES and its place in the CIM (Computer Integrated Manufacturing) Standard</vt:lpstr>
      <vt:lpstr>MES Functionalities</vt:lpstr>
      <vt:lpstr>MESA description of the MES functions</vt:lpstr>
      <vt:lpstr>Solution MES dans le standard CIM</vt:lpstr>
      <vt:lpstr>Le MES et sa place dans les Systèmes d’Information de Production</vt:lpstr>
      <vt:lpstr>Le rôle du MES</vt:lpstr>
      <vt:lpstr>Les fonctions du MES décrites par le MESA</vt:lpstr>
      <vt:lpstr>Alignment between the layers, A key element in Performance</vt:lpstr>
      <vt:lpstr>MES: un outil modulable </vt:lpstr>
      <vt:lpstr>Besoins et exigences – Cartographie des outils existants</vt:lpstr>
      <vt:lpstr>Besoins et exigences – Cartographie des outils existants</vt:lpstr>
      <vt:lpstr>Besoins et exigences – Cartographie des outils existants</vt:lpstr>
      <vt:lpstr>Le nombre d’outils IT a un impact fort sur la performance</vt:lpstr>
      <vt:lpstr>Echanges entre les systèmes avec MOM-MES à venir</vt:lpstr>
      <vt:lpstr>Echanges entre les systèmes avec MOM-MES et PLM à TERME (la bonne pratique)</vt:lpstr>
      <vt:lpstr>Architecture des systèmes </vt:lpstr>
      <vt:lpstr>Planning de solution MES: développement en quelques mois</vt:lpstr>
      <vt:lpstr>Le planning global du projet MES</vt:lpstr>
      <vt:lpstr>Couverture du processus de l’exécution de la production</vt:lpstr>
      <vt:lpstr>Les besoins sur 6 thèmes</vt:lpstr>
      <vt:lpstr>Planning de solution: Adaptable en fonction des priorités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 boite à slides Prod</dc:creator>
  <cp:lastModifiedBy>sharb</cp:lastModifiedBy>
  <cp:revision>267</cp:revision>
  <dcterms:created xsi:type="dcterms:W3CDTF">2019-06-19T14:48:00Z</dcterms:created>
  <dcterms:modified xsi:type="dcterms:W3CDTF">2025-04-26T15:31:56Z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0x01010026887FC613C97641A5C4BF29CA46915C</vt:lpwstr>
  </property>
  <property fmtid="{D5CDD505-2E9C-101B-9397-08002B2CF9AE}" pid="3" name="MediaServiceImageTags">
    <vt:lpwstr/>
  </property>
  <property fmtid="{D5CDD505-2E9C-101B-9397-08002B2CF9AE}" pid="4" name="ICV">
    <vt:lpwstr>834A0C1E20A244BD9F38612B931AF2A7_13</vt:lpwstr>
  </property>
  <property fmtid="{D5CDD505-2E9C-101B-9397-08002B2CF9AE}" pid="5" name="KSOProductBuildVer">
    <vt:lpwstr>1036-12.2.0.20795</vt:lpwstr>
  </property>
</Properties>
</file>