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0" y="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4B1D-8EDD-4E0E-AD34-8EDFF67D1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8F219E-1015-49A2-9C6F-B65B5C6AB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27DF9-6264-46C6-B71B-632F7B27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1E98E-628D-45AE-84FA-45C9F67D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8DBF4-F19C-41E6-A294-66ACDE1B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7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5C335-6C84-4531-AE0C-94AF6C19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981DD-4F3D-4836-9142-88DBA524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24DCC-D447-4609-AD68-07D44CCB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99888-E27E-4EB3-8028-24CF11D9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CBBF6-834C-4C5A-BEF5-CEE4DD37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4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E3F57-B33F-40EA-93D3-EC9FE7D22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AE8D5-4C15-4F5D-A9C6-2B82B067E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3CD26-71AD-46D8-807C-6883E474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A636F-4E1F-4E06-B0C3-7E506C3D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05834-6EA7-46D5-8B99-4D1CF3D8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D0ED9-39F8-40D7-89ED-2C5529F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BBB33-8A2C-4AD7-A23B-4537EB72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1C090-D760-4D58-B337-2D607E41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021AD-B193-466F-B061-25FF2BA6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C1B67-48F4-4381-89A1-0E9E49F2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9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62BB7-7E25-47A6-B572-457D2DEB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AF932-A413-4668-9631-88F83FDA8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FC13E-B124-4BA5-AE75-0F246CAD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116A3-D08C-482F-9FD8-D43B983F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801C2-FDBF-4F85-A8F9-0BB75EFA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0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20263-E014-4223-905A-E1462663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B53EE-94F8-4314-920E-3082C1A5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3460A-A2FF-4EA4-9AAF-00F855FA1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8A96A-6607-4154-B7DC-6C69B569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8083D-C322-431F-ADBC-0F4FC9B6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D315D-BC25-46D7-9826-B1B23603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E805-93DA-418E-9E64-AB1682E9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15633-ABAA-4197-AAED-77088D55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DA78F-7DDD-474B-8507-1B19285AB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C5E29D-9967-4EC7-9375-CE268B6AB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245B22-95FD-4F28-ADA9-3BB766189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1940A-EBAE-47EF-AB28-E0EF3B4B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916A15-0493-4606-B4EE-B6C5B23A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2C88D-8E73-4F93-8CA3-81B57C59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A8ABE-B60D-4535-B277-074D5ED4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C61CE-E16A-494B-BA1E-0B4DB290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4B42E3-D623-49F9-89A2-CA24199C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980A50-FDBA-4B1A-94D4-3FC1B36A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3265D2-2658-47B1-A6B3-BBB15D19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13C916-9C9F-4227-B254-E2DC3F8E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8047EF-1FDC-4BD4-AA77-4F55F4FC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A092F-CA34-402D-8E0E-DF3E52DD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B5456-8B32-402E-842E-1ADAF848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DE2272-C10E-46F8-86EB-F6741C24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0F343-3C63-4067-9261-B6A197DD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F2533-A842-425D-9110-6EE431D9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82583-A2EE-4DEF-B769-AC31E2DD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764F-3152-4280-BAC6-D19F1AE6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D4B388-978B-45C0-8759-D9A29B5BD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E7741A-8122-40F4-865B-0954B7387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AF4C9-5BAC-4005-99DA-F81ED14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D017F-51B8-4457-B3E2-143CA3C5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D49BC-39B1-49BD-927E-0594C4B0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6EAD75-510F-4818-8ABD-651DB3FF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70BED-19B3-4685-8837-E8D12CDA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B771D-A979-46B4-8942-FE926E5D4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EAFF-8C98-47F7-A146-CE2CEEEAAD3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3939-D811-41B5-919F-AF707230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9C93A-E73F-4427-B045-ABF4F14D8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F0E6-80F8-4089-A02D-C69D4D56E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1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18D75C-E8B9-4319-A3BC-40D9CD236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144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17942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011453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6144404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7085074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6345554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OSI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Model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</a:t>
                      </a:r>
                    </a:p>
                    <a:p>
                      <a:pPr algn="ctr" latinLnBrk="1"/>
                      <a:r>
                        <a:rPr lang="en-US" altLang="ko-KR"/>
                        <a:t>Number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TCP/IP Layer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Other protocol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54455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Application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SSH, FTP</a:t>
                      </a:r>
                    </a:p>
                    <a:p>
                      <a:pPr algn="ctr" latinLnBrk="1"/>
                      <a:r>
                        <a:rPr lang="en-US" altLang="ko-KR"/>
                        <a:t>Telnet</a:t>
                      </a:r>
                    </a:p>
                    <a:p>
                      <a:pPr algn="ctr" latinLnBrk="1"/>
                      <a:r>
                        <a:rPr lang="en-US" altLang="ko-KR"/>
                        <a:t>SMTP</a:t>
                      </a:r>
                    </a:p>
                    <a:p>
                      <a:pPr algn="ctr" latinLnBrk="1"/>
                      <a:r>
                        <a:rPr lang="en-US" altLang="ko-KR"/>
                        <a:t>POP3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3014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Presentation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2693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Session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90077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Transport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SCTP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5210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Network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IPv6, ARP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24552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Data Link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HDLC,Frame Relay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2127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Physical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92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5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created xsi:type="dcterms:W3CDTF">2020-07-12T11:06:21Z</dcterms:created>
  <dcterms:modified xsi:type="dcterms:W3CDTF">2020-07-12T11:46:55Z</dcterms:modified>
</cp:coreProperties>
</file>