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6" r:id="rId4"/>
    <p:sldId id="262" r:id="rId5"/>
    <p:sldId id="263" r:id="rId6"/>
    <p:sldId id="265" r:id="rId7"/>
  </p:sldIdLst>
  <p:sldSz cx="12192000" cy="6858000"/>
  <p:notesSz cx="6858000" cy="9144000"/>
  <p:embeddedFontLst>
    <p:embeddedFont>
      <p:font typeface="맑은 고딕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387"/>
    <a:srgbClr val="63AF24"/>
    <a:srgbClr val="7DD3E4"/>
    <a:srgbClr val="7DD4E5"/>
    <a:srgbClr val="05060B"/>
    <a:srgbClr val="1B2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803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-116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-26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EF05-A812-4F07-8D22-B2E7ACC02F97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4C13-A5E2-40BB-92EA-24A112574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8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Contents#1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Contents#2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Contents#3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Contents#4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Contents#5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2407" y="2773795"/>
            <a:ext cx="309090" cy="3095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8416" y="2130752"/>
            <a:ext cx="348603" cy="3480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8416" y="3378397"/>
            <a:ext cx="377072" cy="3770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8416" y="4050477"/>
            <a:ext cx="310377" cy="3112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42407" y="1508745"/>
            <a:ext cx="326999" cy="3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8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838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262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928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449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컨셉트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15561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범위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279153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예상 게임 흐름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자체 평가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8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2020816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712112" y="15197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컨셉트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범위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예상 게임 흐름 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</a:t>
            </a:r>
            <a:r>
              <a:rPr lang="ko-KR" altLang="en-US" sz="1600" baseline="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일정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자체 평가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50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2688473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 userDrawn="1"/>
        </p:nvSpPr>
        <p:spPr>
          <a:xfrm>
            <a:off x="712112" y="15197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컨셉트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15561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범위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279153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예상 게임 흐름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342744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406335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자체 평가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32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3312587"/>
            <a:ext cx="2292439" cy="523112"/>
            <a:chOff x="0" y="1483787"/>
            <a:chExt cx="2292439" cy="52311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712112" y="15197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컨셉트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12112" y="215561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범위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2112" y="279153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예상 게임 흐름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2112" y="342744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일정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2112" y="406335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자체 평가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95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0" y="3951215"/>
            <a:ext cx="2292439" cy="523112"/>
            <a:chOff x="0" y="1483787"/>
            <a:chExt cx="2292439" cy="523112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712112" y="15197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컨셉트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2112" y="215561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2112" y="279153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71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1210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647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0"/>
            <a:ext cx="2292439" cy="6858000"/>
          </a:xfrm>
          <a:prstGeom prst="rect">
            <a:avLst/>
          </a:prstGeom>
          <a:solidFill>
            <a:srgbClr val="1B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2292438" y="0"/>
            <a:ext cx="9899562" cy="708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개체 틀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02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6800" y="1236133"/>
            <a:ext cx="917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2D </a:t>
            </a:r>
            <a:r>
              <a:rPr lang="ko-KR" altLang="en-US" sz="4800" dirty="0" smtClean="0"/>
              <a:t>게임 프로그래밍 </a:t>
            </a:r>
            <a:r>
              <a:rPr lang="en-US" altLang="ko-KR" sz="4800" dirty="0" smtClean="0"/>
              <a:t>2</a:t>
            </a:r>
            <a:r>
              <a:rPr lang="ko-KR" altLang="en-US" sz="4800" dirty="0" smtClean="0"/>
              <a:t>차 </a:t>
            </a:r>
            <a:r>
              <a:rPr lang="ko-KR" altLang="en-US" sz="4800" dirty="0" smtClean="0"/>
              <a:t>발표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975599" y="5249334"/>
            <a:ext cx="421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2014182015 </a:t>
            </a:r>
            <a:r>
              <a:rPr lang="ko-KR" altLang="en-US" sz="2800" dirty="0" smtClean="0"/>
              <a:t>박두환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시연화면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44" y="596222"/>
            <a:ext cx="9252743" cy="3298624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>
            <a:off x="6910754" y="5169877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>
          <a:xfrm>
            <a:off x="10168128" y="7680959"/>
            <a:ext cx="8747056" cy="2909741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682154" y="509953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362201" y="4132273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800" dirty="0" smtClean="0"/>
              <a:t>2D </a:t>
            </a:r>
            <a:r>
              <a:rPr lang="ko-KR" altLang="en-US" sz="2800" dirty="0" smtClean="0"/>
              <a:t>횡 스크롤 방식의 게임</a:t>
            </a:r>
            <a:endParaRPr lang="en-US" altLang="ko-KR" sz="2800" dirty="0" smtClean="0"/>
          </a:p>
          <a:p>
            <a:pPr>
              <a:buFont typeface="Arial" charset="0"/>
              <a:buChar char="•"/>
            </a:pPr>
            <a:endParaRPr lang="en-US" altLang="ko-KR" sz="2800" dirty="0" smtClean="0"/>
          </a:p>
          <a:p>
            <a:pPr>
              <a:buFont typeface="Arial" charset="0"/>
              <a:buChar char="•"/>
            </a:pPr>
            <a:r>
              <a:rPr lang="ko-KR" altLang="en-US" sz="2800" dirty="0" err="1" smtClean="0"/>
              <a:t>소모형</a:t>
            </a:r>
            <a:r>
              <a:rPr lang="ko-KR" altLang="en-US" sz="2800" dirty="0" smtClean="0"/>
              <a:t> 아이템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장착형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아이템 사용 </a:t>
            </a:r>
            <a:endParaRPr lang="en-US" altLang="ko-KR" sz="2800" dirty="0" smtClean="0"/>
          </a:p>
          <a:p>
            <a:pPr>
              <a:buFont typeface="Arial" charset="0"/>
              <a:buChar char="•"/>
            </a:pP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>
              <a:buFont typeface="Arial" charset="0"/>
              <a:buChar char="•"/>
            </a:pPr>
            <a:r>
              <a:rPr lang="ko-KR" altLang="en-US" sz="2800" dirty="0" smtClean="0"/>
              <a:t>아케이드 게임의 특징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flipH="1" flipV="1">
            <a:off x="12191999" y="6857999"/>
            <a:ext cx="2069123" cy="137160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시연화면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44" y="596222"/>
            <a:ext cx="9252743" cy="3298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4215" y="4396154"/>
            <a:ext cx="79306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2800" dirty="0" err="1" smtClean="0"/>
              <a:t>슈퍼마리오식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횡스크롤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아케이드 게임</a:t>
            </a:r>
            <a:endParaRPr lang="en-US" altLang="ko-KR" sz="2800" dirty="0" smtClean="0"/>
          </a:p>
          <a:p>
            <a:pPr>
              <a:buFont typeface="Arial" charset="0"/>
              <a:buChar char="•"/>
            </a:pPr>
            <a:endParaRPr lang="en-US" altLang="ko-KR" sz="2800" dirty="0" smtClean="0"/>
          </a:p>
          <a:p>
            <a:pPr>
              <a:buFont typeface="Arial" charset="0"/>
              <a:buChar char="•"/>
            </a:pPr>
            <a:r>
              <a:rPr lang="ko-KR" altLang="en-US" sz="2800" dirty="0" err="1" smtClean="0"/>
              <a:t>소모형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아이템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장착형</a:t>
            </a:r>
            <a:r>
              <a:rPr lang="ko-KR" altLang="en-US" sz="2800" dirty="0" smtClean="0"/>
              <a:t> 아이템 사용 </a:t>
            </a:r>
            <a:endParaRPr lang="en-US" altLang="ko-KR" sz="2800" dirty="0" smtClean="0"/>
          </a:p>
          <a:p>
            <a:pPr>
              <a:buFont typeface="Arial" charset="0"/>
              <a:buChar char="•"/>
            </a:pPr>
            <a:endParaRPr lang="en-US" altLang="ko-KR" sz="2800" dirty="0" smtClean="0"/>
          </a:p>
          <a:p>
            <a:pPr>
              <a:buFont typeface="Arial" charset="0"/>
              <a:buChar char="•"/>
            </a:pPr>
            <a:r>
              <a:rPr lang="ko-KR" altLang="en-US" sz="2800" dirty="0" smtClean="0"/>
              <a:t> 총 </a:t>
            </a:r>
            <a:r>
              <a:rPr lang="en-US" altLang="ko-KR" sz="2800" dirty="0" smtClean="0"/>
              <a:t>5</a:t>
            </a:r>
            <a:r>
              <a:rPr lang="ko-KR" altLang="en-US" sz="2800" smtClean="0"/>
              <a:t>개 스테이지로 구성됨</a:t>
            </a:r>
            <a:endParaRPr lang="en-US" altLang="ko-KR" sz="28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336800" y="970055"/>
          <a:ext cx="9855200" cy="5887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62"/>
                <a:gridCol w="5296471"/>
                <a:gridCol w="2878667"/>
              </a:tblGrid>
              <a:tr h="75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 용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범위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추가범위</a:t>
                      </a:r>
                      <a:endParaRPr lang="ko-KR" altLang="en-US" sz="2400" dirty="0"/>
                    </a:p>
                  </a:txBody>
                  <a:tcPr/>
                </a:tc>
              </a:tr>
              <a:tr h="68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컨트롤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좌우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이동</a:t>
                      </a:r>
                      <a:r>
                        <a:rPr lang="en-US" altLang="ko-KR" sz="2000" dirty="0" smtClean="0"/>
                        <a:t>),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상하</a:t>
                      </a:r>
                      <a:r>
                        <a:rPr lang="en-US" altLang="ko-KR" sz="2000" baseline="0" dirty="0" smtClean="0"/>
                        <a:t>(</a:t>
                      </a:r>
                      <a:r>
                        <a:rPr lang="ko-KR" altLang="en-US" sz="2000" baseline="0" dirty="0" smtClean="0"/>
                        <a:t>특수이동</a:t>
                      </a:r>
                      <a:r>
                        <a:rPr lang="en-US" altLang="ko-KR" sz="2000" baseline="0" dirty="0" smtClean="0"/>
                        <a:t>),</a:t>
                      </a:r>
                      <a:r>
                        <a:rPr lang="ko-KR" altLang="en-US" sz="2000" baseline="0" dirty="0" smtClean="0"/>
                        <a:t>공격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아이템 사용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</a:tr>
              <a:tr h="68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아이템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소모형</a:t>
                      </a:r>
                      <a:r>
                        <a:rPr lang="ko-KR" altLang="en-US" sz="2000" dirty="0" smtClean="0"/>
                        <a:t> 아이템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err="1" smtClean="0"/>
                        <a:t>장비형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ko-KR" altLang="en-US" sz="2000" dirty="0" err="1" smtClean="0"/>
                        <a:t>아이탬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점수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코인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상점이용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68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스테이지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4</a:t>
                      </a:r>
                      <a:r>
                        <a:rPr lang="ko-KR" altLang="en-US" sz="2000" dirty="0" smtClean="0"/>
                        <a:t>개의 일반 </a:t>
                      </a:r>
                      <a:r>
                        <a:rPr lang="ko-KR" altLang="en-US" sz="2000" dirty="0" err="1" smtClean="0"/>
                        <a:t>맵과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개의 보스 </a:t>
                      </a:r>
                      <a:r>
                        <a:rPr lang="ko-KR" altLang="en-US" sz="2000" dirty="0" err="1" smtClean="0"/>
                        <a:t>맵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상점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baseline="0" dirty="0" smtClean="0"/>
                        <a:t>도박추가</a:t>
                      </a:r>
                      <a:endParaRPr lang="ko-KR" altLang="en-US" sz="2000" dirty="0"/>
                    </a:p>
                  </a:txBody>
                  <a:tcPr/>
                </a:tc>
              </a:tr>
              <a:tr h="68008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게임 기능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몬스터와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ko-KR" altLang="en-US" sz="2000" dirty="0" err="1" smtClean="0"/>
                        <a:t>충돌시</a:t>
                      </a:r>
                      <a:r>
                        <a:rPr lang="ko-KR" altLang="en-US" sz="2000" dirty="0" smtClean="0"/>
                        <a:t> 체력감소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낙하할 경우 사망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플레이어가 </a:t>
                      </a:r>
                      <a:r>
                        <a:rPr lang="ko-KR" altLang="en-US" sz="2000" dirty="0" err="1" smtClean="0"/>
                        <a:t>공격할시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ko-KR" altLang="en-US" sz="2000" dirty="0" err="1" smtClean="0"/>
                        <a:t>몬스터</a:t>
                      </a:r>
                      <a:r>
                        <a:rPr lang="ko-KR" altLang="en-US" sz="2000" dirty="0" smtClean="0"/>
                        <a:t> 소멸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특수장치 </a:t>
                      </a:r>
                      <a:r>
                        <a:rPr lang="ko-KR" altLang="en-US" sz="2000" baseline="0" dirty="0" err="1" smtClean="0"/>
                        <a:t>밟을시</a:t>
                      </a:r>
                      <a:r>
                        <a:rPr lang="ko-KR" altLang="en-US" sz="2000" baseline="0" dirty="0" smtClean="0"/>
                        <a:t> 작동</a:t>
                      </a:r>
                      <a:endParaRPr lang="en-US" altLang="ko-K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중간에 멈추기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세이브 로드 기능</a:t>
                      </a:r>
                      <a:endParaRPr lang="ko-KR" altLang="en-US" sz="2000" dirty="0"/>
                    </a:p>
                  </a:txBody>
                  <a:tcPr/>
                </a:tc>
              </a:tr>
              <a:tr h="68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사운드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아이탬획득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피격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공격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err="1" smtClean="0"/>
                        <a:t>몬스터</a:t>
                      </a:r>
                      <a:r>
                        <a:rPr lang="ko-KR" altLang="en-US" sz="2000" dirty="0" smtClean="0"/>
                        <a:t> 충돌 사운드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상점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도박사운드추가</a:t>
                      </a:r>
                      <a:endParaRPr lang="ko-KR" altLang="en-US" sz="2000" dirty="0"/>
                    </a:p>
                  </a:txBody>
                  <a:tcPr/>
                </a:tc>
              </a:tr>
              <a:tr h="68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애니메이션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플레이어</a:t>
                      </a:r>
                      <a:r>
                        <a:rPr lang="ko-KR" altLang="en-US" sz="2000" baseline="0" dirty="0" smtClean="0"/>
                        <a:t> 피격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탄환 피격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이동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특수장치 이용</a:t>
                      </a:r>
                      <a:r>
                        <a:rPr lang="en-US" altLang="ko-KR" sz="2000" baseline="0" dirty="0" smtClean="0"/>
                        <a:t>,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슬롯머신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상점이용 애니메이션 추가</a:t>
                      </a:r>
                      <a:endParaRPr lang="ko-KR" altLang="en-US" sz="2000" dirty="0"/>
                    </a:p>
                  </a:txBody>
                  <a:tcPr/>
                </a:tc>
              </a:tr>
              <a:tr h="68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적 </a:t>
                      </a:r>
                      <a:r>
                        <a:rPr lang="en-US" altLang="ko-KR" sz="2000" dirty="0" smtClean="0"/>
                        <a:t>AI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일반 </a:t>
                      </a:r>
                      <a:r>
                        <a:rPr lang="ko-KR" altLang="en-US" sz="2000" dirty="0" err="1" smtClean="0"/>
                        <a:t>몬스터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AI , </a:t>
                      </a:r>
                      <a:r>
                        <a:rPr lang="ko-KR" altLang="en-US" sz="2000" dirty="0" smtClean="0"/>
                        <a:t>보스 </a:t>
                      </a:r>
                      <a:r>
                        <a:rPr lang="ko-KR" altLang="en-US" sz="2000" dirty="0" err="1" smtClean="0"/>
                        <a:t>몬스터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AI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보스가 일정 횟수 </a:t>
                      </a:r>
                      <a:r>
                        <a:rPr lang="ko-KR" altLang="en-US" sz="2000" dirty="0" err="1" smtClean="0"/>
                        <a:t>피격당하면</a:t>
                      </a:r>
                      <a:r>
                        <a:rPr lang="ko-KR" altLang="en-US" sz="2000" dirty="0" smtClean="0"/>
                        <a:t> 특수패턴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38399" y="0"/>
          <a:ext cx="9669518" cy="674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/>
                <a:gridCol w="7201485"/>
              </a:tblGrid>
              <a:tr h="302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계획</a:t>
                      </a:r>
                      <a:endParaRPr lang="ko-KR" altLang="en-US" dirty="0"/>
                    </a:p>
                  </a:txBody>
                  <a:tcPr/>
                </a:tc>
              </a:tr>
              <a:tr h="603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100% </a:t>
                      </a:r>
                      <a:r>
                        <a:rPr lang="ko-KR" altLang="en-US" dirty="0" smtClean="0"/>
                        <a:t>완성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리소스수집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스테이지 구상 </a:t>
                      </a:r>
                      <a:endParaRPr lang="ko-KR" altLang="en-US" dirty="0"/>
                    </a:p>
                  </a:txBody>
                  <a:tcPr/>
                </a:tc>
              </a:tr>
              <a:tr h="603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완성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애니메이션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충돌체크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플레이어 애니메이션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피탄</a:t>
                      </a:r>
                      <a:r>
                        <a:rPr lang="ko-KR" altLang="en-US" dirty="0" smtClean="0"/>
                        <a:t> 충돌체크</a:t>
                      </a:r>
                      <a:endParaRPr lang="ko-KR" altLang="en-US" dirty="0"/>
                    </a:p>
                  </a:txBody>
                  <a:tcPr/>
                </a:tc>
              </a:tr>
              <a:tr h="603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50% </a:t>
                      </a:r>
                      <a:r>
                        <a:rPr lang="ko-KR" altLang="en-US" dirty="0" smtClean="0"/>
                        <a:t>완성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 애니메이션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충돌체크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충돌체크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에니메이션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603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40% </a:t>
                      </a:r>
                      <a:r>
                        <a:rPr lang="ko-KR" altLang="en-US" dirty="0" smtClean="0"/>
                        <a:t>완성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맵제작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아이탬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</a:tr>
              <a:tr h="679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20% </a:t>
                      </a:r>
                      <a:r>
                        <a:rPr lang="ko-KR" altLang="en-US" dirty="0" smtClean="0"/>
                        <a:t>완성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및 </a:t>
                      </a:r>
                      <a:r>
                        <a:rPr lang="ko-KR" altLang="en-US" dirty="0" err="1" smtClean="0"/>
                        <a:t>아이탬</a:t>
                      </a:r>
                      <a:r>
                        <a:rPr lang="ko-KR" altLang="en-US" baseline="0" dirty="0" smtClean="0"/>
                        <a:t> 제작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603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제작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수정</a:t>
                      </a:r>
                    </a:p>
                  </a:txBody>
                  <a:tcPr/>
                </a:tc>
              </a:tr>
              <a:tr h="603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사운드 적용</a:t>
                      </a:r>
                    </a:p>
                  </a:txBody>
                  <a:tcPr/>
                </a:tc>
              </a:tr>
              <a:tr h="481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추가기능 적용 및 수정</a:t>
                      </a:r>
                      <a:endParaRPr lang="ko-KR" alt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클리어</a:t>
                      </a:r>
                      <a:r>
                        <a:rPr lang="ko-KR" altLang="en-US" baseline="0" dirty="0" smtClean="0"/>
                        <a:t> 난이도 </a:t>
                      </a:r>
                      <a:r>
                        <a:rPr lang="ko-KR" altLang="en-US" dirty="0" smtClean="0"/>
                        <a:t>및 밸런스 조절</a:t>
                      </a:r>
                      <a:endParaRPr lang="ko-KR" altLang="en-US" dirty="0"/>
                    </a:p>
                  </a:txBody>
                  <a:tcPr/>
                </a:tc>
              </a:tr>
              <a:tr h="38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</a:t>
                      </a:r>
                      <a:r>
                        <a:rPr lang="ko-KR" altLang="en-US" dirty="0" err="1" smtClean="0"/>
                        <a:t>점검및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H\Desktop\깃허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9188" y="703385"/>
            <a:ext cx="9892812" cy="615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F3ACB519-17A4-4A6D-9A4D-8FF4DA22E16B}" vid="{63B81DF3-9A3E-49E2-8F54-EAC3F74BF1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242</TotalTime>
  <Words>239</Words>
  <Application>Microsoft Office PowerPoint</Application>
  <PresentationFormat>사용자 지정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맑은 고딕</vt:lpstr>
      <vt:lpstr>나눔바른고딕 Light</vt:lpstr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LEEHYEKANG</dc:creator>
  <cp:lastModifiedBy>DH</cp:lastModifiedBy>
  <cp:revision>32</cp:revision>
  <dcterms:created xsi:type="dcterms:W3CDTF">2015-08-15T23:33:07Z</dcterms:created>
  <dcterms:modified xsi:type="dcterms:W3CDTF">2015-10-27T14:45:57Z</dcterms:modified>
</cp:coreProperties>
</file>