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70" r:id="rId6"/>
    <p:sldId id="261" r:id="rId7"/>
    <p:sldId id="260" r:id="rId8"/>
    <p:sldId id="262" r:id="rId9"/>
    <p:sldId id="272" r:id="rId10"/>
    <p:sldId id="271" r:id="rId11"/>
    <p:sldId id="273" r:id="rId12"/>
    <p:sldId id="269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41C8D-4DB4-4306-BA50-FB05641C8E4A}" v="43" dt="2020-12-15T13:04:56.590"/>
    <p1510:client id="{86276301-A90F-43E8-BC43-8F6849DBA6FD}" v="54" dt="2020-12-15T12:38:0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9798" autoAdjust="0"/>
  </p:normalViewPr>
  <p:slideViewPr>
    <p:cSldViewPr>
      <p:cViewPr varScale="1">
        <p:scale>
          <a:sx n="45" d="100"/>
          <a:sy n="45" d="100"/>
        </p:scale>
        <p:origin x="7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재" userId="add7533abfab044e" providerId="LiveId" clId="{37441C8D-4DB4-4306-BA50-FB05641C8E4A}"/>
    <pc:docChg chg="undo custSel addSld delSld modSld">
      <pc:chgData name="형재" userId="add7533abfab044e" providerId="LiveId" clId="{37441C8D-4DB4-4306-BA50-FB05641C8E4A}" dt="2020-12-15T13:05:21.767" v="73" actId="478"/>
      <pc:docMkLst>
        <pc:docMk/>
      </pc:docMkLst>
      <pc:sldChg chg="addSp delSp modSp mod">
        <pc:chgData name="형재" userId="add7533abfab044e" providerId="LiveId" clId="{37441C8D-4DB4-4306-BA50-FB05641C8E4A}" dt="2020-12-15T13:04:29.043" v="60" actId="167"/>
        <pc:sldMkLst>
          <pc:docMk/>
          <pc:sldMk cId="0" sldId="262"/>
        </pc:sldMkLst>
        <pc:picChg chg="del">
          <ac:chgData name="형재" userId="add7533abfab044e" providerId="LiveId" clId="{37441C8D-4DB4-4306-BA50-FB05641C8E4A}" dt="2020-12-15T13:04:13.694" v="55" actId="478"/>
          <ac:picMkLst>
            <pc:docMk/>
            <pc:sldMk cId="0" sldId="262"/>
            <ac:picMk id="2" creationId="{0E8E4336-FE58-44E4-ACD0-843EDCDB1E74}"/>
          </ac:picMkLst>
        </pc:picChg>
        <pc:picChg chg="add mod ord">
          <ac:chgData name="형재" userId="add7533abfab044e" providerId="LiveId" clId="{37441C8D-4DB4-4306-BA50-FB05641C8E4A}" dt="2020-12-15T13:04:29.043" v="60" actId="167"/>
          <ac:picMkLst>
            <pc:docMk/>
            <pc:sldMk cId="0" sldId="262"/>
            <ac:picMk id="4" creationId="{7879E357-1D5C-47A3-8EB4-AEEF526B4043}"/>
          </ac:picMkLst>
        </pc:picChg>
      </pc:sldChg>
      <pc:sldChg chg="modSp mod">
        <pc:chgData name="형재" userId="add7533abfab044e" providerId="LiveId" clId="{37441C8D-4DB4-4306-BA50-FB05641C8E4A}" dt="2020-12-15T12:42:41.803" v="35"/>
        <pc:sldMkLst>
          <pc:docMk/>
          <pc:sldMk cId="1921699890" sldId="270"/>
        </pc:sldMkLst>
        <pc:graphicFrameChg chg="mod">
          <ac:chgData name="형재" userId="add7533abfab044e" providerId="LiveId" clId="{37441C8D-4DB4-4306-BA50-FB05641C8E4A}" dt="2020-12-15T12:42:41.803" v="35"/>
          <ac:graphicFrameMkLst>
            <pc:docMk/>
            <pc:sldMk cId="1921699890" sldId="270"/>
            <ac:graphicFrameMk id="43" creationId="{870285C5-F636-4029-933C-E65845EDDD2D}"/>
          </ac:graphicFrameMkLst>
        </pc:graphicFrameChg>
        <pc:picChg chg="mod">
          <ac:chgData name="형재" userId="add7533abfab044e" providerId="LiveId" clId="{37441C8D-4DB4-4306-BA50-FB05641C8E4A}" dt="2020-12-15T12:42:26.018" v="1" actId="1076"/>
          <ac:picMkLst>
            <pc:docMk/>
            <pc:sldMk cId="1921699890" sldId="270"/>
            <ac:picMk id="4" creationId="{B6CC80DA-B406-4DD3-8B97-C98FA4D3F64E}"/>
          </ac:picMkLst>
        </pc:picChg>
      </pc:sldChg>
      <pc:sldChg chg="addSp delSp modSp mod">
        <pc:chgData name="형재" userId="add7533abfab044e" providerId="LiveId" clId="{37441C8D-4DB4-4306-BA50-FB05641C8E4A}" dt="2020-12-15T13:05:21.767" v="73" actId="478"/>
        <pc:sldMkLst>
          <pc:docMk/>
          <pc:sldMk cId="2810101050" sldId="271"/>
        </pc:sldMkLst>
        <pc:spChg chg="del">
          <ac:chgData name="형재" userId="add7533abfab044e" providerId="LiveId" clId="{37441C8D-4DB4-4306-BA50-FB05641C8E4A}" dt="2020-12-15T13:05:21.767" v="73" actId="478"/>
          <ac:spMkLst>
            <pc:docMk/>
            <pc:sldMk cId="2810101050" sldId="271"/>
            <ac:spMk id="8" creationId="{00000000-0000-0000-0000-000000000000}"/>
          </ac:spMkLst>
        </pc:spChg>
        <pc:picChg chg="add del mod">
          <ac:chgData name="형재" userId="add7533abfab044e" providerId="LiveId" clId="{37441C8D-4DB4-4306-BA50-FB05641C8E4A}" dt="2020-12-15T12:43:40.825" v="43"/>
          <ac:picMkLst>
            <pc:docMk/>
            <pc:sldMk cId="2810101050" sldId="271"/>
            <ac:picMk id="3" creationId="{31ABA2B5-566A-4127-A45C-DD6170B9EE80}"/>
          </ac:picMkLst>
        </pc:picChg>
        <pc:picChg chg="add mod ord">
          <ac:chgData name="형재" userId="add7533abfab044e" providerId="LiveId" clId="{37441C8D-4DB4-4306-BA50-FB05641C8E4A}" dt="2020-12-15T12:45:53.875" v="52" actId="167"/>
          <ac:picMkLst>
            <pc:docMk/>
            <pc:sldMk cId="2810101050" sldId="271"/>
            <ac:picMk id="6" creationId="{A19BE78F-5A2D-41EE-B662-BE969DC0EF53}"/>
          </ac:picMkLst>
        </pc:picChg>
        <pc:picChg chg="add del">
          <ac:chgData name="형재" userId="add7533abfab044e" providerId="LiveId" clId="{37441C8D-4DB4-4306-BA50-FB05641C8E4A}" dt="2020-12-15T12:45:33.727" v="45" actId="478"/>
          <ac:picMkLst>
            <pc:docMk/>
            <pc:sldMk cId="2810101050" sldId="271"/>
            <ac:picMk id="2050" creationId="{690FF85E-CC1E-4DDA-BD33-5158BE191CCD}"/>
          </ac:picMkLst>
        </pc:picChg>
      </pc:sldChg>
      <pc:sldChg chg="add del">
        <pc:chgData name="형재" userId="add7533abfab044e" providerId="LiveId" clId="{37441C8D-4DB4-4306-BA50-FB05641C8E4A}" dt="2020-12-15T13:04:07.491" v="54" actId="47"/>
        <pc:sldMkLst>
          <pc:docMk/>
          <pc:sldMk cId="308324116" sldId="272"/>
        </pc:sldMkLst>
      </pc:sldChg>
      <pc:sldChg chg="addSp delSp modSp mod">
        <pc:chgData name="형재" userId="add7533abfab044e" providerId="LiveId" clId="{37441C8D-4DB4-4306-BA50-FB05641C8E4A}" dt="2020-12-15T13:05:16.031" v="72" actId="478"/>
        <pc:sldMkLst>
          <pc:docMk/>
          <pc:sldMk cId="794885953" sldId="273"/>
        </pc:sldMkLst>
        <pc:spChg chg="del mod">
          <ac:chgData name="형재" userId="add7533abfab044e" providerId="LiveId" clId="{37441C8D-4DB4-4306-BA50-FB05641C8E4A}" dt="2020-12-15T13:05:16.031" v="72" actId="478"/>
          <ac:spMkLst>
            <pc:docMk/>
            <pc:sldMk cId="794885953" sldId="273"/>
            <ac:spMk id="8" creationId="{00000000-0000-0000-0000-000000000000}"/>
          </ac:spMkLst>
        </pc:spChg>
        <pc:picChg chg="add mod ord">
          <ac:chgData name="형재" userId="add7533abfab044e" providerId="LiveId" clId="{37441C8D-4DB4-4306-BA50-FB05641C8E4A}" dt="2020-12-15T13:05:11.300" v="70" actId="167"/>
          <ac:picMkLst>
            <pc:docMk/>
            <pc:sldMk cId="794885953" sldId="273"/>
            <ac:picMk id="3" creationId="{B20702E5-C981-4CA9-8352-DFDFE2B1F7C9}"/>
          </ac:picMkLst>
        </pc:picChg>
        <pc:picChg chg="del">
          <ac:chgData name="형재" userId="add7533abfab044e" providerId="LiveId" clId="{37441C8D-4DB4-4306-BA50-FB05641C8E4A}" dt="2020-12-15T13:04:52.870" v="61" actId="478"/>
          <ac:picMkLst>
            <pc:docMk/>
            <pc:sldMk cId="794885953" sldId="273"/>
            <ac:picMk id="2050" creationId="{690FF85E-CC1E-4DDA-BD33-5158BE191CC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9E754-5805-4436-B086-BEBD8CB2C7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36E875-99CB-4820-A608-5B6A91E70B28}">
      <dgm:prSet/>
      <dgm:spPr/>
      <dgm:t>
        <a:bodyPr/>
        <a:lstStyle/>
        <a:p>
          <a:r>
            <a:rPr lang="ko-KR"/>
            <a:t>조작법</a:t>
          </a:r>
          <a:endParaRPr lang="en-US"/>
        </a:p>
      </dgm:t>
    </dgm:pt>
    <dgm:pt modelId="{806F4854-2721-4E30-86DE-12599D4D5A10}" type="parTrans" cxnId="{CF6165AF-FCB8-47F5-AF42-A2A9DBF13516}">
      <dgm:prSet/>
      <dgm:spPr/>
      <dgm:t>
        <a:bodyPr/>
        <a:lstStyle/>
        <a:p>
          <a:endParaRPr lang="en-US"/>
        </a:p>
      </dgm:t>
    </dgm:pt>
    <dgm:pt modelId="{84BF3C44-80F9-4A15-9EC4-085EBA779098}" type="sibTrans" cxnId="{CF6165AF-FCB8-47F5-AF42-A2A9DBF13516}">
      <dgm:prSet/>
      <dgm:spPr/>
      <dgm:t>
        <a:bodyPr/>
        <a:lstStyle/>
        <a:p>
          <a:endParaRPr lang="en-US"/>
        </a:p>
      </dgm:t>
    </dgm:pt>
    <dgm:pt modelId="{39798A56-D61D-4B37-9C7C-DE9249C6B05A}">
      <dgm:prSet/>
      <dgm:spPr/>
      <dgm:t>
        <a:bodyPr/>
        <a:lstStyle/>
        <a:p>
          <a:r>
            <a:rPr lang="ko-KR"/>
            <a:t>마우스로 캐릭터의 방향을 조정하며</a:t>
          </a:r>
          <a:endParaRPr lang="en-US"/>
        </a:p>
      </dgm:t>
    </dgm:pt>
    <dgm:pt modelId="{499CD1DE-7DBF-4E8D-AB9D-A21C48C08D92}" type="parTrans" cxnId="{4671A273-EF25-422D-A803-524052CA20DB}">
      <dgm:prSet/>
      <dgm:spPr/>
      <dgm:t>
        <a:bodyPr/>
        <a:lstStyle/>
        <a:p>
          <a:endParaRPr lang="en-US"/>
        </a:p>
      </dgm:t>
    </dgm:pt>
    <dgm:pt modelId="{43399D6B-5A75-49DE-9AA6-EC14060F24BA}" type="sibTrans" cxnId="{4671A273-EF25-422D-A803-524052CA20DB}">
      <dgm:prSet/>
      <dgm:spPr/>
      <dgm:t>
        <a:bodyPr/>
        <a:lstStyle/>
        <a:p>
          <a:endParaRPr lang="en-US"/>
        </a:p>
      </dgm:t>
    </dgm:pt>
    <dgm:pt modelId="{313D2C3C-784A-41A3-A388-048A9451A7FA}">
      <dgm:prSet/>
      <dgm:spPr/>
      <dgm:t>
        <a:bodyPr/>
        <a:lstStyle/>
        <a:p>
          <a:r>
            <a:rPr lang="en-US" dirty="0"/>
            <a:t>W</a:t>
          </a:r>
          <a:r>
            <a:rPr lang="ko-KR" dirty="0"/>
            <a:t>전진 </a:t>
          </a:r>
          <a:r>
            <a:rPr lang="en-US" dirty="0"/>
            <a:t>S</a:t>
          </a:r>
          <a:r>
            <a:rPr lang="ko-KR" dirty="0"/>
            <a:t>후진 </a:t>
          </a:r>
          <a:r>
            <a:rPr lang="en-US" dirty="0"/>
            <a:t>A</a:t>
          </a:r>
          <a:r>
            <a:rPr lang="ko-KR" dirty="0"/>
            <a:t>왼쪽 </a:t>
          </a:r>
          <a:r>
            <a:rPr lang="en-US" dirty="0"/>
            <a:t>D</a:t>
          </a:r>
          <a:r>
            <a:rPr lang="ko-KR" dirty="0"/>
            <a:t>오른쪽</a:t>
          </a:r>
          <a:r>
            <a:rPr lang="en-US" altLang="ko-KR" dirty="0"/>
            <a:t> </a:t>
          </a:r>
          <a:r>
            <a:rPr lang="ko-KR" dirty="0"/>
            <a:t>이동을 합니다</a:t>
          </a:r>
          <a:r>
            <a:rPr lang="en-US" dirty="0"/>
            <a:t>.</a:t>
          </a:r>
        </a:p>
      </dgm:t>
    </dgm:pt>
    <dgm:pt modelId="{934A9CDC-60EE-481F-9007-5FE3D3AA33D2}" type="parTrans" cxnId="{6D81645D-3EF6-4985-985A-867EBDE00838}">
      <dgm:prSet/>
      <dgm:spPr/>
      <dgm:t>
        <a:bodyPr/>
        <a:lstStyle/>
        <a:p>
          <a:endParaRPr lang="en-US"/>
        </a:p>
      </dgm:t>
    </dgm:pt>
    <dgm:pt modelId="{08C81BAE-9F84-41DD-AA97-68C7361C3323}" type="sibTrans" cxnId="{6D81645D-3EF6-4985-985A-867EBDE00838}">
      <dgm:prSet/>
      <dgm:spPr/>
      <dgm:t>
        <a:bodyPr/>
        <a:lstStyle/>
        <a:p>
          <a:endParaRPr lang="en-US"/>
        </a:p>
      </dgm:t>
    </dgm:pt>
    <dgm:pt modelId="{6C6F0EB0-028D-43B5-8728-0619D35D5AA5}">
      <dgm:prSet/>
      <dgm:spPr/>
      <dgm:t>
        <a:bodyPr/>
        <a:lstStyle/>
        <a:p>
          <a:r>
            <a:rPr lang="ko-KR" altLang="en-US" dirty="0"/>
            <a:t>마우스 왼쪽 클릭을</a:t>
          </a:r>
          <a:r>
            <a:rPr lang="ko-KR" dirty="0"/>
            <a:t> 통하여 점프를 합니다</a:t>
          </a:r>
          <a:r>
            <a:rPr lang="en-US" dirty="0"/>
            <a:t>.</a:t>
          </a:r>
        </a:p>
      </dgm:t>
    </dgm:pt>
    <dgm:pt modelId="{9D2B50B4-41C0-4874-ACD4-47ABA39F1F7A}" type="parTrans" cxnId="{FE492556-4F33-4CB3-9006-8B6C47D9A480}">
      <dgm:prSet/>
      <dgm:spPr/>
      <dgm:t>
        <a:bodyPr/>
        <a:lstStyle/>
        <a:p>
          <a:endParaRPr lang="en-US"/>
        </a:p>
      </dgm:t>
    </dgm:pt>
    <dgm:pt modelId="{6BF95CBB-4020-4002-8E6C-5CB629B87C08}" type="sibTrans" cxnId="{FE492556-4F33-4CB3-9006-8B6C47D9A480}">
      <dgm:prSet/>
      <dgm:spPr/>
      <dgm:t>
        <a:bodyPr/>
        <a:lstStyle/>
        <a:p>
          <a:endParaRPr lang="en-US"/>
        </a:p>
      </dgm:t>
    </dgm:pt>
    <dgm:pt modelId="{F16B638D-299A-4254-A9D8-5FF09BD3FABC}">
      <dgm:prSet/>
      <dgm:spPr/>
      <dgm:t>
        <a:bodyPr/>
        <a:lstStyle/>
        <a:p>
          <a:r>
            <a:rPr lang="en-US" dirty="0"/>
            <a:t>Shift</a:t>
          </a:r>
          <a:r>
            <a:rPr lang="ko-KR" dirty="0"/>
            <a:t>키를 통하여 특수행동을 합니다</a:t>
          </a:r>
          <a:r>
            <a:rPr lang="en-US" dirty="0"/>
            <a:t>.</a:t>
          </a:r>
        </a:p>
      </dgm:t>
    </dgm:pt>
    <dgm:pt modelId="{2B9124C4-98CD-41B5-BFB2-82FCC9A522E8}" type="parTrans" cxnId="{147713C2-FFB1-4975-AAE4-303FA0171BA3}">
      <dgm:prSet/>
      <dgm:spPr/>
      <dgm:t>
        <a:bodyPr/>
        <a:lstStyle/>
        <a:p>
          <a:endParaRPr lang="en-US"/>
        </a:p>
      </dgm:t>
    </dgm:pt>
    <dgm:pt modelId="{7CAD1A3B-3696-4105-AFB7-AEA0103E722E}" type="sibTrans" cxnId="{147713C2-FFB1-4975-AAE4-303FA0171BA3}">
      <dgm:prSet/>
      <dgm:spPr/>
      <dgm:t>
        <a:bodyPr/>
        <a:lstStyle/>
        <a:p>
          <a:endParaRPr lang="en-US"/>
        </a:p>
      </dgm:t>
    </dgm:pt>
    <dgm:pt modelId="{B9280392-9406-4813-B9C2-86BB856792B0}" type="pres">
      <dgm:prSet presAssocID="{B469E754-5805-4436-B086-BEBD8CB2C776}" presName="linear" presStyleCnt="0">
        <dgm:presLayoutVars>
          <dgm:animLvl val="lvl"/>
          <dgm:resizeHandles val="exact"/>
        </dgm:presLayoutVars>
      </dgm:prSet>
      <dgm:spPr/>
    </dgm:pt>
    <dgm:pt modelId="{74CED294-B98A-4491-A410-299F780B1879}" type="pres">
      <dgm:prSet presAssocID="{7A36E875-99CB-4820-A608-5B6A91E70B2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055A7C9-42E3-4DCA-9C08-F8F36523020E}" type="pres">
      <dgm:prSet presAssocID="{84BF3C44-80F9-4A15-9EC4-085EBA779098}" presName="spacer" presStyleCnt="0"/>
      <dgm:spPr/>
    </dgm:pt>
    <dgm:pt modelId="{26BA3786-7A96-4511-ADB9-2FCCB20FEA13}" type="pres">
      <dgm:prSet presAssocID="{39798A56-D61D-4B37-9C7C-DE9249C6B05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6E9F077-8FF1-4B17-9628-E9112F626467}" type="pres">
      <dgm:prSet presAssocID="{43399D6B-5A75-49DE-9AA6-EC14060F24BA}" presName="spacer" presStyleCnt="0"/>
      <dgm:spPr/>
    </dgm:pt>
    <dgm:pt modelId="{0B4CEC0F-133B-43E9-A644-219B454362D3}" type="pres">
      <dgm:prSet presAssocID="{313D2C3C-784A-41A3-A388-048A9451A7F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13CFFD-E845-4FF5-ACE0-55E482586D64}" type="pres">
      <dgm:prSet presAssocID="{08C81BAE-9F84-41DD-AA97-68C7361C3323}" presName="spacer" presStyleCnt="0"/>
      <dgm:spPr/>
    </dgm:pt>
    <dgm:pt modelId="{23616642-08B0-465F-A1A7-A4C9D49CA1F7}" type="pres">
      <dgm:prSet presAssocID="{6C6F0EB0-028D-43B5-8728-0619D35D5A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044FA2D-EE1C-4E7B-A36A-8F99EE5F6AB7}" type="pres">
      <dgm:prSet presAssocID="{6BF95CBB-4020-4002-8E6C-5CB629B87C08}" presName="spacer" presStyleCnt="0"/>
      <dgm:spPr/>
    </dgm:pt>
    <dgm:pt modelId="{1FD95E34-4A6D-43D0-B82C-5CFD56E8BEB8}" type="pres">
      <dgm:prSet presAssocID="{F16B638D-299A-4254-A9D8-5FF09BD3FAB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47AB402-BE19-48BA-B439-D0754CA6DC0F}" type="presOf" srcId="{7A36E875-99CB-4820-A608-5B6A91E70B28}" destId="{74CED294-B98A-4491-A410-299F780B1879}" srcOrd="0" destOrd="0" presId="urn:microsoft.com/office/officeart/2005/8/layout/vList2"/>
    <dgm:cxn modelId="{E3F80B05-9C66-4179-94C9-623C34C58F25}" type="presOf" srcId="{6C6F0EB0-028D-43B5-8728-0619D35D5AA5}" destId="{23616642-08B0-465F-A1A7-A4C9D49CA1F7}" srcOrd="0" destOrd="0" presId="urn:microsoft.com/office/officeart/2005/8/layout/vList2"/>
    <dgm:cxn modelId="{3EA89529-1E5D-46C1-A2D7-EBDEFFAA4E2A}" type="presOf" srcId="{313D2C3C-784A-41A3-A388-048A9451A7FA}" destId="{0B4CEC0F-133B-43E9-A644-219B454362D3}" srcOrd="0" destOrd="0" presId="urn:microsoft.com/office/officeart/2005/8/layout/vList2"/>
    <dgm:cxn modelId="{6D81645D-3EF6-4985-985A-867EBDE00838}" srcId="{B469E754-5805-4436-B086-BEBD8CB2C776}" destId="{313D2C3C-784A-41A3-A388-048A9451A7FA}" srcOrd="2" destOrd="0" parTransId="{934A9CDC-60EE-481F-9007-5FE3D3AA33D2}" sibTransId="{08C81BAE-9F84-41DD-AA97-68C7361C3323}"/>
    <dgm:cxn modelId="{94EA3343-9120-4BE9-B0A9-707DBD77B465}" type="presOf" srcId="{F16B638D-299A-4254-A9D8-5FF09BD3FABC}" destId="{1FD95E34-4A6D-43D0-B82C-5CFD56E8BEB8}" srcOrd="0" destOrd="0" presId="urn:microsoft.com/office/officeart/2005/8/layout/vList2"/>
    <dgm:cxn modelId="{4671A273-EF25-422D-A803-524052CA20DB}" srcId="{B469E754-5805-4436-B086-BEBD8CB2C776}" destId="{39798A56-D61D-4B37-9C7C-DE9249C6B05A}" srcOrd="1" destOrd="0" parTransId="{499CD1DE-7DBF-4E8D-AB9D-A21C48C08D92}" sibTransId="{43399D6B-5A75-49DE-9AA6-EC14060F24BA}"/>
    <dgm:cxn modelId="{FE492556-4F33-4CB3-9006-8B6C47D9A480}" srcId="{B469E754-5805-4436-B086-BEBD8CB2C776}" destId="{6C6F0EB0-028D-43B5-8728-0619D35D5AA5}" srcOrd="3" destOrd="0" parTransId="{9D2B50B4-41C0-4874-ACD4-47ABA39F1F7A}" sibTransId="{6BF95CBB-4020-4002-8E6C-5CB629B87C08}"/>
    <dgm:cxn modelId="{3870E0A8-7DCC-472C-B859-60C2C5E0B1B3}" type="presOf" srcId="{39798A56-D61D-4B37-9C7C-DE9249C6B05A}" destId="{26BA3786-7A96-4511-ADB9-2FCCB20FEA13}" srcOrd="0" destOrd="0" presId="urn:microsoft.com/office/officeart/2005/8/layout/vList2"/>
    <dgm:cxn modelId="{CF6165AF-FCB8-47F5-AF42-A2A9DBF13516}" srcId="{B469E754-5805-4436-B086-BEBD8CB2C776}" destId="{7A36E875-99CB-4820-A608-5B6A91E70B28}" srcOrd="0" destOrd="0" parTransId="{806F4854-2721-4E30-86DE-12599D4D5A10}" sibTransId="{84BF3C44-80F9-4A15-9EC4-085EBA779098}"/>
    <dgm:cxn modelId="{D662F2B7-89B6-423F-AF76-056E2AF6B418}" type="presOf" srcId="{B469E754-5805-4436-B086-BEBD8CB2C776}" destId="{B9280392-9406-4813-B9C2-86BB856792B0}" srcOrd="0" destOrd="0" presId="urn:microsoft.com/office/officeart/2005/8/layout/vList2"/>
    <dgm:cxn modelId="{147713C2-FFB1-4975-AAE4-303FA0171BA3}" srcId="{B469E754-5805-4436-B086-BEBD8CB2C776}" destId="{F16B638D-299A-4254-A9D8-5FF09BD3FABC}" srcOrd="4" destOrd="0" parTransId="{2B9124C4-98CD-41B5-BFB2-82FCC9A522E8}" sibTransId="{7CAD1A3B-3696-4105-AFB7-AEA0103E722E}"/>
    <dgm:cxn modelId="{0DC9E2C1-F35F-43C0-BE1A-57FC06230170}" type="presParOf" srcId="{B9280392-9406-4813-B9C2-86BB856792B0}" destId="{74CED294-B98A-4491-A410-299F780B1879}" srcOrd="0" destOrd="0" presId="urn:microsoft.com/office/officeart/2005/8/layout/vList2"/>
    <dgm:cxn modelId="{EE37565C-F9AE-4836-9393-214206C7A0E0}" type="presParOf" srcId="{B9280392-9406-4813-B9C2-86BB856792B0}" destId="{4055A7C9-42E3-4DCA-9C08-F8F36523020E}" srcOrd="1" destOrd="0" presId="urn:microsoft.com/office/officeart/2005/8/layout/vList2"/>
    <dgm:cxn modelId="{5D2958EC-AD83-41E7-AFEA-6718E51579C1}" type="presParOf" srcId="{B9280392-9406-4813-B9C2-86BB856792B0}" destId="{26BA3786-7A96-4511-ADB9-2FCCB20FEA13}" srcOrd="2" destOrd="0" presId="urn:microsoft.com/office/officeart/2005/8/layout/vList2"/>
    <dgm:cxn modelId="{E7B44647-D7D4-4364-88D7-E8E83C93F304}" type="presParOf" srcId="{B9280392-9406-4813-B9C2-86BB856792B0}" destId="{A6E9F077-8FF1-4B17-9628-E9112F626467}" srcOrd="3" destOrd="0" presId="urn:microsoft.com/office/officeart/2005/8/layout/vList2"/>
    <dgm:cxn modelId="{173E4CDE-9D8D-4CC0-92CF-AC83A6E56F95}" type="presParOf" srcId="{B9280392-9406-4813-B9C2-86BB856792B0}" destId="{0B4CEC0F-133B-43E9-A644-219B454362D3}" srcOrd="4" destOrd="0" presId="urn:microsoft.com/office/officeart/2005/8/layout/vList2"/>
    <dgm:cxn modelId="{B1E4DA20-ED0D-4929-86CC-895246E9A18F}" type="presParOf" srcId="{B9280392-9406-4813-B9C2-86BB856792B0}" destId="{EE13CFFD-E845-4FF5-ACE0-55E482586D64}" srcOrd="5" destOrd="0" presId="urn:microsoft.com/office/officeart/2005/8/layout/vList2"/>
    <dgm:cxn modelId="{A8A5716F-5EFE-4A67-BBDF-CF8D66EBB53D}" type="presParOf" srcId="{B9280392-9406-4813-B9C2-86BB856792B0}" destId="{23616642-08B0-465F-A1A7-A4C9D49CA1F7}" srcOrd="6" destOrd="0" presId="urn:microsoft.com/office/officeart/2005/8/layout/vList2"/>
    <dgm:cxn modelId="{D16BA183-63FD-4A5A-9DA2-DBABA1EC67E5}" type="presParOf" srcId="{B9280392-9406-4813-B9C2-86BB856792B0}" destId="{7044FA2D-EE1C-4E7B-A36A-8F99EE5F6AB7}" srcOrd="7" destOrd="0" presId="urn:microsoft.com/office/officeart/2005/8/layout/vList2"/>
    <dgm:cxn modelId="{E94CC5C9-9834-4BAA-A100-173F6EE94908}" type="presParOf" srcId="{B9280392-9406-4813-B9C2-86BB856792B0}" destId="{1FD95E34-4A6D-43D0-B82C-5CFD56E8BEB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ED294-B98A-4491-A410-299F780B1879}">
      <dsp:nvSpPr>
        <dsp:cNvPr id="0" name=""/>
        <dsp:cNvSpPr/>
      </dsp:nvSpPr>
      <dsp:spPr>
        <a:xfrm>
          <a:off x="0" y="10818"/>
          <a:ext cx="14020800" cy="837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조작법</a:t>
          </a:r>
          <a:endParaRPr lang="en-US" sz="2700" kern="1200"/>
        </a:p>
      </dsp:txBody>
      <dsp:txXfrm>
        <a:off x="40866" y="51684"/>
        <a:ext cx="13939068" cy="755403"/>
      </dsp:txXfrm>
    </dsp:sp>
    <dsp:sp modelId="{26BA3786-7A96-4511-ADB9-2FCCB20FEA13}">
      <dsp:nvSpPr>
        <dsp:cNvPr id="0" name=""/>
        <dsp:cNvSpPr/>
      </dsp:nvSpPr>
      <dsp:spPr>
        <a:xfrm>
          <a:off x="0" y="925713"/>
          <a:ext cx="14020800" cy="837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마우스로 캐릭터의 방향을 조정하며</a:t>
          </a:r>
          <a:endParaRPr lang="en-US" sz="2700" kern="1200"/>
        </a:p>
      </dsp:txBody>
      <dsp:txXfrm>
        <a:off x="40866" y="966579"/>
        <a:ext cx="13939068" cy="755403"/>
      </dsp:txXfrm>
    </dsp:sp>
    <dsp:sp modelId="{0B4CEC0F-133B-43E9-A644-219B454362D3}">
      <dsp:nvSpPr>
        <dsp:cNvPr id="0" name=""/>
        <dsp:cNvSpPr/>
      </dsp:nvSpPr>
      <dsp:spPr>
        <a:xfrm>
          <a:off x="0" y="1840609"/>
          <a:ext cx="14020800" cy="837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</a:t>
          </a:r>
          <a:r>
            <a:rPr lang="ko-KR" sz="2700" kern="1200" dirty="0"/>
            <a:t>전진 </a:t>
          </a:r>
          <a:r>
            <a:rPr lang="en-US" sz="2700" kern="1200" dirty="0"/>
            <a:t>S</a:t>
          </a:r>
          <a:r>
            <a:rPr lang="ko-KR" sz="2700" kern="1200" dirty="0"/>
            <a:t>후진 </a:t>
          </a:r>
          <a:r>
            <a:rPr lang="en-US" sz="2700" kern="1200" dirty="0"/>
            <a:t>A</a:t>
          </a:r>
          <a:r>
            <a:rPr lang="ko-KR" sz="2700" kern="1200" dirty="0"/>
            <a:t>왼쪽 </a:t>
          </a:r>
          <a:r>
            <a:rPr lang="en-US" sz="2700" kern="1200" dirty="0"/>
            <a:t>D</a:t>
          </a:r>
          <a:r>
            <a:rPr lang="ko-KR" sz="2700" kern="1200" dirty="0"/>
            <a:t>오른쪽</a:t>
          </a:r>
          <a:r>
            <a:rPr lang="en-US" altLang="ko-KR" sz="2700" kern="1200" dirty="0"/>
            <a:t> </a:t>
          </a:r>
          <a:r>
            <a:rPr lang="ko-KR" sz="2700" kern="1200" dirty="0"/>
            <a:t>이동을 합니다</a:t>
          </a:r>
          <a:r>
            <a:rPr lang="en-US" sz="2700" kern="1200" dirty="0"/>
            <a:t>.</a:t>
          </a:r>
        </a:p>
      </dsp:txBody>
      <dsp:txXfrm>
        <a:off x="40866" y="1881475"/>
        <a:ext cx="13939068" cy="755403"/>
      </dsp:txXfrm>
    </dsp:sp>
    <dsp:sp modelId="{23616642-08B0-465F-A1A7-A4C9D49CA1F7}">
      <dsp:nvSpPr>
        <dsp:cNvPr id="0" name=""/>
        <dsp:cNvSpPr/>
      </dsp:nvSpPr>
      <dsp:spPr>
        <a:xfrm>
          <a:off x="0" y="2755504"/>
          <a:ext cx="14020800" cy="837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마우스 왼쪽 클릭을</a:t>
          </a:r>
          <a:r>
            <a:rPr lang="ko-KR" sz="2700" kern="1200" dirty="0"/>
            <a:t> 통하여 점프를 합니다</a:t>
          </a:r>
          <a:r>
            <a:rPr lang="en-US" sz="2700" kern="1200" dirty="0"/>
            <a:t>.</a:t>
          </a:r>
        </a:p>
      </dsp:txBody>
      <dsp:txXfrm>
        <a:off x="40866" y="2796370"/>
        <a:ext cx="13939068" cy="755403"/>
      </dsp:txXfrm>
    </dsp:sp>
    <dsp:sp modelId="{1FD95E34-4A6D-43D0-B82C-5CFD56E8BEB8}">
      <dsp:nvSpPr>
        <dsp:cNvPr id="0" name=""/>
        <dsp:cNvSpPr/>
      </dsp:nvSpPr>
      <dsp:spPr>
        <a:xfrm>
          <a:off x="0" y="3670399"/>
          <a:ext cx="14020800" cy="837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Shift</a:t>
          </a:r>
          <a:r>
            <a:rPr lang="ko-KR" sz="2700" kern="1200" dirty="0"/>
            <a:t>키를 통하여 특수행동을 합니다</a:t>
          </a:r>
          <a:r>
            <a:rPr lang="en-US" sz="2700" kern="1200" dirty="0"/>
            <a:t>.</a:t>
          </a:r>
        </a:p>
      </dsp:txBody>
      <dsp:txXfrm>
        <a:off x="40866" y="3711265"/>
        <a:ext cx="13939068" cy="755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DDF0-FE77-47CF-8BEA-848AAFCA8335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9A4EF-352A-4DFD-8E2F-0F5B81F41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9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9A4EF-352A-4DFD-8E2F-0F5B81F417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7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9A4EF-352A-4DFD-8E2F-0F5B81F417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0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9A4EF-352A-4DFD-8E2F-0F5B81F4175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2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9A4EF-352A-4DFD-8E2F-0F5B81F4175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51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9A4EF-352A-4DFD-8E2F-0F5B81F4175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54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9A4EF-352A-4DFD-8E2F-0F5B81F4175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34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9A4EF-352A-4DFD-8E2F-0F5B81F4175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61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9A4EF-352A-4DFD-8E2F-0F5B81F4175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4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eetingdienst WipeOut (Zoelen) | Entertainment &amp; Activiteiten">
            <a:extLst>
              <a:ext uri="{FF2B5EF4-FFF2-40B4-BE49-F238E27FC236}">
                <a16:creationId xmlns:a16="http://schemas.microsoft.com/office/drawing/2014/main" id="{D01C439B-EC91-4D0A-9A7F-F860E68DD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6" b="14454"/>
          <a:stretch/>
        </p:blipFill>
        <p:spPr bwMode="auto">
          <a:xfrm>
            <a:off x="20" y="10"/>
            <a:ext cx="18287980" cy="102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1232931" y="3416419"/>
            <a:ext cx="7055069" cy="6870581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Object 2"/>
          <p:cNvSpPr txBox="1"/>
          <p:nvPr/>
        </p:nvSpPr>
        <p:spPr>
          <a:xfrm>
            <a:off x="12033031" y="4847896"/>
            <a:ext cx="5778062" cy="275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spc="300" dirty="0">
                <a:latin typeface="+mj-lt"/>
                <a:ea typeface="+mj-ea"/>
                <a:cs typeface="+mj-cs"/>
              </a:rPr>
              <a:t>게임엔진</a:t>
            </a:r>
            <a:r>
              <a:rPr lang="en-US" altLang="ko-KR" sz="6000" spc="300" dirty="0">
                <a:latin typeface="+mj-lt"/>
                <a:ea typeface="+mj-ea"/>
                <a:cs typeface="+mj-cs"/>
              </a:rPr>
              <a:t>2</a:t>
            </a:r>
            <a:endParaRPr lang="en-US" sz="6000" spc="3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spc="300" dirty="0">
                <a:latin typeface="+mj-lt"/>
                <a:ea typeface="+mj-ea"/>
                <a:cs typeface="+mj-cs"/>
              </a:rPr>
              <a:t>최종 발표</a:t>
            </a:r>
            <a:endParaRPr lang="en-US" sz="6000" dirty="0">
              <a:latin typeface="+mj-lt"/>
              <a:ea typeface="+mj-ea"/>
              <a:cs typeface="+mj-cs"/>
            </a:endParaRPr>
          </a:p>
        </p:txBody>
      </p:sp>
      <p:cxnSp>
        <p:nvCxnSpPr>
          <p:cNvPr id="1033" name="Straight Connector 7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220496" y="7685689"/>
            <a:ext cx="140313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/>
          <p:cNvSpPr txBox="1"/>
          <p:nvPr/>
        </p:nvSpPr>
        <p:spPr>
          <a:xfrm>
            <a:off x="955609" y="7989662"/>
            <a:ext cx="8988158" cy="1421393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>
              <a:spcAft>
                <a:spcPts val="600"/>
              </a:spcAft>
            </a:pPr>
            <a:r>
              <a:rPr lang="ko-KR" altLang="en-US" sz="2000" b="1" dirty="0">
                <a:solidFill>
                  <a:srgbClr val="000000"/>
                </a:solidFill>
                <a:latin typeface="G마켓 산스 Light"/>
              </a:rPr>
              <a:t>2014182008 김동엽</a:t>
            </a:r>
            <a:endParaRPr lang="en-US" altLang="ko-KR" sz="2000" b="1" dirty="0">
              <a:solidFill>
                <a:srgbClr val="000000"/>
              </a:solidFill>
              <a:latin typeface="G마켓 산스 Light"/>
            </a:endParaRPr>
          </a:p>
          <a:p>
            <a:pPr>
              <a:spcAft>
                <a:spcPts val="60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G마켓 산스 Light" pitchFamily="34" charset="0"/>
              </a:rPr>
              <a:t>2014180016 </a:t>
            </a:r>
            <a:r>
              <a:rPr lang="ko-KR" altLang="en-US" sz="2000" b="1" dirty="0" err="1">
                <a:solidFill>
                  <a:srgbClr val="000000"/>
                </a:solidFill>
                <a:latin typeface="G마켓 산스 Light" pitchFamily="34" charset="0"/>
              </a:rPr>
              <a:t>김형재</a:t>
            </a:r>
            <a:endParaRPr lang="en-US" altLang="ko-KR" sz="2000" b="1" dirty="0">
              <a:solidFill>
                <a:srgbClr val="000000"/>
              </a:solidFill>
              <a:latin typeface="G마켓 산스 Light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G마켓 산스 Light" pitchFamily="34" charset="0"/>
              </a:rPr>
              <a:t>2014182015 </a:t>
            </a:r>
            <a:r>
              <a:rPr lang="ko-KR" altLang="en-US" sz="2000" b="1" dirty="0" err="1">
                <a:solidFill>
                  <a:srgbClr val="000000"/>
                </a:solidFill>
                <a:latin typeface="G마켓 산스 Light" pitchFamily="34" charset="0"/>
              </a:rPr>
              <a:t>박두환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19BE78F-5A2D-41EE-B662-BE969DC0E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53" y="5944"/>
            <a:ext cx="18316354" cy="10281056"/>
          </a:xfrm>
          <a:prstGeom prst="rect">
            <a:avLst/>
          </a:prstGeom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35713"/>
            <a:ext cx="16525414" cy="3393563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1261872" y="6299791"/>
            <a:ext cx="13284088" cy="20052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100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Animation :Blend Tree </a:t>
            </a:r>
          </a:p>
        </p:txBody>
      </p:sp>
    </p:spTree>
    <p:extLst>
      <p:ext uri="{BB962C8B-B14F-4D97-AF65-F5344CB8AC3E}">
        <p14:creationId xmlns:p14="http://schemas.microsoft.com/office/powerpoint/2010/main" val="281010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모니터, 실내이(가) 표시된 사진&#10;&#10;자동 생성된 설명">
            <a:extLst>
              <a:ext uri="{FF2B5EF4-FFF2-40B4-BE49-F238E27FC236}">
                <a16:creationId xmlns:a16="http://schemas.microsoft.com/office/drawing/2014/main" id="{B20702E5-C981-4CA9-8352-DFDFE2B1F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8287997" cy="10287001"/>
          </a:xfrm>
          <a:prstGeom prst="rect">
            <a:avLst/>
          </a:prstGeom>
        </p:spPr>
      </p:pic>
      <p:sp>
        <p:nvSpPr>
          <p:cNvPr id="2052" name="Rectangle 70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7338060"/>
            <a:ext cx="18287998" cy="294894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3896" y="7731252"/>
            <a:ext cx="10459806" cy="1892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파티클</a:t>
            </a:r>
            <a:r>
              <a:rPr lang="en-US" altLang="ko-KR" sz="7200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7200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시스템</a:t>
            </a:r>
            <a:endParaRPr lang="en-US" altLang="ko-KR" sz="7200" spc="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2207240" y="7987599"/>
            <a:ext cx="0" cy="13716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885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18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0601" y="4027456"/>
            <a:ext cx="8629699" cy="35930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600" kern="0" spc="3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THANK</a:t>
            </a:r>
          </a:p>
          <a:p>
            <a:pPr algn="ctr"/>
            <a:r>
              <a:rPr lang="en-US" sz="9600" kern="0" spc="300" dirty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2000" y="488571"/>
            <a:ext cx="19081430" cy="31073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600" kern="0" spc="-100" dirty="0">
                <a:solidFill>
                  <a:srgbClr val="000000"/>
                </a:solidFill>
                <a:latin typeface="Gill Sans MT" pitchFamily="34" charset="0"/>
                <a:cs typeface="Gill Sans MT" pitchFamily="34" charset="0"/>
              </a:rPr>
              <a:t>게임 소개</a:t>
            </a:r>
            <a:endParaRPr lang="en-US" altLang="ko-KR" sz="8600" kern="0" spc="-100" dirty="0">
              <a:solidFill>
                <a:srgbClr val="000000"/>
              </a:solidFill>
              <a:latin typeface="Gill Sans MT" pitchFamily="34" charset="0"/>
              <a:cs typeface="Gill Sans MT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070" y="7373885"/>
            <a:ext cx="15178258" cy="325099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r"/>
            <a:r>
              <a:rPr lang="ko-KR" altLang="en-US" sz="3000" dirty="0">
                <a:latin typeface="G마켓 산스 Light"/>
              </a:rPr>
              <a:t>저희의 게임은 </a:t>
            </a:r>
            <a:r>
              <a:rPr lang="ko-KR" altLang="en-US" sz="3000" dirty="0" err="1">
                <a:latin typeface="G마켓 산스 Light"/>
              </a:rPr>
              <a:t>폴가이즈와</a:t>
            </a:r>
            <a:r>
              <a:rPr lang="ko-KR" altLang="en-US" sz="3000" dirty="0">
                <a:latin typeface="G마켓 산스 Light"/>
              </a:rPr>
              <a:t> 미국 </a:t>
            </a:r>
            <a:r>
              <a:rPr lang="en-US" altLang="ko-KR" sz="3000" dirty="0">
                <a:latin typeface="G마켓 산스 Light"/>
              </a:rPr>
              <a:t>ABC</a:t>
            </a:r>
            <a:r>
              <a:rPr lang="ko-KR" altLang="en-US" sz="3000" dirty="0">
                <a:latin typeface="G마켓 산스 Light"/>
              </a:rPr>
              <a:t>의 프로그램 </a:t>
            </a:r>
            <a:endParaRPr lang="en-US" altLang="ko-KR" sz="3000" dirty="0">
              <a:latin typeface="G마켓 산스 Light"/>
            </a:endParaRPr>
          </a:p>
          <a:p>
            <a:pPr algn="r"/>
            <a:r>
              <a:rPr lang="en-US" altLang="ko-KR" sz="3000" dirty="0">
                <a:latin typeface="G마켓 산스 Light"/>
              </a:rPr>
              <a:t>WIPE OUT</a:t>
            </a:r>
            <a:r>
              <a:rPr lang="ko-KR" altLang="en-US" sz="3000" dirty="0">
                <a:latin typeface="G마켓 산스 Light"/>
              </a:rPr>
              <a:t> 모방한 액션 스포츠게임 게임을  목표합니다</a:t>
            </a:r>
            <a:r>
              <a:rPr lang="en-US" altLang="ko-KR" sz="3000" dirty="0">
                <a:latin typeface="G마켓 산스 Light"/>
              </a:rPr>
              <a:t>.</a:t>
            </a:r>
          </a:p>
          <a:p>
            <a:pPr algn="r"/>
            <a:r>
              <a:rPr lang="ko-KR" altLang="en-US" sz="3000" dirty="0">
                <a:latin typeface="G마켓 산스 Light"/>
              </a:rPr>
              <a:t>플레이어를 방해하는 장애물과 적</a:t>
            </a:r>
            <a:r>
              <a:rPr lang="en-US" altLang="ko-KR" sz="3000" dirty="0">
                <a:latin typeface="G마켓 산스 Light"/>
              </a:rPr>
              <a:t>,</a:t>
            </a:r>
            <a:r>
              <a:rPr lang="ko-KR" altLang="en-US" sz="3000" dirty="0">
                <a:latin typeface="G마켓 산스 Light"/>
              </a:rPr>
              <a:t> 각기 다른 특성을 지닌 캐릭터를</a:t>
            </a:r>
            <a:endParaRPr lang="en-US" altLang="ko-KR" sz="3000" dirty="0">
              <a:latin typeface="G마켓 산스 Light"/>
            </a:endParaRPr>
          </a:p>
          <a:p>
            <a:pPr algn="r"/>
            <a:r>
              <a:rPr lang="ko-KR" altLang="en-US" sz="3000" dirty="0">
                <a:latin typeface="G마켓 산스 Light"/>
              </a:rPr>
              <a:t>구현하여 싱글 플레이 위주의 게임입니다</a:t>
            </a:r>
            <a:r>
              <a:rPr lang="en-US" altLang="ko-KR" sz="3000" dirty="0">
                <a:latin typeface="G마켓 산스 Light"/>
              </a:rPr>
              <a:t>.</a:t>
            </a:r>
            <a:endParaRPr lang="ko-KR" altLang="en-US" sz="3000" dirty="0">
              <a:latin typeface="G마켓 산스 Light"/>
            </a:endParaRPr>
          </a:p>
          <a:p>
            <a:pPr algn="r"/>
            <a:endParaRPr lang="ko-KR" altLang="en-US" sz="3000" dirty="0">
              <a:latin typeface="G마켓 산스 Light"/>
            </a:endParaRPr>
          </a:p>
        </p:txBody>
      </p:sp>
      <p:sp>
        <p:nvSpPr>
          <p:cNvPr id="7" name="Object 7"/>
          <p:cNvSpPr txBox="1"/>
          <p:nvPr/>
        </p:nvSpPr>
        <p:spPr>
          <a:xfrm rot="5400000">
            <a:off x="12459162" y="4544906"/>
            <a:ext cx="9362664" cy="121018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G마켓 산스 Light" pitchFamily="34" charset="0"/>
              </a:rPr>
              <a:t>Game engine 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0D68A17-65B1-4D3D-9DF6-0EEC203D2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8287980" cy="1028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74170" y="-3012"/>
            <a:ext cx="8413830" cy="8760417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125211" y="-3"/>
            <a:ext cx="8162789" cy="848241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6546" y="949485"/>
            <a:ext cx="6093965" cy="15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dirty="0">
                <a:latin typeface="+mj-lt"/>
                <a:ea typeface="+mj-ea"/>
                <a:cs typeface="+mj-cs"/>
              </a:rPr>
              <a:t>WIPE OUT! : WORMS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1546" y="2661558"/>
            <a:ext cx="6093963" cy="4996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400" b="1" dirty="0"/>
              <a:t>     장르</a:t>
            </a:r>
            <a:r>
              <a:rPr lang="en-US" altLang="ko-KR" sz="2400" b="1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/>
              <a:t>액션 스포츠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싱글 플레이</a:t>
            </a:r>
            <a:endParaRPr lang="en-US" altLang="ko-KR" sz="24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400" b="1" dirty="0"/>
              <a:t>    </a:t>
            </a:r>
            <a:r>
              <a:rPr lang="en-US" altLang="ko-KR" sz="2400" b="1" dirty="0"/>
              <a:t>		     </a:t>
            </a:r>
            <a:r>
              <a:rPr lang="ko-KR" altLang="en-US" sz="2400" b="1" dirty="0"/>
              <a:t> 스토리</a:t>
            </a:r>
            <a:r>
              <a:rPr lang="en-US" altLang="ko-KR" sz="2400" b="1" dirty="0"/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400" b="1" dirty="0"/>
              <a:t> 	4</a:t>
            </a:r>
            <a:r>
              <a:rPr lang="ko-KR" altLang="en-US" sz="2400" b="1" dirty="0"/>
              <a:t>년마다  열리는 </a:t>
            </a:r>
            <a:r>
              <a:rPr lang="ko-KR" altLang="en-US" sz="2400" b="1" dirty="0" err="1"/>
              <a:t>웜즈들의</a:t>
            </a:r>
            <a:r>
              <a:rPr lang="ko-KR" altLang="en-US" sz="2400" b="1" dirty="0"/>
              <a:t> 축제 </a:t>
            </a:r>
            <a:endParaRPr lang="en-US" altLang="ko-KR" sz="2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400" b="1" dirty="0"/>
              <a:t>	</a:t>
            </a:r>
            <a:r>
              <a:rPr lang="ko-KR" altLang="en-US" sz="2400" b="1" dirty="0" err="1"/>
              <a:t>월드와이프아웃리그</a:t>
            </a:r>
            <a:r>
              <a:rPr lang="en-US" altLang="ko-KR" sz="2400" b="1" dirty="0"/>
              <a:t>(WWL)!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400" b="1" dirty="0"/>
              <a:t> 	</a:t>
            </a:r>
            <a:r>
              <a:rPr lang="ko-KR" altLang="en-US" sz="2400" b="1" dirty="0"/>
              <a:t>그곳의 챔피언이 되는 것은 </a:t>
            </a:r>
            <a:endParaRPr lang="en-US" altLang="ko-KR" sz="2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400" b="1" dirty="0"/>
              <a:t>	</a:t>
            </a:r>
            <a:r>
              <a:rPr lang="ko-KR" altLang="en-US" sz="2400" b="1" dirty="0"/>
              <a:t>모든 </a:t>
            </a:r>
            <a:r>
              <a:rPr lang="ko-KR" altLang="en-US" sz="2400" b="1" dirty="0" err="1"/>
              <a:t>웜즈들의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꿈입니다</a:t>
            </a:r>
            <a:r>
              <a:rPr lang="en-US" altLang="ko-KR" sz="2400" b="1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400" b="1" dirty="0"/>
              <a:t>  WWL</a:t>
            </a:r>
            <a:r>
              <a:rPr lang="ko-KR" altLang="en-US" sz="2400" b="1" dirty="0"/>
              <a:t>에 참가하기 위해 많은 </a:t>
            </a:r>
            <a:r>
              <a:rPr lang="ko-KR" altLang="en-US" sz="2400" b="1" dirty="0" err="1"/>
              <a:t>웜즈들은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공식 </a:t>
            </a:r>
            <a:r>
              <a:rPr lang="en-US" altLang="ko-KR" sz="2400" b="1" dirty="0"/>
              <a:t>	WWL</a:t>
            </a:r>
            <a:r>
              <a:rPr lang="ko-KR" altLang="en-US" sz="2400" b="1" dirty="0"/>
              <a:t>경기장에서 훈련을 합니다</a:t>
            </a:r>
            <a:r>
              <a:rPr lang="en-US" altLang="ko-KR" sz="2400" b="1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400" b="1" dirty="0"/>
              <a:t>	       </a:t>
            </a:r>
            <a:r>
              <a:rPr lang="ko-KR" altLang="en-US" sz="2400" b="1" dirty="0"/>
              <a:t>신입 </a:t>
            </a:r>
            <a:r>
              <a:rPr lang="en-US" altLang="ko-KR" sz="2400" b="1" dirty="0"/>
              <a:t>WWL</a:t>
            </a:r>
            <a:r>
              <a:rPr lang="ko-KR" altLang="en-US" sz="2400" b="1" dirty="0"/>
              <a:t>선수를 키워 </a:t>
            </a:r>
            <a:endParaRPr lang="en-US" altLang="ko-KR" sz="2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400" b="1" dirty="0"/>
              <a:t>      </a:t>
            </a:r>
            <a:r>
              <a:rPr lang="en-US" altLang="ko-KR" sz="2400" b="1" dirty="0"/>
              <a:t>	      </a:t>
            </a:r>
            <a:r>
              <a:rPr lang="ko-KR" altLang="en-US" sz="2400" b="1" dirty="0"/>
              <a:t> 챔피언이  되어보세요</a:t>
            </a:r>
            <a:r>
              <a:rPr lang="en-US" altLang="ko-KR" sz="2400" b="1" dirty="0"/>
              <a:t>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10125211" y="2141280"/>
            <a:ext cx="5904166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>
              <a:spcAft>
                <a:spcPts val="600"/>
              </a:spcAft>
            </a:pPr>
            <a:r>
              <a:rPr lang="ko-KR" altLang="en-US" sz="2800" dirty="0"/>
              <a:t>게임 소개 및 개요</a:t>
            </a:r>
            <a:endParaRPr lang="en-US" sz="2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테이블, 실내, 앉아있는, 우산이(가) 표시된 사진&#10;&#10;자동 생성된 설명">
            <a:extLst>
              <a:ext uri="{FF2B5EF4-FFF2-40B4-BE49-F238E27FC236}">
                <a16:creationId xmlns:a16="http://schemas.microsoft.com/office/drawing/2014/main" id="{58047516-AD37-4497-BF21-485899CA6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8" r="1" b="16256"/>
          <a:stretch/>
        </p:blipFill>
        <p:spPr>
          <a:xfrm>
            <a:off x="7324537" y="10"/>
            <a:ext cx="10963463" cy="5047478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그림 6" descr="물, 테이블, 앉아있는, 다채로운이(가) 표시된 사진&#10;&#10;자동 생성된 설명">
            <a:extLst>
              <a:ext uri="{FF2B5EF4-FFF2-40B4-BE49-F238E27FC236}">
                <a16:creationId xmlns:a16="http://schemas.microsoft.com/office/drawing/2014/main" id="{578A8CEF-45C0-45A0-ADA4-BAE8B4F4F2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8154"/>
          <a:stretch/>
        </p:blipFill>
        <p:spPr>
          <a:xfrm>
            <a:off x="7324537" y="5239512"/>
            <a:ext cx="10963463" cy="5047488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10287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30998" cy="10287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2084" y="1289304"/>
            <a:ext cx="7249203" cy="1865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게임의 목표</a:t>
            </a:r>
            <a:endParaRPr lang="en-US" altLang="ko-KR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8216"/>
            <a:ext cx="192024" cy="980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16" y="3291840"/>
            <a:ext cx="7338060" cy="27432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16" y="3291840"/>
            <a:ext cx="7338060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2084" y="3768916"/>
            <a:ext cx="7249204" cy="5496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000" b="1" dirty="0"/>
              <a:t>플레이어들은 정해진 코스를 따라 달려나갑니다</a:t>
            </a:r>
            <a:r>
              <a:rPr lang="en-US" altLang="ko-KR" sz="3000" b="1" dirty="0"/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000" b="1" dirty="0"/>
              <a:t>설치된 장애물과 적을 피해 골인지점까지의 도달시간을 기록합니다</a:t>
            </a:r>
            <a:r>
              <a:rPr lang="en-US" altLang="ko-KR" sz="3000" b="1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000" b="1" dirty="0"/>
              <a:t>해당기록으로 순위를 매깁니다</a:t>
            </a:r>
            <a:r>
              <a:rPr lang="en-US" altLang="ko-KR" sz="3000" b="1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000" b="1" dirty="0"/>
              <a:t>전체 </a:t>
            </a:r>
            <a:r>
              <a:rPr lang="ko-KR" altLang="en-US" sz="3000" b="1" dirty="0" err="1"/>
              <a:t>기록중</a:t>
            </a:r>
            <a:r>
              <a:rPr lang="en-US" altLang="ko-KR" sz="3000" b="1" dirty="0"/>
              <a:t> 3</a:t>
            </a:r>
            <a:r>
              <a:rPr lang="ko-KR" altLang="en-US" sz="3000" b="1" dirty="0"/>
              <a:t>위까지 플레이한 캐릭터와</a:t>
            </a:r>
            <a:endParaRPr lang="en-US" altLang="ko-KR" sz="3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000" b="1" dirty="0"/>
              <a:t>이름을 엔딩 </a:t>
            </a:r>
            <a:r>
              <a:rPr lang="ko-KR" altLang="en-US" sz="3000" b="1" dirty="0" err="1"/>
              <a:t>크래딧에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남길 수 있습니다</a:t>
            </a:r>
            <a:r>
              <a:rPr lang="en-US" altLang="ko-KR" sz="3000" b="1"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1001">
            <a:extLst>
              <a:ext uri="{FF2B5EF4-FFF2-40B4-BE49-F238E27FC236}">
                <a16:creationId xmlns:a16="http://schemas.microsoft.com/office/drawing/2014/main" id="{F6E59CC7-A6F9-4FF5-8030-2FA331F919C5}"/>
              </a:ext>
            </a:extLst>
          </p:cNvPr>
          <p:cNvGrpSpPr/>
          <p:nvPr/>
        </p:nvGrpSpPr>
        <p:grpSpPr>
          <a:xfrm>
            <a:off x="-31401" y="3848100"/>
            <a:ext cx="18395601" cy="5638800"/>
            <a:chOff x="-494995" y="3785259"/>
            <a:chExt cx="19479527" cy="5212011"/>
          </a:xfrm>
        </p:grpSpPr>
        <p:pic>
          <p:nvPicPr>
            <p:cNvPr id="41" name="Object 2">
              <a:extLst>
                <a:ext uri="{FF2B5EF4-FFF2-40B4-BE49-F238E27FC236}">
                  <a16:creationId xmlns:a16="http://schemas.microsoft.com/office/drawing/2014/main" id="{0866E131-ADA8-4A90-8ABF-8BECA27C3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4995" y="3785259"/>
              <a:ext cx="19479527" cy="521201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612232" y="3056020"/>
            <a:ext cx="14408556" cy="24988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724601" y="53803"/>
            <a:ext cx="17563399" cy="204966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300" kern="0" spc="2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게임소개</a:t>
            </a:r>
            <a:endParaRPr lang="en-US" altLang="ko-KR" sz="5300" kern="0" spc="200" dirty="0">
              <a:solidFill>
                <a:srgbClr val="000000"/>
              </a:solidFill>
              <a:latin typeface="G마켓 산스 Bold" pitchFamily="34" charset="0"/>
              <a:cs typeface="G마켓 산스 Bold" pitchFamily="34" charset="0"/>
            </a:endParaRPr>
          </a:p>
          <a:p>
            <a:pPr algn="ctr"/>
            <a:r>
              <a:rPr lang="ko-KR" altLang="en-US" sz="4000" kern="0" spc="2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게임 조작</a:t>
            </a:r>
            <a:endParaRPr 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CC80DA-B406-4DD3-8B97-C98FA4D3F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214" y="1810358"/>
            <a:ext cx="8926171" cy="3610479"/>
          </a:xfrm>
          <a:prstGeom prst="rect">
            <a:avLst/>
          </a:prstGeom>
        </p:spPr>
      </p:pic>
      <p:graphicFrame>
        <p:nvGraphicFramePr>
          <p:cNvPr id="43" name="Object 2">
            <a:extLst>
              <a:ext uri="{FF2B5EF4-FFF2-40B4-BE49-F238E27FC236}">
                <a16:creationId xmlns:a16="http://schemas.microsoft.com/office/drawing/2014/main" id="{870285C5-F636-4029-933C-E65845EDDD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887103"/>
              </p:ext>
            </p:extLst>
          </p:nvPr>
        </p:nvGraphicFramePr>
        <p:xfrm>
          <a:off x="1806110" y="5714844"/>
          <a:ext cx="14020800" cy="4518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2169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1001">
            <a:extLst>
              <a:ext uri="{FF2B5EF4-FFF2-40B4-BE49-F238E27FC236}">
                <a16:creationId xmlns:a16="http://schemas.microsoft.com/office/drawing/2014/main" id="{F6E59CC7-A6F9-4FF5-8030-2FA331F919C5}"/>
              </a:ext>
            </a:extLst>
          </p:cNvPr>
          <p:cNvGrpSpPr/>
          <p:nvPr/>
        </p:nvGrpSpPr>
        <p:grpSpPr>
          <a:xfrm>
            <a:off x="-31401" y="3848100"/>
            <a:ext cx="18395601" cy="5212011"/>
            <a:chOff x="-494995" y="3785259"/>
            <a:chExt cx="19479527" cy="5212011"/>
          </a:xfrm>
        </p:grpSpPr>
        <p:pic>
          <p:nvPicPr>
            <p:cNvPr id="41" name="Object 2">
              <a:extLst>
                <a:ext uri="{FF2B5EF4-FFF2-40B4-BE49-F238E27FC236}">
                  <a16:creationId xmlns:a16="http://schemas.microsoft.com/office/drawing/2014/main" id="{0866E131-ADA8-4A90-8ABF-8BECA27C3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94995" y="3785259"/>
              <a:ext cx="19479527" cy="5212011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1142261" y="2618089"/>
            <a:ext cx="3408417" cy="5355583"/>
            <a:chOff x="1904762" y="3977751"/>
            <a:chExt cx="3408417" cy="53555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4762" y="3977751"/>
              <a:ext cx="3408417" cy="53555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4733" y="2618089"/>
            <a:ext cx="3408417" cy="5355583"/>
            <a:chOff x="12957234" y="3977751"/>
            <a:chExt cx="3408417" cy="53555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7234" y="3977751"/>
              <a:ext cx="3408417" cy="53555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10576" y="2618089"/>
            <a:ext cx="3408417" cy="5355583"/>
            <a:chOff x="9273077" y="3977751"/>
            <a:chExt cx="3408417" cy="53555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3077" y="3977751"/>
              <a:ext cx="3408417" cy="53555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26418" y="2618089"/>
            <a:ext cx="3408417" cy="5355583"/>
            <a:chOff x="5588919" y="3977751"/>
            <a:chExt cx="3408417" cy="53555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8919" y="3977751"/>
              <a:ext cx="3408417" cy="535558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940314" y="5717638"/>
            <a:ext cx="4080474" cy="27825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900" b="1" dirty="0">
                <a:solidFill>
                  <a:srgbClr val="000000"/>
                </a:solidFill>
                <a:latin typeface="G마켓 산스 Light" pitchFamily="34" charset="0"/>
              </a:rPr>
              <a:t>캐릭터 특성</a:t>
            </a:r>
            <a:r>
              <a:rPr lang="en-US" altLang="ko-KR" sz="1900" b="1" dirty="0">
                <a:solidFill>
                  <a:srgbClr val="000000"/>
                </a:solidFill>
                <a:latin typeface="G마켓 산스 Light" pitchFamily="34" charset="0"/>
              </a:rPr>
              <a:t>:</a:t>
            </a:r>
          </a:p>
          <a:p>
            <a:pPr algn="ctr"/>
            <a:endParaRPr lang="en-US" altLang="ko-KR" sz="1900" b="1" dirty="0">
              <a:solidFill>
                <a:srgbClr val="000000"/>
              </a:solidFill>
              <a:latin typeface="G마켓 산스 Light" pitchFamily="34" charset="0"/>
            </a:endParaRPr>
          </a:p>
          <a:p>
            <a:pPr algn="ctr"/>
            <a:r>
              <a:rPr lang="ko-KR" altLang="en-US" sz="1900" b="1" dirty="0">
                <a:solidFill>
                  <a:srgbClr val="000000"/>
                </a:solidFill>
                <a:latin typeface="G마켓 산스 Light" pitchFamily="34" charset="0"/>
              </a:rPr>
              <a:t>느린 이동속도</a:t>
            </a:r>
            <a:r>
              <a:rPr lang="en-US" altLang="ko-KR" sz="1900" b="1" dirty="0">
                <a:solidFill>
                  <a:srgbClr val="000000"/>
                </a:solidFill>
                <a:latin typeface="G마켓 산스 Light" pitchFamily="34" charset="0"/>
              </a:rPr>
              <a:t>(0.75)</a:t>
            </a:r>
          </a:p>
          <a:p>
            <a:pPr algn="ctr"/>
            <a:r>
              <a:rPr lang="ko-KR" altLang="en-US" sz="1900" b="1" dirty="0">
                <a:solidFill>
                  <a:srgbClr val="000000"/>
                </a:solidFill>
                <a:latin typeface="G마켓 산스 Light" pitchFamily="34" charset="0"/>
              </a:rPr>
              <a:t>상태이상 회복속도 빠름</a:t>
            </a:r>
            <a:r>
              <a:rPr lang="en-US" altLang="ko-KR" sz="1900" b="1" dirty="0">
                <a:solidFill>
                  <a:srgbClr val="000000"/>
                </a:solidFill>
                <a:latin typeface="G마켓 산스 Light" pitchFamily="34" charset="0"/>
              </a:rPr>
              <a:t>(1.25)</a:t>
            </a:r>
          </a:p>
          <a:p>
            <a:pPr algn="ctr"/>
            <a:r>
              <a:rPr lang="ko-KR" altLang="en-US" sz="1900" b="1" dirty="0">
                <a:solidFill>
                  <a:srgbClr val="000000"/>
                </a:solidFill>
                <a:latin typeface="G마켓 산스 Light" pitchFamily="34" charset="0"/>
              </a:rPr>
              <a:t>높은 점프력</a:t>
            </a:r>
            <a:r>
              <a:rPr lang="en-US" altLang="ko-KR" sz="1900" b="1" dirty="0">
                <a:solidFill>
                  <a:srgbClr val="000000"/>
                </a:solidFill>
                <a:latin typeface="G마켓 산스 Light" pitchFamily="34" charset="0"/>
              </a:rPr>
              <a:t>(1.25)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940314" y="5143500"/>
            <a:ext cx="408047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dirty="0" err="1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이비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4572000" y="5717638"/>
            <a:ext cx="4080474" cy="278259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G마켓 산스 Light"/>
              </a:rPr>
              <a:t>캐릭터 특성</a:t>
            </a:r>
            <a:r>
              <a:rPr lang="en-US" altLang="ko-KR" b="1" dirty="0">
                <a:solidFill>
                  <a:srgbClr val="000000"/>
                </a:solidFill>
                <a:latin typeface="G마켓 산스 Light"/>
              </a:rPr>
              <a:t>:</a:t>
            </a:r>
            <a:endParaRPr lang="en-US" altLang="ko-KR" b="1" dirty="0">
              <a:latin typeface="G마켓 산스 Light"/>
            </a:endParaRPr>
          </a:p>
          <a:p>
            <a:pPr algn="ctr"/>
            <a:endParaRPr lang="en-US" altLang="ko-KR" b="1" dirty="0">
              <a:latin typeface="G마켓 산스 Light"/>
            </a:endParaRPr>
          </a:p>
          <a:p>
            <a:pPr algn="ctr"/>
            <a:r>
              <a:rPr lang="en-US" altLang="ko-KR" b="1" dirty="0" err="1">
                <a:latin typeface="G마켓 산스 Light"/>
              </a:rPr>
              <a:t>보통</a:t>
            </a:r>
            <a:r>
              <a:rPr lang="en-US" altLang="ko-KR" b="1" dirty="0">
                <a:latin typeface="G마켓 산스 Light"/>
              </a:rPr>
              <a:t> </a:t>
            </a:r>
            <a:r>
              <a:rPr lang="en-US" altLang="ko-KR" b="1" dirty="0" err="1">
                <a:latin typeface="G마켓 산스 Light"/>
              </a:rPr>
              <a:t>이동속도</a:t>
            </a:r>
            <a:endParaRPr lang="en-US" altLang="ko-KR" b="1" dirty="0">
              <a:latin typeface="G마켓 산스 Light"/>
              <a:cs typeface="Calibri"/>
            </a:endParaRPr>
          </a:p>
          <a:p>
            <a:pPr algn="ctr"/>
            <a:r>
              <a:rPr lang="ko-KR" altLang="en-US" b="1" dirty="0">
                <a:latin typeface="G마켓 산스 Light"/>
                <a:cs typeface="Calibri"/>
              </a:rPr>
              <a:t>보통  점프력</a:t>
            </a:r>
            <a:endParaRPr lang="en-US" altLang="ko-KR" b="1" dirty="0">
              <a:latin typeface="G마켓 산스 Light"/>
              <a:cs typeface="Calibri"/>
            </a:endParaRPr>
          </a:p>
          <a:p>
            <a:pPr algn="ctr"/>
            <a:r>
              <a:rPr lang="ko-KR" altLang="en-US" b="1" dirty="0">
                <a:latin typeface="G마켓 산스 Light"/>
                <a:cs typeface="Calibri"/>
              </a:rPr>
              <a:t>보통 그로기시간</a:t>
            </a:r>
            <a:endParaRPr lang="en-US" altLang="ko-KR" b="1" dirty="0">
              <a:latin typeface="G마켓 산스 Light"/>
              <a:cs typeface="Calibri"/>
            </a:endParaRPr>
          </a:p>
          <a:p>
            <a:pPr algn="ctr"/>
            <a:r>
              <a:rPr lang="en-US" altLang="ko-KR" b="1" dirty="0">
                <a:latin typeface="G마켓 산스 Light"/>
                <a:cs typeface="Calibri"/>
              </a:rPr>
              <a:t>(</a:t>
            </a:r>
            <a:r>
              <a:rPr lang="ko-KR" altLang="en-US" b="1" dirty="0" err="1">
                <a:latin typeface="G마켓 산스 Light"/>
                <a:cs typeface="Calibri"/>
              </a:rPr>
              <a:t>무스타</a:t>
            </a:r>
            <a:r>
              <a:rPr lang="ko-KR" altLang="en-US" b="1" dirty="0">
                <a:latin typeface="G마켓 산스 Light"/>
                <a:cs typeface="Calibri"/>
              </a:rPr>
              <a:t> 캐릭터는 기본캐릭터로</a:t>
            </a:r>
            <a:endParaRPr lang="en-US" altLang="ko-KR" b="1" dirty="0">
              <a:latin typeface="G마켓 산스 Light"/>
              <a:cs typeface="Calibri"/>
            </a:endParaRPr>
          </a:p>
          <a:p>
            <a:pPr algn="ctr"/>
            <a:r>
              <a:rPr lang="ko-KR" altLang="en-US" b="1" dirty="0">
                <a:latin typeface="G마켓 산스 Light"/>
                <a:cs typeface="Calibri"/>
              </a:rPr>
              <a:t>모든 특성이 </a:t>
            </a:r>
            <a:r>
              <a:rPr lang="en-US" altLang="ko-KR" b="1" dirty="0">
                <a:latin typeface="G마켓 산스 Light"/>
                <a:cs typeface="Calibri"/>
              </a:rPr>
              <a:t>1</a:t>
            </a:r>
            <a:r>
              <a:rPr lang="ko-KR" altLang="en-US" b="1" dirty="0">
                <a:latin typeface="G마켓 산스 Light"/>
                <a:cs typeface="Calibri"/>
              </a:rPr>
              <a:t>입니다</a:t>
            </a:r>
            <a:r>
              <a:rPr lang="en-US" altLang="ko-KR" b="1" dirty="0">
                <a:latin typeface="G마켓 산스 Light"/>
                <a:cs typeface="Calibri"/>
              </a:rPr>
              <a:t>.)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2000" y="5143500"/>
            <a:ext cx="408047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dirty="0" err="1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무스타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-31401" y="263663"/>
            <a:ext cx="17563399" cy="204966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300" kern="0" spc="2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게임소개</a:t>
            </a:r>
            <a:endParaRPr lang="en-US" altLang="ko-KR" sz="5300" kern="0" spc="200" dirty="0">
              <a:solidFill>
                <a:srgbClr val="000000"/>
              </a:solidFill>
              <a:latin typeface="G마켓 산스 Bold" pitchFamily="34" charset="0"/>
              <a:cs typeface="G마켓 산스 Bold" pitchFamily="34" charset="0"/>
            </a:endParaRPr>
          </a:p>
          <a:p>
            <a:pPr algn="ctr"/>
            <a:r>
              <a:rPr lang="ko-KR" altLang="en-US" sz="4000" kern="0" spc="2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플레이어의 종류</a:t>
            </a:r>
            <a:endParaRPr lang="en-US" sz="1200" dirty="0"/>
          </a:p>
        </p:txBody>
      </p:sp>
      <p:sp>
        <p:nvSpPr>
          <p:cNvPr id="20" name="Object 20"/>
          <p:cNvSpPr txBox="1"/>
          <p:nvPr/>
        </p:nvSpPr>
        <p:spPr>
          <a:xfrm>
            <a:off x="8256157" y="5717638"/>
            <a:ext cx="4080474" cy="278259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  <a:latin typeface="G마켓 산스 Light"/>
              </a:rPr>
              <a:t>캐릭터 특성</a:t>
            </a:r>
            <a:r>
              <a:rPr lang="en-US" altLang="ko-KR" b="1" dirty="0">
                <a:solidFill>
                  <a:srgbClr val="000000"/>
                </a:solidFill>
                <a:latin typeface="G마켓 산스 Light"/>
              </a:rPr>
              <a:t>:</a:t>
            </a:r>
          </a:p>
          <a:p>
            <a:pPr algn="ctr"/>
            <a:endParaRPr lang="en-US" altLang="ko-KR" b="1" dirty="0">
              <a:latin typeface="G마켓 산스 Light"/>
            </a:endParaRPr>
          </a:p>
          <a:p>
            <a:pPr algn="ctr"/>
            <a:r>
              <a:rPr lang="ko-KR" altLang="en-US" b="1" dirty="0">
                <a:latin typeface="G마켓 산스 Light"/>
              </a:rPr>
              <a:t>빠른</a:t>
            </a:r>
            <a:r>
              <a:rPr lang="en-US" altLang="ko-KR" b="1" dirty="0">
                <a:latin typeface="G마켓 산스 Light"/>
              </a:rPr>
              <a:t> </a:t>
            </a:r>
            <a:r>
              <a:rPr lang="en-US" altLang="ko-KR" b="1" dirty="0" err="1">
                <a:latin typeface="G마켓 산스 Light"/>
              </a:rPr>
              <a:t>이동속도</a:t>
            </a:r>
            <a:r>
              <a:rPr lang="en-US" altLang="ko-KR" b="1" dirty="0">
                <a:latin typeface="G마켓 산스 Light"/>
              </a:rPr>
              <a:t>(1.25)</a:t>
            </a:r>
          </a:p>
          <a:p>
            <a:pPr algn="ctr"/>
            <a:r>
              <a:rPr lang="ko-KR" altLang="en-US" b="1" dirty="0">
                <a:latin typeface="G마켓 산스 Light"/>
              </a:rPr>
              <a:t>매우 높은 </a:t>
            </a:r>
            <a:r>
              <a:rPr lang="en-US" altLang="ko-KR" b="1" dirty="0" err="1">
                <a:latin typeface="G마켓 산스 Light"/>
              </a:rPr>
              <a:t>점프력</a:t>
            </a:r>
            <a:r>
              <a:rPr lang="en-US" altLang="ko-KR" b="1" dirty="0">
                <a:latin typeface="G마켓 산스 Light"/>
              </a:rPr>
              <a:t>(1.5)</a:t>
            </a:r>
          </a:p>
          <a:p>
            <a:pPr algn="ctr"/>
            <a:r>
              <a:rPr lang="ko-KR" altLang="en-US" b="1" dirty="0">
                <a:latin typeface="G마켓 산스 Light"/>
              </a:rPr>
              <a:t>그로기상태 김</a:t>
            </a:r>
            <a:r>
              <a:rPr lang="en-US" altLang="ko-KR" b="1" dirty="0">
                <a:latin typeface="G마켓 산스 Light"/>
              </a:rPr>
              <a:t>(1.5)</a:t>
            </a:r>
          </a:p>
          <a:p>
            <a:pPr algn="ctr"/>
            <a:r>
              <a:rPr lang="ko-KR" altLang="en-US" b="1" dirty="0">
                <a:latin typeface="G마켓 산스 Light"/>
              </a:rPr>
              <a:t>거대한크기</a:t>
            </a:r>
            <a:r>
              <a:rPr lang="en-US" altLang="ko-KR" b="1" dirty="0">
                <a:latin typeface="G마켓 산스 Light"/>
              </a:rPr>
              <a:t>(</a:t>
            </a:r>
            <a:r>
              <a:rPr lang="ko-KR" altLang="en-US" b="1" dirty="0">
                <a:latin typeface="G마켓 산스 Light"/>
              </a:rPr>
              <a:t>타 </a:t>
            </a:r>
            <a:r>
              <a:rPr lang="ko-KR" altLang="en-US" b="1" dirty="0" err="1">
                <a:latin typeface="G마켓 산스 Light"/>
              </a:rPr>
              <a:t>캐릭대비</a:t>
            </a:r>
            <a:r>
              <a:rPr lang="en-US" altLang="ko-KR" b="1" dirty="0">
                <a:latin typeface="G마켓 산스 Light"/>
              </a:rPr>
              <a:t>1.5)</a:t>
            </a:r>
          </a:p>
          <a:p>
            <a:pPr algn="ctr"/>
            <a:endParaRPr lang="en-US" altLang="ko-KR" b="1" dirty="0">
              <a:latin typeface="G마켓 산스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56157" y="5143500"/>
            <a:ext cx="408047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dirty="0" err="1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포린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887842" y="5717638"/>
            <a:ext cx="4080474" cy="2782597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ctr"/>
            <a:r>
              <a:rPr lang="ko-KR" altLang="en-US" sz="1800" b="1" dirty="0">
                <a:solidFill>
                  <a:srgbClr val="000000"/>
                </a:solidFill>
                <a:latin typeface="G마켓 산스 Light" pitchFamily="34" charset="0"/>
              </a:rPr>
              <a:t>캐릭터 특성</a:t>
            </a:r>
            <a:r>
              <a:rPr lang="en-US" altLang="ko-KR" sz="1800" b="1" dirty="0">
                <a:solidFill>
                  <a:srgbClr val="000000"/>
                </a:solidFill>
                <a:latin typeface="G마켓 산스 Light" pitchFamily="34" charset="0"/>
              </a:rPr>
              <a:t>:</a:t>
            </a:r>
            <a:endParaRPr lang="en-US" altLang="ko-KR" dirty="0"/>
          </a:p>
          <a:p>
            <a:pPr algn="ctr"/>
            <a:endParaRPr lang="en-US" altLang="ko-KR" b="1" dirty="0">
              <a:latin typeface="G마켓 산스 Light"/>
            </a:endParaRPr>
          </a:p>
          <a:p>
            <a:pPr algn="ctr"/>
            <a:r>
              <a:rPr lang="en-US" altLang="ko-KR" b="1" dirty="0" err="1">
                <a:latin typeface="G마켓 산스 Light"/>
              </a:rPr>
              <a:t>빠른</a:t>
            </a:r>
            <a:r>
              <a:rPr lang="en-US" altLang="ko-KR" b="1" dirty="0">
                <a:latin typeface="G마켓 산스 Light"/>
              </a:rPr>
              <a:t> </a:t>
            </a:r>
            <a:r>
              <a:rPr lang="en-US" altLang="ko-KR" b="1" dirty="0" err="1">
                <a:latin typeface="G마켓 산스 Light"/>
              </a:rPr>
              <a:t>이동속도</a:t>
            </a:r>
            <a:r>
              <a:rPr lang="en-US" altLang="ko-KR" b="1" dirty="0">
                <a:latin typeface="G마켓 산스 Light"/>
              </a:rPr>
              <a:t>(1.25)</a:t>
            </a:r>
          </a:p>
          <a:p>
            <a:pPr algn="ctr"/>
            <a:r>
              <a:rPr lang="en-US" altLang="ko-KR" b="1" dirty="0">
                <a:latin typeface="G마켓 산스 Light"/>
                <a:cs typeface="Calibri"/>
              </a:rPr>
              <a:t>-</a:t>
            </a:r>
            <a:r>
              <a:rPr lang="en-US" altLang="ko-KR" b="1" dirty="0" err="1">
                <a:latin typeface="G마켓 산스 Light"/>
                <a:cs typeface="Calibri"/>
              </a:rPr>
              <a:t>제동시</a:t>
            </a:r>
            <a:r>
              <a:rPr lang="en-US" altLang="ko-KR" b="1" dirty="0">
                <a:latin typeface="G마켓 산스 Light"/>
                <a:cs typeface="Calibri"/>
              </a:rPr>
              <a:t> </a:t>
            </a:r>
            <a:r>
              <a:rPr lang="en-US" altLang="ko-KR" b="1" dirty="0" err="1">
                <a:latin typeface="G마켓 산스 Light"/>
                <a:cs typeface="Calibri"/>
              </a:rPr>
              <a:t>미끄러짐</a:t>
            </a:r>
            <a:endParaRPr lang="en-US" altLang="ko-KR" b="1" dirty="0">
              <a:latin typeface="G마켓 산스 Light"/>
              <a:cs typeface="Calibri"/>
            </a:endParaRPr>
          </a:p>
          <a:p>
            <a:pPr algn="ctr"/>
            <a:r>
              <a:rPr lang="ko-KR" altLang="en-US" b="1" dirty="0" err="1">
                <a:latin typeface="G마켓 산스 Light"/>
                <a:cs typeface="Calibri"/>
              </a:rPr>
              <a:t>보통점프력</a:t>
            </a:r>
            <a:endParaRPr lang="en-US" altLang="ko-KR" b="1" dirty="0">
              <a:latin typeface="G마켓 산스 Light"/>
              <a:cs typeface="Calibri"/>
            </a:endParaRPr>
          </a:p>
          <a:p>
            <a:pPr algn="ctr"/>
            <a:r>
              <a:rPr lang="ko-KR" altLang="en-US" b="1" dirty="0" err="1">
                <a:latin typeface="G마켓 산스 Light"/>
                <a:cs typeface="Calibri"/>
              </a:rPr>
              <a:t>보통그로기시간</a:t>
            </a:r>
            <a:endParaRPr lang="en-US" altLang="ko-KR" b="1" dirty="0">
              <a:latin typeface="G마켓 산스 Light"/>
              <a:cs typeface="Calibri"/>
            </a:endParaRPr>
          </a:p>
          <a:p>
            <a:pPr algn="ctr"/>
            <a:endParaRPr lang="en-US" altLang="ko-KR" b="1" dirty="0">
              <a:latin typeface="G마켓 산스 Light"/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B43748-0113-48B5-9C28-91204FB11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986" y="3029038"/>
            <a:ext cx="1135478" cy="18594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3182E6-86EB-4F03-96E9-96556AC7E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6843" y="3069042"/>
            <a:ext cx="1470787" cy="19585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B6C564-8DE2-497A-931F-E41382E13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2482" y="3069042"/>
            <a:ext cx="967824" cy="17908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8890D3-1B34-40C6-9F2E-40ED91AC01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50253" y="3091904"/>
            <a:ext cx="1097375" cy="1767993"/>
          </a:xfrm>
          <a:prstGeom prst="rect">
            <a:avLst/>
          </a:prstGeom>
        </p:spPr>
      </p:pic>
      <p:sp>
        <p:nvSpPr>
          <p:cNvPr id="26" name="Object 17">
            <a:extLst>
              <a:ext uri="{FF2B5EF4-FFF2-40B4-BE49-F238E27FC236}">
                <a16:creationId xmlns:a16="http://schemas.microsoft.com/office/drawing/2014/main" id="{4314E649-86FD-4D3C-8859-703164628B9A}"/>
              </a:ext>
            </a:extLst>
          </p:cNvPr>
          <p:cNvSpPr txBox="1"/>
          <p:nvPr/>
        </p:nvSpPr>
        <p:spPr>
          <a:xfrm>
            <a:off x="806232" y="5128971"/>
            <a:ext cx="4080474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  <a:latin typeface="G마켓 산스 Medium" pitchFamily="34" charset="0"/>
              </a:rPr>
              <a:t>셰리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36491" y="4301153"/>
            <a:ext cx="19479527" cy="5212011"/>
            <a:chOff x="-494995" y="3785259"/>
            <a:chExt cx="19479527" cy="5212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94995" y="3785259"/>
              <a:ext cx="19479527" cy="521201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2000" y="743312"/>
            <a:ext cx="18840036" cy="11445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700" kern="0" spc="200" dirty="0">
                <a:solidFill>
                  <a:srgbClr val="000000"/>
                </a:solidFill>
                <a:latin typeface="G마켓 산스 Bold" pitchFamily="34" charset="0"/>
                <a:cs typeface="G마켓 산스 Bold" pitchFamily="34" charset="0"/>
              </a:rPr>
              <a:t>활용기술소개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51530" y="5665794"/>
            <a:ext cx="4869882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b="1" kern="0" spc="100" dirty="0">
                <a:solidFill>
                  <a:srgbClr val="FFFFFF"/>
                </a:solidFill>
                <a:latin typeface="G마켓 산스 Medium" pitchFamily="34" charset="0"/>
              </a:rPr>
              <a:t>랭킹 시스템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4990825" y="5665794"/>
            <a:ext cx="4869882" cy="50284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2900" b="1" kern="0" spc="100" dirty="0" err="1">
                <a:solidFill>
                  <a:srgbClr val="FFFFFF"/>
                </a:solidFill>
                <a:latin typeface="G마켓 산스 Medium"/>
              </a:rPr>
              <a:t>쉐이더</a:t>
            </a:r>
            <a:r>
              <a:rPr lang="ko-KR" altLang="en-US" sz="2900" b="1" kern="0" spc="100" dirty="0">
                <a:solidFill>
                  <a:srgbClr val="FFFFFF"/>
                </a:solidFill>
                <a:latin typeface="G마켓 산스 Medium"/>
              </a:rPr>
              <a:t> 그래프 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40422" y="5448125"/>
            <a:ext cx="4869882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15909" y="6613043"/>
            <a:ext cx="4475375" cy="27713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000" b="1" dirty="0" err="1">
                <a:solidFill>
                  <a:srgbClr val="FFFFFF"/>
                </a:solidFill>
                <a:latin typeface="G마켓 산스 Light" pitchFamily="34" charset="0"/>
              </a:rPr>
              <a:t>Playrref</a:t>
            </a:r>
            <a:r>
              <a:rPr lang="ko-KR" altLang="en-US" sz="2000" b="1" dirty="0">
                <a:solidFill>
                  <a:srgbClr val="FFFFFF"/>
                </a:solidFill>
                <a:latin typeface="G마켓 산스 Light" pitchFamily="34" charset="0"/>
              </a:rPr>
              <a:t>로 구현한 랭킹시스템</a:t>
            </a:r>
            <a:endParaRPr lang="en-US" altLang="ko-KR" sz="2000" b="1" dirty="0">
              <a:solidFill>
                <a:srgbClr val="FFFFFF"/>
              </a:solidFill>
              <a:latin typeface="G마켓 산스 Light" pitchFamily="34" charset="0"/>
            </a:endParaRPr>
          </a:p>
          <a:p>
            <a:pPr algn="just"/>
            <a:r>
              <a:rPr lang="ko-KR" altLang="en-US" sz="2000" b="1" dirty="0">
                <a:solidFill>
                  <a:srgbClr val="FFFFFF"/>
                </a:solidFill>
                <a:latin typeface="G마켓 산스 Light" pitchFamily="34" charset="0"/>
              </a:rPr>
              <a:t>플레이어의 최종 시간을 기록하여</a:t>
            </a:r>
            <a:r>
              <a:rPr lang="en-US" altLang="ko-KR" sz="2000" b="1" dirty="0">
                <a:solidFill>
                  <a:srgbClr val="FFFFFF"/>
                </a:solidFill>
                <a:latin typeface="G마켓 산스 Light" pitchFamily="34" charset="0"/>
              </a:rPr>
              <a:t> </a:t>
            </a:r>
            <a:r>
              <a:rPr lang="ko-KR" altLang="en-US" sz="2000" b="1" dirty="0">
                <a:solidFill>
                  <a:srgbClr val="FFFFFF"/>
                </a:solidFill>
                <a:latin typeface="G마켓 산스 Light" pitchFamily="34" charset="0"/>
              </a:rPr>
              <a:t>랭킹을 상위 </a:t>
            </a:r>
            <a:r>
              <a:rPr lang="en-US" altLang="ko-KR" sz="2000" b="1" dirty="0">
                <a:solidFill>
                  <a:srgbClr val="FFFFFF"/>
                </a:solidFill>
                <a:latin typeface="G마켓 산스 Light" pitchFamily="34" charset="0"/>
              </a:rPr>
              <a:t>3</a:t>
            </a:r>
            <a:r>
              <a:rPr lang="ko-KR" altLang="en-US" sz="2000" b="1" dirty="0">
                <a:solidFill>
                  <a:srgbClr val="FFFFFF"/>
                </a:solidFill>
                <a:latin typeface="G마켓 산스 Light" pitchFamily="34" charset="0"/>
              </a:rPr>
              <a:t>등까지 보여줄 수 있는 기능</a:t>
            </a:r>
            <a:endParaRPr lang="en-US" altLang="ko-KR" sz="2000" b="1" dirty="0">
              <a:solidFill>
                <a:srgbClr val="FFFFFF"/>
              </a:solidFill>
              <a:latin typeface="G마켓 산스 Light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9259" y="6623892"/>
            <a:ext cx="5974509" cy="2771359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2000" b="1" dirty="0">
                <a:solidFill>
                  <a:srgbClr val="FFFFFF"/>
                </a:solidFill>
                <a:latin typeface="G마켓 산스 Light"/>
              </a:rPr>
              <a:t>유니티 </a:t>
            </a:r>
            <a:r>
              <a:rPr lang="ko-KR" altLang="en-US" sz="2000" b="1" dirty="0" err="1">
                <a:solidFill>
                  <a:srgbClr val="FFFFFF"/>
                </a:solidFill>
                <a:latin typeface="G마켓 산스 Light"/>
              </a:rPr>
              <a:t>쉐이더</a:t>
            </a:r>
            <a:r>
              <a:rPr lang="ko-KR" altLang="en-US" sz="2000" b="1" dirty="0">
                <a:solidFill>
                  <a:srgbClr val="FFFFFF"/>
                </a:solidFill>
                <a:latin typeface="G마켓 산스 Light"/>
              </a:rPr>
              <a:t> 그래프기능을 통해 </a:t>
            </a:r>
            <a:endParaRPr lang="en-US" altLang="ko-KR" sz="2000" b="1" dirty="0">
              <a:solidFill>
                <a:srgbClr val="FFFFFF"/>
              </a:solidFill>
              <a:latin typeface="G마켓 산스 Light"/>
            </a:endParaRPr>
          </a:p>
          <a:p>
            <a:pPr algn="just"/>
            <a:r>
              <a:rPr lang="ko-KR" altLang="en-US" sz="2000" b="1" dirty="0">
                <a:solidFill>
                  <a:srgbClr val="FFFFFF"/>
                </a:solidFill>
                <a:latin typeface="G마켓 산스 Light"/>
              </a:rPr>
              <a:t>장애물</a:t>
            </a:r>
            <a:r>
              <a:rPr lang="en-US" altLang="ko-KR" sz="2000" b="1" dirty="0">
                <a:solidFill>
                  <a:srgbClr val="FFFFFF"/>
                </a:solidFill>
                <a:latin typeface="G마켓 산스 Light"/>
              </a:rPr>
              <a:t>,</a:t>
            </a:r>
            <a:r>
              <a:rPr lang="ko-KR" altLang="en-US" sz="2000" b="1" dirty="0">
                <a:solidFill>
                  <a:srgbClr val="FFFFFF"/>
                </a:solidFill>
                <a:latin typeface="G마켓 산스 Light"/>
              </a:rPr>
              <a:t>오브젝트</a:t>
            </a:r>
            <a:r>
              <a:rPr lang="en-US" altLang="ko-KR" sz="2000" b="1" dirty="0">
                <a:solidFill>
                  <a:srgbClr val="FFFFFF"/>
                </a:solidFill>
                <a:latin typeface="G마켓 산스 Light"/>
              </a:rPr>
              <a:t>,</a:t>
            </a:r>
            <a:r>
              <a:rPr lang="ko-KR" altLang="en-US" sz="2000" b="1" dirty="0">
                <a:solidFill>
                  <a:srgbClr val="FFFFFF"/>
                </a:solidFill>
                <a:latin typeface="G마켓 산스 Light"/>
              </a:rPr>
              <a:t>캐릭터 등 </a:t>
            </a:r>
            <a:endParaRPr lang="en-US" altLang="ko-KR" sz="2000" b="1" dirty="0">
              <a:solidFill>
                <a:srgbClr val="FFFFFF"/>
              </a:solidFill>
              <a:latin typeface="G마켓 산스 Light"/>
            </a:endParaRPr>
          </a:p>
          <a:p>
            <a:pPr algn="just"/>
            <a:r>
              <a:rPr lang="ko-KR" altLang="en-US" sz="2000" b="1" dirty="0">
                <a:solidFill>
                  <a:srgbClr val="FFFFFF"/>
                </a:solidFill>
                <a:latin typeface="G마켓 산스 Light"/>
              </a:rPr>
              <a:t>필요한 </a:t>
            </a:r>
            <a:r>
              <a:rPr lang="ko-KR" altLang="en-US" sz="2000" b="1" dirty="0" err="1">
                <a:solidFill>
                  <a:srgbClr val="FFFFFF"/>
                </a:solidFill>
                <a:latin typeface="G마켓 산스 Light"/>
              </a:rPr>
              <a:t>쉐이더를</a:t>
            </a:r>
            <a:r>
              <a:rPr lang="ko-KR" altLang="en-US" sz="2000" b="1" dirty="0">
                <a:solidFill>
                  <a:srgbClr val="FFFFFF"/>
                </a:solidFill>
                <a:latin typeface="G마켓 산스 Light"/>
              </a:rPr>
              <a:t> 작성합니다</a:t>
            </a:r>
            <a:r>
              <a:rPr lang="en-US" altLang="ko-KR" sz="2000" b="1" dirty="0">
                <a:solidFill>
                  <a:srgbClr val="FFFFFF"/>
                </a:solidFill>
                <a:latin typeface="G마켓 산스 Light"/>
              </a:rPr>
              <a:t>.</a:t>
            </a:r>
            <a:endParaRPr lang="ko-KR" altLang="en-US" sz="2000" b="1" dirty="0">
              <a:solidFill>
                <a:srgbClr val="FFFFFF"/>
              </a:solidFill>
              <a:latin typeface="G마켓 산스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57944" y="6578015"/>
            <a:ext cx="5974509" cy="27713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b="1" dirty="0">
                <a:solidFill>
                  <a:srgbClr val="FFFFFF"/>
                </a:solidFill>
                <a:latin typeface="G마켓 산스 Light" pitchFamily="34" charset="0"/>
              </a:rPr>
              <a:t>유니티 내부의 애니메이션 </a:t>
            </a:r>
            <a:endParaRPr lang="en-US" altLang="ko-KR" sz="2000" b="1" dirty="0">
              <a:solidFill>
                <a:srgbClr val="FFFFFF"/>
              </a:solidFill>
              <a:latin typeface="G마켓 산스 Light" pitchFamily="34" charset="0"/>
            </a:endParaRPr>
          </a:p>
          <a:p>
            <a:pPr algn="just"/>
            <a:r>
              <a:rPr lang="ko-KR" altLang="en-US" sz="2000" b="1" dirty="0">
                <a:solidFill>
                  <a:srgbClr val="FFFFFF"/>
                </a:solidFill>
                <a:latin typeface="G마켓 산스 Light" pitchFamily="34" charset="0"/>
              </a:rPr>
              <a:t>시스템을 통해캐릭터의 </a:t>
            </a:r>
            <a:endParaRPr lang="en-US" altLang="ko-KR" sz="2000" b="1" dirty="0">
              <a:solidFill>
                <a:srgbClr val="FFFFFF"/>
              </a:solidFill>
              <a:latin typeface="G마켓 산스 Light" pitchFamily="34" charset="0"/>
            </a:endParaRPr>
          </a:p>
          <a:p>
            <a:pPr algn="just"/>
            <a:r>
              <a:rPr lang="ko-KR" altLang="en-US" sz="2000" b="1" dirty="0">
                <a:solidFill>
                  <a:srgbClr val="FFFFFF"/>
                </a:solidFill>
                <a:latin typeface="G마켓 산스 Light" pitchFamily="34" charset="0"/>
              </a:rPr>
              <a:t>움직임을 자연스럽게 이어</a:t>
            </a:r>
            <a:endParaRPr lang="en-US" altLang="ko-KR" sz="2000" b="1" dirty="0">
              <a:solidFill>
                <a:srgbClr val="FFFFFF"/>
              </a:solidFill>
              <a:latin typeface="G마켓 산스 Light" pitchFamily="34" charset="0"/>
            </a:endParaRPr>
          </a:p>
          <a:p>
            <a:pPr algn="just"/>
            <a:r>
              <a:rPr lang="ko-KR" altLang="en-US" sz="2000" b="1" dirty="0">
                <a:solidFill>
                  <a:srgbClr val="FFFFFF"/>
                </a:solidFill>
                <a:latin typeface="G마켓 산스 Light" pitchFamily="34" charset="0"/>
              </a:rPr>
              <a:t>나가도록 한다</a:t>
            </a:r>
            <a:r>
              <a:rPr lang="en-US" altLang="ko-KR" sz="2000" b="1" dirty="0">
                <a:solidFill>
                  <a:srgbClr val="FFFFFF"/>
                </a:solidFill>
                <a:latin typeface="G마켓 산스 Light" pitchFamily="34" charset="0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1530" y="4579576"/>
            <a:ext cx="3235126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000" kern="0" spc="1000" dirty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4959276" y="4579576"/>
            <a:ext cx="3235126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000" kern="0" spc="1000" dirty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2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506674" y="4605533"/>
            <a:ext cx="3235126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000" kern="0" spc="1000" dirty="0">
                <a:solidFill>
                  <a:srgbClr val="FFFFFF"/>
                </a:solidFill>
                <a:latin typeface="G마켓 산스 Bold" pitchFamily="34" charset="0"/>
                <a:cs typeface="G마켓 산스 Bold" pitchFamily="34" charset="0"/>
              </a:rPr>
              <a:t>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674718" y="4388944"/>
            <a:ext cx="6723158" cy="4190476"/>
            <a:chOff x="4330376" y="4171275"/>
            <a:chExt cx="6723158" cy="419047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330376" y="6342993"/>
              <a:ext cx="4190476" cy="96544"/>
              <a:chOff x="4330376" y="6342993"/>
              <a:chExt cx="4190476" cy="9654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5400000">
                <a:off x="4330376" y="6342993"/>
                <a:ext cx="4190476" cy="9654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956990" y="4171275"/>
              <a:ext cx="96544" cy="4190476"/>
              <a:chOff x="10956990" y="4171275"/>
              <a:chExt cx="96544" cy="419047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6200000">
                <a:off x="8910024" y="6218241"/>
                <a:ext cx="4190476" cy="96544"/>
              </a:xfrm>
              <a:prstGeom prst="rect">
                <a:avLst/>
              </a:prstGeom>
            </p:spPr>
          </p:pic>
        </p:grpSp>
      </p:grpSp>
      <p:sp>
        <p:nvSpPr>
          <p:cNvPr id="19" name="Object 8">
            <a:extLst>
              <a:ext uri="{FF2B5EF4-FFF2-40B4-BE49-F238E27FC236}">
                <a16:creationId xmlns:a16="http://schemas.microsoft.com/office/drawing/2014/main" id="{B717BC2E-F5DB-4A64-987E-3AAB3067AEDD}"/>
              </a:ext>
            </a:extLst>
          </p:cNvPr>
          <p:cNvSpPr txBox="1"/>
          <p:nvPr/>
        </p:nvSpPr>
        <p:spPr>
          <a:xfrm>
            <a:off x="9517217" y="5675751"/>
            <a:ext cx="4869882" cy="50284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2900" b="1" kern="0" spc="100" dirty="0" err="1">
                <a:solidFill>
                  <a:srgbClr val="FFFFFF"/>
                </a:solidFill>
                <a:latin typeface="G마켓 산스 Medium"/>
              </a:rPr>
              <a:t>블랜드</a:t>
            </a:r>
            <a:r>
              <a:rPr lang="ko-KR" altLang="en-US" sz="2900" b="1" kern="0" spc="100" dirty="0">
                <a:solidFill>
                  <a:srgbClr val="FFFFFF"/>
                </a:solidFill>
                <a:latin typeface="G마켓 산스 Medium"/>
              </a:rPr>
              <a:t> 트리</a:t>
            </a:r>
          </a:p>
        </p:txBody>
      </p:sp>
      <p:pic>
        <p:nvPicPr>
          <p:cNvPr id="20" name="Object 20">
            <a:extLst>
              <a:ext uri="{FF2B5EF4-FFF2-40B4-BE49-F238E27FC236}">
                <a16:creationId xmlns:a16="http://schemas.microsoft.com/office/drawing/2014/main" id="{6F21CB68-1FA1-44D7-B77A-37BD51C6909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6200000">
            <a:off x="11420939" y="6575620"/>
            <a:ext cx="4190476" cy="96544"/>
          </a:xfrm>
          <a:prstGeom prst="rect">
            <a:avLst/>
          </a:prstGeom>
        </p:spPr>
      </p:pic>
      <p:sp>
        <p:nvSpPr>
          <p:cNvPr id="22" name="Object 12">
            <a:extLst>
              <a:ext uri="{FF2B5EF4-FFF2-40B4-BE49-F238E27FC236}">
                <a16:creationId xmlns:a16="http://schemas.microsoft.com/office/drawing/2014/main" id="{287E2C11-5AB7-44E3-9143-5BD8C7AAACDB}"/>
              </a:ext>
            </a:extLst>
          </p:cNvPr>
          <p:cNvSpPr txBox="1"/>
          <p:nvPr/>
        </p:nvSpPr>
        <p:spPr>
          <a:xfrm>
            <a:off x="13530370" y="6603424"/>
            <a:ext cx="5974509" cy="27713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b="1" dirty="0">
                <a:solidFill>
                  <a:srgbClr val="FFFFFF"/>
                </a:solidFill>
                <a:latin typeface="G마켓 산스 Light" pitchFamily="34" charset="0"/>
              </a:rPr>
              <a:t>유니티 내부의 </a:t>
            </a:r>
            <a:endParaRPr lang="en-US" altLang="ko-KR" sz="2000" b="1" dirty="0">
              <a:solidFill>
                <a:srgbClr val="FFFFFF"/>
              </a:solidFill>
              <a:latin typeface="G마켓 산스 Light" pitchFamily="34" charset="0"/>
            </a:endParaRPr>
          </a:p>
          <a:p>
            <a:pPr algn="just"/>
            <a:r>
              <a:rPr lang="ko-KR" altLang="en-US" sz="2000" b="1" dirty="0" err="1">
                <a:solidFill>
                  <a:srgbClr val="FFFFFF"/>
                </a:solidFill>
                <a:latin typeface="G마켓 산스 Light" pitchFamily="34" charset="0"/>
              </a:rPr>
              <a:t>파티클</a:t>
            </a:r>
            <a:r>
              <a:rPr lang="ko-KR" altLang="en-US" sz="2000" b="1" dirty="0">
                <a:solidFill>
                  <a:srgbClr val="FFFFFF"/>
                </a:solidFill>
                <a:latin typeface="G마켓 산스 Light" pitchFamily="34" charset="0"/>
              </a:rPr>
              <a:t> 시스템을 이용하여서</a:t>
            </a:r>
            <a:endParaRPr lang="en-US" altLang="ko-KR" sz="2000" b="1" dirty="0">
              <a:solidFill>
                <a:srgbClr val="FFFFFF"/>
              </a:solidFill>
              <a:latin typeface="G마켓 산스 Light" pitchFamily="34" charset="0"/>
            </a:endParaRPr>
          </a:p>
          <a:p>
            <a:pPr algn="just"/>
            <a:r>
              <a:rPr lang="ko-KR" altLang="en-US" sz="2000" b="1" dirty="0">
                <a:solidFill>
                  <a:srgbClr val="FFFFFF"/>
                </a:solidFill>
                <a:latin typeface="G마켓 산스 Light" pitchFamily="34" charset="0"/>
              </a:rPr>
              <a:t>하늘에서 꽃가루를 뿌릴 수 있게 제작</a:t>
            </a:r>
            <a:endParaRPr lang="en-US" altLang="ko-KR" sz="2000" b="1" dirty="0">
              <a:solidFill>
                <a:srgbClr val="FFFFFF"/>
              </a:solidFill>
              <a:latin typeface="G마켓 산스 Light" pitchFamily="34" charset="0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0B1F936D-D1BA-48A2-AEF6-9C9AD393DE27}"/>
              </a:ext>
            </a:extLst>
          </p:cNvPr>
          <p:cNvSpPr txBox="1"/>
          <p:nvPr/>
        </p:nvSpPr>
        <p:spPr>
          <a:xfrm>
            <a:off x="13576703" y="4578368"/>
            <a:ext cx="3235126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000" kern="0" spc="1000" dirty="0">
                <a:solidFill>
                  <a:srgbClr val="FFFFFF"/>
                </a:solidFill>
                <a:latin typeface="G마켓 산스 Bold" pitchFamily="34" charset="0"/>
              </a:rPr>
              <a:t>4</a:t>
            </a:r>
            <a:endParaRPr lang="en-US"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A4ACB3E2-CAC4-4BEB-8393-DB6771ADB1BE}"/>
              </a:ext>
            </a:extLst>
          </p:cNvPr>
          <p:cNvSpPr txBox="1"/>
          <p:nvPr/>
        </p:nvSpPr>
        <p:spPr>
          <a:xfrm>
            <a:off x="13587246" y="5662760"/>
            <a:ext cx="4869882" cy="50284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just"/>
            <a:r>
              <a:rPr lang="ko-KR" altLang="en-US" sz="2900" b="1" kern="0" spc="100" dirty="0" err="1">
                <a:solidFill>
                  <a:srgbClr val="FFFFFF"/>
                </a:solidFill>
                <a:latin typeface="G마켓 산스 Medium"/>
              </a:rPr>
              <a:t>파티클</a:t>
            </a:r>
            <a:endParaRPr lang="ko-KR" altLang="en-US" sz="2900" b="1" kern="0" spc="100" dirty="0">
              <a:solidFill>
                <a:srgbClr val="FFFFFF"/>
              </a:solidFill>
              <a:latin typeface="G마켓 산스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79E357-1D5C-47A3-8EB4-AEEF526B4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67"/>
            <a:ext cx="18288000" cy="1029576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35713"/>
            <a:ext cx="16525414" cy="3393563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1261872" y="6299791"/>
            <a:ext cx="13284088" cy="20052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8100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랭킹 시스템</a:t>
            </a:r>
            <a:endParaRPr lang="en-US" altLang="ko-KR" sz="8100" spc="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>
            <a:extLst>
              <a:ext uri="{FF2B5EF4-FFF2-40B4-BE49-F238E27FC236}">
                <a16:creationId xmlns:a16="http://schemas.microsoft.com/office/drawing/2014/main" id="{0E8E4336-FE58-44E4-ACD0-843EDCDB1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3875" y="10"/>
            <a:ext cx="18287980" cy="102869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61872" y="6299791"/>
            <a:ext cx="13284088" cy="20052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100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URP Shader Graph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9842" y="868115"/>
            <a:ext cx="8988158" cy="2492413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algn="r">
              <a:spcAft>
                <a:spcPts val="600"/>
              </a:spcAft>
            </a:pPr>
            <a:r>
              <a:rPr lang="ko-KR" altLang="en-US" sz="2800" b="1" kern="0" spc="100" dirty="0">
                <a:solidFill>
                  <a:schemeClr val="bg1"/>
                </a:solidFill>
                <a:latin typeface="G마켓 산스 Medium"/>
              </a:rPr>
              <a:t>유니티의 Universal </a:t>
            </a:r>
            <a:r>
              <a:rPr lang="ko-KR" altLang="en-US" sz="2800" b="1" kern="0" spc="100" dirty="0" err="1">
                <a:solidFill>
                  <a:schemeClr val="bg1"/>
                </a:solidFill>
                <a:latin typeface="G마켓 산스 Medium"/>
              </a:rPr>
              <a:t>RP에서</a:t>
            </a:r>
            <a:r>
              <a:rPr lang="ko-KR" altLang="en-US" sz="2800" b="1" kern="0" spc="100" dirty="0">
                <a:solidFill>
                  <a:schemeClr val="bg1"/>
                </a:solidFill>
                <a:latin typeface="G마켓 산스 Medium"/>
              </a:rPr>
              <a:t> 사용가능한</a:t>
            </a:r>
          </a:p>
          <a:p>
            <a:pPr algn="r">
              <a:spcAft>
                <a:spcPts val="600"/>
              </a:spcAft>
            </a:pPr>
            <a:r>
              <a:rPr lang="ko-KR" altLang="en-US" sz="2800" b="1" kern="0" spc="100" dirty="0" err="1">
                <a:solidFill>
                  <a:schemeClr val="bg1"/>
                </a:solidFill>
                <a:latin typeface="G마켓 산스 Medium"/>
              </a:rPr>
              <a:t>쉐이더</a:t>
            </a:r>
            <a:r>
              <a:rPr lang="ko-KR" altLang="en-US" sz="2800" b="1" kern="0" spc="100" dirty="0">
                <a:solidFill>
                  <a:schemeClr val="bg1"/>
                </a:solidFill>
                <a:latin typeface="G마켓 산스 Medium"/>
              </a:rPr>
              <a:t> 그래프기능을 이용해 </a:t>
            </a:r>
            <a:r>
              <a:rPr lang="ko-KR" altLang="en-US" sz="2800" b="1" kern="0" spc="100" dirty="0" err="1">
                <a:solidFill>
                  <a:schemeClr val="bg1"/>
                </a:solidFill>
                <a:latin typeface="G마켓 산스 Medium"/>
              </a:rPr>
              <a:t>쉐이더</a:t>
            </a:r>
            <a:r>
              <a:rPr lang="ko-KR" altLang="en-US" sz="2800" b="1" kern="0" spc="100" dirty="0">
                <a:solidFill>
                  <a:schemeClr val="bg1"/>
                </a:solidFill>
                <a:latin typeface="G마켓 산스 Medium"/>
              </a:rPr>
              <a:t> 작성하여</a:t>
            </a:r>
          </a:p>
          <a:p>
            <a:pPr algn="r">
              <a:spcAft>
                <a:spcPts val="600"/>
              </a:spcAft>
            </a:pPr>
            <a:r>
              <a:rPr lang="en-US" altLang="ko-KR" sz="2800" b="1" dirty="0">
                <a:solidFill>
                  <a:schemeClr val="bg1"/>
                </a:solidFill>
                <a:latin typeface="G마켓 산스 Light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G마켓 산스 Light"/>
              </a:rPr>
              <a:t>오브젝트의 </a:t>
            </a:r>
            <a:r>
              <a:rPr lang="en-US" altLang="ko-KR" sz="2800" b="1" dirty="0" err="1">
                <a:solidFill>
                  <a:schemeClr val="bg1"/>
                </a:solidFill>
                <a:latin typeface="G마켓 산스 Light"/>
              </a:rPr>
              <a:t>특징과</a:t>
            </a:r>
            <a:r>
              <a:rPr lang="en-US" altLang="ko-KR" sz="2800" b="1" dirty="0">
                <a:solidFill>
                  <a:schemeClr val="bg1"/>
                </a:solidFill>
                <a:latin typeface="G마켓 산스 Light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G마켓 산스 Light"/>
              </a:rPr>
              <a:t>게임의 분위기에</a:t>
            </a:r>
            <a:r>
              <a:rPr lang="en-US" altLang="ko-KR" sz="2800" b="1" dirty="0">
                <a:solidFill>
                  <a:schemeClr val="bg1"/>
                </a:solidFill>
                <a:latin typeface="G마켓 산스 Light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G마켓 산스 Light"/>
              </a:rPr>
              <a:t>부합하는</a:t>
            </a:r>
            <a:r>
              <a:rPr lang="en-US" altLang="ko-KR" sz="2800" b="1" dirty="0">
                <a:solidFill>
                  <a:schemeClr val="bg1"/>
                </a:solidFill>
                <a:latin typeface="G마켓 산스 Light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G마켓 산스 Light"/>
              </a:rPr>
              <a:t>쉐이더를</a:t>
            </a:r>
            <a:endParaRPr lang="en-US" altLang="ko-KR" sz="2800" b="1" dirty="0">
              <a:solidFill>
                <a:schemeClr val="bg1"/>
              </a:solidFill>
              <a:latin typeface="G마켓 산스 Light"/>
            </a:endParaRPr>
          </a:p>
          <a:p>
            <a:pPr algn="r">
              <a:spcAft>
                <a:spcPts val="600"/>
              </a:spcAft>
            </a:pPr>
            <a:r>
              <a:rPr lang="en-US" altLang="ko-KR" sz="2800" b="1" dirty="0" err="1">
                <a:solidFill>
                  <a:schemeClr val="bg1"/>
                </a:solidFill>
                <a:latin typeface="G마켓 산스 Light"/>
              </a:rPr>
              <a:t>직접</a:t>
            </a:r>
            <a:r>
              <a:rPr lang="en-US" altLang="ko-KR" sz="2800" b="1" dirty="0">
                <a:solidFill>
                  <a:schemeClr val="bg1"/>
                </a:solidFill>
                <a:latin typeface="G마켓 산스 Light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G마켓 산스 Light"/>
              </a:rPr>
              <a:t>작성하여</a:t>
            </a:r>
            <a:r>
              <a:rPr lang="en-US" altLang="ko-KR" sz="2800" b="1" dirty="0">
                <a:solidFill>
                  <a:schemeClr val="bg1"/>
                </a:solidFill>
                <a:latin typeface="G마켓 산스 Light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G마켓 산스 Light"/>
              </a:rPr>
              <a:t>시각적인</a:t>
            </a:r>
            <a:r>
              <a:rPr lang="en-US" altLang="ko-KR" sz="2800" b="1" dirty="0">
                <a:solidFill>
                  <a:schemeClr val="bg1"/>
                </a:solidFill>
                <a:latin typeface="G마켓 산스 Light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G마켓 산스 Light"/>
              </a:rPr>
              <a:t>효과를</a:t>
            </a:r>
            <a:r>
              <a:rPr lang="en-US" altLang="ko-KR" sz="2800" b="1" dirty="0">
                <a:solidFill>
                  <a:schemeClr val="bg1"/>
                </a:solidFill>
                <a:latin typeface="G마켓 산스 Light"/>
              </a:rPr>
              <a:t> 높</a:t>
            </a:r>
            <a:r>
              <a:rPr lang="ko-KR" altLang="en-US" sz="2800" b="1" dirty="0">
                <a:solidFill>
                  <a:schemeClr val="bg1"/>
                </a:solidFill>
                <a:latin typeface="G마켓 산스 Light"/>
              </a:rPr>
              <a:t>입니다</a:t>
            </a:r>
            <a:r>
              <a:rPr lang="en-US" altLang="ko-KR" sz="2800" b="1" dirty="0">
                <a:solidFill>
                  <a:schemeClr val="bg1"/>
                </a:solidFill>
                <a:latin typeface="G마켓 산스 Light"/>
              </a:rPr>
              <a:t>.</a:t>
            </a:r>
            <a:endParaRPr lang="en-US" altLang="ko-KR" sz="2800" b="1" dirty="0">
              <a:solidFill>
                <a:schemeClr val="bg1"/>
              </a:solidFill>
              <a:latin typeface="G마켓 산스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371</Words>
  <Application>Microsoft Office PowerPoint</Application>
  <PresentationFormat>사용자 지정</PresentationFormat>
  <Paragraphs>106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Gill Sans MT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형재</dc:creator>
  <cp:lastModifiedBy>형재</cp:lastModifiedBy>
  <cp:revision>1</cp:revision>
  <dcterms:created xsi:type="dcterms:W3CDTF">2020-12-15T12:38:08Z</dcterms:created>
  <dcterms:modified xsi:type="dcterms:W3CDTF">2020-12-15T13:05:23Z</dcterms:modified>
</cp:coreProperties>
</file>