
<file path=[Content_Types].xml><?xml version="1.0" encoding="utf-8"?>
<Types xmlns="http://schemas.openxmlformats.org/package/2006/content-types">
  <Default Extension="jpeg" ContentType="image/jpeg"/>
  <Default Extension="jpg_large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82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10"/>
  </p:normalViewPr>
  <p:slideViewPr>
    <p:cSldViewPr snapToGrid="0" snapToObjects="1">
      <p:cViewPr varScale="1">
        <p:scale>
          <a:sx n="144" d="100"/>
          <a:sy n="144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926E-40AA-8A4D-8A39-3B3931E577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31334-424B-BE4E-8E5B-7307752D4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36C39-E351-504F-9626-65E9C5869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4A73-2ACE-0C44-AF28-F9BE4D55CD8C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5005D-048C-2C4A-B517-D664EC360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87C40-37E6-5A4F-AF8C-B80CDCBDF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B84A-3DB5-E54C-A25D-6DF1E8BEA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52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E8140-9E33-3E4F-AEB3-B5D778DE7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80BCA5-F253-7946-888A-2333B408B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AF127-457A-AE48-A9B4-31F8E7657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4A73-2ACE-0C44-AF28-F9BE4D55CD8C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F6694-0FD6-E74B-8A6B-E40F29E5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8C7BB-DEA1-0A4D-8891-DB5F9F3D8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B84A-3DB5-E54C-A25D-6DF1E8BEA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27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966D99-1E44-6A45-BA26-E1B44E13C9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4502F6-2CC5-7845-9EFD-F453966B8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A588A-C492-3F4F-80D3-DFB49238F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4A73-2ACE-0C44-AF28-F9BE4D55CD8C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19C3E-6BEC-E848-89B8-F8AEE366F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29785-404D-134B-B169-A91172367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B84A-3DB5-E54C-A25D-6DF1E8BEA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92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418B0-4377-764A-8B43-D002EBE0C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E1FCD-1B00-9C4A-83FF-EE5DC265B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82CE8-494A-1E4C-96B5-76DE5C3AA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4A73-2ACE-0C44-AF28-F9BE4D55CD8C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DE966-9E0B-A440-A854-4CB938856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DB8BC-DB3E-E340-B88D-C5F3FAD12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B84A-3DB5-E54C-A25D-6DF1E8BEA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96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4B7B7-A748-6D41-BDC2-1F55DAEEF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FD392-A902-2A49-BA98-09064AA91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4FABC-9DB8-7F44-AFF2-69CA3A383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4A73-2ACE-0C44-AF28-F9BE4D55CD8C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B8B1A-C6C8-DD4A-896D-1D94E37D1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F09C1-74AB-DF45-9BFA-EDED431D5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B84A-3DB5-E54C-A25D-6DF1E8BEA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29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EDA13-6643-D943-93D4-33F56791C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2B12C-004C-B941-9DAE-25347945A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C50C01-2736-5A49-AFEA-BAFAD9C8C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E9FD4-4AE0-2840-8C96-F103ABE80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4A73-2ACE-0C44-AF28-F9BE4D55CD8C}" type="datetimeFigureOut">
              <a:rPr lang="en-US" smtClean="0"/>
              <a:t>2/14/19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382CF-D6F4-254B-8069-B24B1DB64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B957F-094A-3E47-A6EA-958415DD6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B84A-3DB5-E54C-A25D-6DF1E8BEA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92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A2740-E183-1A4E-878E-04DB73934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BABCE-2AD8-E540-A5D4-1109CD46F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248AD-E76E-734E-9656-2AD1F60EC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A0E1F3-B6DD-DE48-809D-876D390FC6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611D3C-AA87-894D-B708-18D03BDA7B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9BEB81-EA1C-D245-A038-43C4234B5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4A73-2ACE-0C44-AF28-F9BE4D55CD8C}" type="datetimeFigureOut">
              <a:rPr lang="en-US" smtClean="0"/>
              <a:t>2/14/19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DD5E14-3312-214F-B0CA-2702E1BAF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936A7C-15F1-AD46-8966-BC41AF4AF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B84A-3DB5-E54C-A25D-6DF1E8BEA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31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B3D15-ADEA-5244-BD0C-65C1A4F60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448951-74BB-7240-8756-D869F5EE2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4A73-2ACE-0C44-AF28-F9BE4D55CD8C}" type="datetimeFigureOut">
              <a:rPr lang="en-US" smtClean="0"/>
              <a:t>2/14/19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9C130B-C227-D54F-965C-A45C72AFD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CA5210-924D-2F4B-B0FA-1695CAA0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B84A-3DB5-E54C-A25D-6DF1E8BEA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20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A5E0C7-C98E-1440-8676-5BB22D2D2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4A73-2ACE-0C44-AF28-F9BE4D55CD8C}" type="datetimeFigureOut">
              <a:rPr lang="en-US" smtClean="0"/>
              <a:t>2/14/19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1AA9FB-A223-A244-8B21-9836BD566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1A675-A2D0-0C40-B01A-538DACC09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B84A-3DB5-E54C-A25D-6DF1E8BEA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3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0EB35-C7B7-8142-B829-649C3E256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972CB-28BE-1D47-8B82-E85E696C0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BD83A1-5B42-E740-B578-B39FB260A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CDDF3-0846-9049-9AFE-52F6DEBB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4A73-2ACE-0C44-AF28-F9BE4D55CD8C}" type="datetimeFigureOut">
              <a:rPr lang="en-US" smtClean="0"/>
              <a:t>2/14/19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628EA-6074-6B44-95C6-4D5564553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56C83-C387-0B46-A970-B1EB39E2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B84A-3DB5-E54C-A25D-6DF1E8BEA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8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6E5B-364F-4B4D-9273-E0B733DF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DE02C6-9AA4-2E4D-B0CD-88C7ADEF8F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23CC8D-EDAB-9C40-A9D5-9BF781A55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084AA-74D8-E442-9F82-F8838D081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4A73-2ACE-0C44-AF28-F9BE4D55CD8C}" type="datetimeFigureOut">
              <a:rPr lang="en-US" smtClean="0"/>
              <a:t>2/14/19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7CCE1A-5F9D-DF4E-9722-1B17D2329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D71ED-B3FA-8741-ABFD-2E20F9A4A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B84A-3DB5-E54C-A25D-6DF1E8BEA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55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E5651A-8C89-1249-841A-F61B63A72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AD03D-A059-DC48-B766-7363A9DAD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84E4E-8018-C944-9472-7F0DE4F450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54A73-2ACE-0C44-AF28-F9BE4D55CD8C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B831A-337A-874F-A2B5-3C868158C9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0F015-6F24-BF44-9B67-17A034D35F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AB84A-3DB5-E54C-A25D-6DF1E8BEA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1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_large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76D5B-F296-1040-8729-6BE5E4C8C1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27307E-DB10-1A42-B82E-67F1443B93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95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7A726-FC75-384D-9794-EF91CEECF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vs. Automated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A2A79-76B3-9E40-8078-AA4D457FC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90243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Manual Test</a:t>
            </a:r>
          </a:p>
          <a:p>
            <a:r>
              <a:rPr lang="en-US" dirty="0"/>
              <a:t>People testing software</a:t>
            </a:r>
          </a:p>
          <a:p>
            <a:r>
              <a:rPr lang="en-US" dirty="0"/>
              <a:t>Slow</a:t>
            </a:r>
          </a:p>
          <a:p>
            <a:r>
              <a:rPr lang="en-US" dirty="0"/>
              <a:t>Expensive (recurring cost)</a:t>
            </a:r>
          </a:p>
          <a:p>
            <a:r>
              <a:rPr lang="en-US" dirty="0"/>
              <a:t>Time consuming</a:t>
            </a:r>
          </a:p>
          <a:p>
            <a:r>
              <a:rPr lang="en-US" dirty="0"/>
              <a:t>Error Prone</a:t>
            </a:r>
          </a:p>
          <a:p>
            <a:r>
              <a:rPr lang="en-US" dirty="0"/>
              <a:t>Repetitive</a:t>
            </a:r>
          </a:p>
          <a:p>
            <a:r>
              <a:rPr lang="en-US" dirty="0"/>
              <a:t>Boring</a:t>
            </a:r>
          </a:p>
          <a:p>
            <a:r>
              <a:rPr lang="en-US" dirty="0"/>
              <a:t>Tedious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734675-A81F-CB40-A723-0AA978731B4C}"/>
              </a:ext>
            </a:extLst>
          </p:cNvPr>
          <p:cNvSpPr txBox="1">
            <a:spLocks/>
          </p:cNvSpPr>
          <p:nvPr/>
        </p:nvSpPr>
        <p:spPr>
          <a:xfrm>
            <a:off x="6290569" y="1825625"/>
            <a:ext cx="47902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Automated Test</a:t>
            </a:r>
          </a:p>
          <a:p>
            <a:r>
              <a:rPr lang="en-US" dirty="0"/>
              <a:t>Software testing software</a:t>
            </a:r>
          </a:p>
          <a:p>
            <a:r>
              <a:rPr lang="en-US" dirty="0"/>
              <a:t>Fast</a:t>
            </a:r>
          </a:p>
          <a:p>
            <a:r>
              <a:rPr lang="en-US" dirty="0"/>
              <a:t>Cheap (once off cost + </a:t>
            </a:r>
            <a:r>
              <a:rPr lang="en-US" dirty="0" err="1"/>
              <a:t>maintenence</a:t>
            </a:r>
            <a:r>
              <a:rPr lang="en-US" dirty="0"/>
              <a:t>)</a:t>
            </a:r>
          </a:p>
          <a:p>
            <a:r>
              <a:rPr lang="en-US" dirty="0"/>
              <a:t>Repeatable</a:t>
            </a:r>
          </a:p>
          <a:p>
            <a:r>
              <a:rPr lang="en-US" dirty="0"/>
              <a:t>Easy to execute</a:t>
            </a:r>
          </a:p>
          <a:p>
            <a:r>
              <a:rPr lang="en-US"/>
              <a:t>Reliable</a:t>
            </a:r>
            <a:endParaRPr lang="en-US" dirty="0"/>
          </a:p>
          <a:p>
            <a:r>
              <a:rPr lang="en-US" dirty="0"/>
              <a:t>Catches regressions with minimal effort</a:t>
            </a:r>
          </a:p>
        </p:txBody>
      </p:sp>
    </p:spTree>
    <p:extLst>
      <p:ext uri="{BB962C8B-B14F-4D97-AF65-F5344CB8AC3E}">
        <p14:creationId xmlns:p14="http://schemas.microsoft.com/office/powerpoint/2010/main" val="3833104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9855C-5DD1-304E-9008-6EE18828F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4B575-633F-3242-BBDF-1E1B5ED90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Unit test</a:t>
            </a:r>
          </a:p>
          <a:p>
            <a:pPr lvl="1"/>
            <a:r>
              <a:rPr lang="en-US" dirty="0"/>
              <a:t>Fast execution time</a:t>
            </a:r>
          </a:p>
          <a:p>
            <a:pPr lvl="1"/>
            <a:r>
              <a:rPr lang="en-US" dirty="0"/>
              <a:t>Reliable</a:t>
            </a:r>
          </a:p>
          <a:p>
            <a:pPr lvl="1"/>
            <a:r>
              <a:rPr lang="en-US" dirty="0"/>
              <a:t>Test small changes in isolation</a:t>
            </a:r>
          </a:p>
          <a:p>
            <a:pPr lvl="1"/>
            <a:r>
              <a:rPr lang="en-US" dirty="0"/>
              <a:t>Find bugs early</a:t>
            </a:r>
          </a:p>
          <a:p>
            <a:r>
              <a:rPr lang="en-US" dirty="0"/>
              <a:t>Component / Service / Integration test</a:t>
            </a:r>
          </a:p>
          <a:p>
            <a:pPr lvl="1"/>
            <a:r>
              <a:rPr lang="en-US" dirty="0"/>
              <a:t>Test interactions between objects or subsystems</a:t>
            </a:r>
          </a:p>
          <a:p>
            <a:pPr lvl="1"/>
            <a:r>
              <a:rPr lang="en-US" dirty="0"/>
              <a:t>Can be fast or slow to execute</a:t>
            </a:r>
          </a:p>
          <a:p>
            <a:pPr lvl="1"/>
            <a:r>
              <a:rPr lang="en-US" dirty="0"/>
              <a:t>Can be unreliable</a:t>
            </a:r>
          </a:p>
          <a:p>
            <a:r>
              <a:rPr lang="en-US" dirty="0"/>
              <a:t>End to End (E2E) / UI / Solution tests</a:t>
            </a:r>
          </a:p>
          <a:p>
            <a:pPr lvl="1"/>
            <a:r>
              <a:rPr lang="en-US" dirty="0"/>
              <a:t>Slow execution time</a:t>
            </a:r>
          </a:p>
          <a:p>
            <a:pPr lvl="1"/>
            <a:r>
              <a:rPr lang="en-US" dirty="0"/>
              <a:t>Unreliable</a:t>
            </a:r>
          </a:p>
          <a:p>
            <a:pPr lvl="1"/>
            <a:r>
              <a:rPr lang="en-US" dirty="0"/>
              <a:t>Expensive to maintain</a:t>
            </a:r>
          </a:p>
          <a:p>
            <a:r>
              <a:rPr lang="en-US" dirty="0"/>
              <a:t>Vulnerability / Fuzz testing</a:t>
            </a:r>
          </a:p>
          <a:p>
            <a:pPr lvl="1"/>
            <a:r>
              <a:rPr lang="en-US" dirty="0"/>
              <a:t>Identify common security vulnerabilities</a:t>
            </a:r>
          </a:p>
          <a:p>
            <a:pPr lvl="1"/>
            <a:r>
              <a:rPr lang="en-US" dirty="0"/>
              <a:t>Slow to execute</a:t>
            </a:r>
          </a:p>
        </p:txBody>
      </p:sp>
    </p:spTree>
    <p:extLst>
      <p:ext uri="{BB962C8B-B14F-4D97-AF65-F5344CB8AC3E}">
        <p14:creationId xmlns:p14="http://schemas.microsoft.com/office/powerpoint/2010/main" val="1754801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 vs. Integration test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047" y="1690688"/>
            <a:ext cx="4345905" cy="4351338"/>
          </a:xfrm>
        </p:spPr>
      </p:pic>
    </p:spTree>
    <p:extLst>
      <p:ext uri="{BB962C8B-B14F-4D97-AF65-F5344CB8AC3E}">
        <p14:creationId xmlns:p14="http://schemas.microsoft.com/office/powerpoint/2010/main" val="2259217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C6D92-CA10-AD45-9F10-4353F31B5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Pyramid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073D461-B8EA-F04C-9BAD-06961A295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350" y="1835944"/>
            <a:ext cx="7861300" cy="4330700"/>
          </a:xfrm>
        </p:spPr>
      </p:pic>
    </p:spTree>
    <p:extLst>
      <p:ext uri="{BB962C8B-B14F-4D97-AF65-F5344CB8AC3E}">
        <p14:creationId xmlns:p14="http://schemas.microsoft.com/office/powerpoint/2010/main" val="1497306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 -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Speed</a:t>
            </a:r>
          </a:p>
          <a:p>
            <a:pPr lvl="1"/>
            <a:r>
              <a:rPr lang="en-US" dirty="0"/>
              <a:t>Unit tests should execute in milliseconds</a:t>
            </a:r>
          </a:p>
          <a:p>
            <a:r>
              <a:rPr lang="en-US" dirty="0"/>
              <a:t>Easy to write*</a:t>
            </a:r>
          </a:p>
          <a:p>
            <a:r>
              <a:rPr lang="en-US" dirty="0"/>
              <a:t>Identify logic / programmer error</a:t>
            </a:r>
          </a:p>
          <a:p>
            <a:r>
              <a:rPr lang="en-US" dirty="0"/>
              <a:t>Reliability</a:t>
            </a:r>
          </a:p>
          <a:p>
            <a:pPr lvl="1"/>
            <a:r>
              <a:rPr lang="en-US" dirty="0"/>
              <a:t>External dependencies are mocked out so flakiness is removed</a:t>
            </a:r>
          </a:p>
          <a:p>
            <a:r>
              <a:rPr lang="en-US" dirty="0"/>
              <a:t>Build up a contract of how your code works</a:t>
            </a:r>
          </a:p>
          <a:p>
            <a:pPr lvl="1"/>
            <a:r>
              <a:rPr lang="en-US" dirty="0"/>
              <a:t>You define the </a:t>
            </a:r>
            <a:r>
              <a:rPr lang="en-US" dirty="0" err="1"/>
              <a:t>behaviour</a:t>
            </a:r>
            <a:r>
              <a:rPr lang="en-US" dirty="0"/>
              <a:t> of your code in your tests</a:t>
            </a:r>
          </a:p>
          <a:p>
            <a:r>
              <a:rPr lang="en-US" dirty="0"/>
              <a:t>Reliably recreate defects</a:t>
            </a:r>
          </a:p>
          <a:p>
            <a:r>
              <a:rPr lang="en-US" dirty="0"/>
              <a:t>Forces you to think of edge cases</a:t>
            </a:r>
          </a:p>
          <a:p>
            <a:r>
              <a:rPr lang="en-US" dirty="0"/>
              <a:t>Promotes code clean</a:t>
            </a:r>
          </a:p>
        </p:txBody>
      </p:sp>
    </p:spTree>
    <p:extLst>
      <p:ext uri="{BB962C8B-B14F-4D97-AF65-F5344CB8AC3E}">
        <p14:creationId xmlns:p14="http://schemas.microsoft.com/office/powerpoint/2010/main" val="1685150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188</Words>
  <Application>Microsoft Macintosh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Software Test</vt:lpstr>
      <vt:lpstr>Manual vs. Automated test</vt:lpstr>
      <vt:lpstr>Types of Testing</vt:lpstr>
      <vt:lpstr>Unit test vs. Integration test</vt:lpstr>
      <vt:lpstr>Test Pyramid</vt:lpstr>
      <vt:lpstr>Unit Tests - Why?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</dc:title>
  <dc:creator>Andrew McGlynn (amcglynn)</dc:creator>
  <cp:lastModifiedBy>Andrew McGlynn (amcglynn)</cp:lastModifiedBy>
  <cp:revision>44</cp:revision>
  <dcterms:created xsi:type="dcterms:W3CDTF">2019-02-14T20:56:08Z</dcterms:created>
  <dcterms:modified xsi:type="dcterms:W3CDTF">2019-02-14T22:47:33Z</dcterms:modified>
</cp:coreProperties>
</file>