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65B0CB4-10A7-472C-9FF6-B13497A15B37}" type="datetimeFigureOut">
              <a:rPr lang="en-IE" smtClean="0"/>
              <a:t>26/11/2014</a:t>
            </a:fld>
            <a:endParaRPr lang="en-IE"/>
          </a:p>
        </p:txBody>
      </p:sp>
      <p:sp>
        <p:nvSpPr>
          <p:cNvPr id="17" name="Footer Placeholder 16"/>
          <p:cNvSpPr>
            <a:spLocks noGrp="1"/>
          </p:cNvSpPr>
          <p:nvPr>
            <p:ph type="ftr" sz="quarter" idx="11"/>
          </p:nvPr>
        </p:nvSpPr>
        <p:spPr>
          <a:xfrm>
            <a:off x="5410200" y="4205288"/>
            <a:ext cx="1295400" cy="457200"/>
          </a:xfrm>
        </p:spPr>
        <p:txBody>
          <a:bodyPr/>
          <a:lstStyle/>
          <a:p>
            <a:endParaRPr lang="en-IE"/>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730DFE3-9ED2-43C2-9881-EBFAA98D4C6A}"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5B0CB4-10A7-472C-9FF6-B13497A15B37}" type="datetimeFigureOut">
              <a:rPr lang="en-IE" smtClean="0"/>
              <a:t>26/11/2014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5B0CB4-10A7-472C-9FF6-B13497A15B37}" type="datetimeFigureOut">
              <a:rPr lang="en-IE" smtClean="0"/>
              <a:t>26/11/2014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5B0CB4-10A7-472C-9FF6-B13497A15B37}" type="datetimeFigureOut">
              <a:rPr lang="en-IE" smtClean="0"/>
              <a:t>26/11/2014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5B0CB4-10A7-472C-9FF6-B13497A15B37}" type="datetimeFigureOut">
              <a:rPr lang="en-IE" smtClean="0"/>
              <a:t>26/11/2014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5B0CB4-10A7-472C-9FF6-B13497A15B37}" type="datetimeFigureOut">
              <a:rPr lang="en-IE" smtClean="0"/>
              <a:t>26/11/2014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65B0CB4-10A7-472C-9FF6-B13497A15B37}" type="datetimeFigureOut">
              <a:rPr lang="en-IE" smtClean="0"/>
              <a:t>26/11/2014</a:t>
            </a:fld>
            <a:endParaRPr lang="en-IE"/>
          </a:p>
        </p:txBody>
      </p:sp>
      <p:sp>
        <p:nvSpPr>
          <p:cNvPr id="27" name="Slide Number Placeholder 26"/>
          <p:cNvSpPr>
            <a:spLocks noGrp="1"/>
          </p:cNvSpPr>
          <p:nvPr>
            <p:ph type="sldNum" sz="quarter" idx="11"/>
          </p:nvPr>
        </p:nvSpPr>
        <p:spPr/>
        <p:txBody>
          <a:bodyPr rtlCol="0"/>
          <a:lstStyle/>
          <a:p>
            <a:fld id="{C730DFE3-9ED2-43C2-9881-EBFAA98D4C6A}" type="slidenum">
              <a:rPr lang="en-IE" smtClean="0"/>
              <a:t>‹#›</a:t>
            </a:fld>
            <a:endParaRPr lang="en-IE"/>
          </a:p>
        </p:txBody>
      </p:sp>
      <p:sp>
        <p:nvSpPr>
          <p:cNvPr id="28" name="Footer Placeholder 27"/>
          <p:cNvSpPr>
            <a:spLocks noGrp="1"/>
          </p:cNvSpPr>
          <p:nvPr>
            <p:ph type="ftr" sz="quarter" idx="12"/>
          </p:nvPr>
        </p:nvSpPr>
        <p:spPr/>
        <p:txBody>
          <a:bodyPr rtlCol="0"/>
          <a:lstStyle/>
          <a:p>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65B0CB4-10A7-472C-9FF6-B13497A15B37}" type="datetimeFigureOut">
              <a:rPr lang="en-IE" smtClean="0"/>
              <a:t>26/11/2014</a:t>
            </a:fld>
            <a:endParaRPr lang="en-IE"/>
          </a:p>
        </p:txBody>
      </p:sp>
      <p:sp>
        <p:nvSpPr>
          <p:cNvPr id="4" name="Footer Placeholder 3"/>
          <p:cNvSpPr>
            <a:spLocks noGrp="1"/>
          </p:cNvSpPr>
          <p:nvPr>
            <p:ph type="ftr" sz="quarter" idx="11"/>
          </p:nvPr>
        </p:nvSpPr>
        <p:spPr>
          <a:xfrm>
            <a:off x="5257800" y="612648"/>
            <a:ext cx="1325880" cy="457200"/>
          </a:xfrm>
        </p:spPr>
        <p:txBody>
          <a:bodyPr/>
          <a:lstStyle/>
          <a:p>
            <a:endParaRPr lang="en-IE"/>
          </a:p>
        </p:txBody>
      </p:sp>
      <p:sp>
        <p:nvSpPr>
          <p:cNvPr id="5" name="Slide Number Placeholder 4"/>
          <p:cNvSpPr>
            <a:spLocks noGrp="1"/>
          </p:cNvSpPr>
          <p:nvPr>
            <p:ph type="sldNum" sz="quarter" idx="12"/>
          </p:nvPr>
        </p:nvSpPr>
        <p:spPr>
          <a:xfrm>
            <a:off x="8174736" y="2272"/>
            <a:ext cx="762000" cy="365760"/>
          </a:xfrm>
        </p:spPr>
        <p:txBody>
          <a:bodyPr/>
          <a:lstStyle/>
          <a:p>
            <a:fld id="{C730DFE3-9ED2-43C2-9881-EBFAA98D4C6A}"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B0CB4-10A7-472C-9FF6-B13497A15B37}" type="datetimeFigureOut">
              <a:rPr lang="en-IE" smtClean="0"/>
              <a:t>26/11/2014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5B0CB4-10A7-472C-9FF6-B13497A15B37}" type="datetimeFigureOut">
              <a:rPr lang="en-IE" smtClean="0"/>
              <a:t>26/11/2014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5B0CB4-10A7-472C-9FF6-B13497A15B37}" type="datetimeFigureOut">
              <a:rPr lang="en-IE" smtClean="0"/>
              <a:t>26/11/2014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730DFE3-9ED2-43C2-9881-EBFAA98D4C6A}"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65B0CB4-10A7-472C-9FF6-B13497A15B37}" type="datetimeFigureOut">
              <a:rPr lang="en-IE" smtClean="0"/>
              <a:t>26/11/2014</a:t>
            </a:fld>
            <a:endParaRPr lang="en-IE"/>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E"/>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730DFE3-9ED2-43C2-9881-EBFAA98D4C6A}"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HCI – CA357</a:t>
            </a:r>
            <a:endParaRPr lang="en-IE" dirty="0"/>
          </a:p>
        </p:txBody>
      </p:sp>
      <p:sp>
        <p:nvSpPr>
          <p:cNvPr id="3" name="Subtitle 2"/>
          <p:cNvSpPr>
            <a:spLocks noGrp="1"/>
          </p:cNvSpPr>
          <p:nvPr>
            <p:ph type="subTitle" idx="1"/>
          </p:nvPr>
        </p:nvSpPr>
        <p:spPr/>
        <p:txBody>
          <a:bodyPr>
            <a:normAutofit/>
          </a:bodyPr>
          <a:lstStyle/>
          <a:p>
            <a:r>
              <a:rPr lang="en-IE" dirty="0" err="1" smtClean="0"/>
              <a:t>Eoghan</a:t>
            </a:r>
            <a:r>
              <a:rPr lang="en-IE" dirty="0" smtClean="0"/>
              <a:t> McMullen 11442938</a:t>
            </a:r>
          </a:p>
          <a:p>
            <a:r>
              <a:rPr lang="en-IE" dirty="0" err="1" smtClean="0"/>
              <a:t>Connel</a:t>
            </a:r>
            <a:r>
              <a:rPr lang="en-IE" dirty="0" smtClean="0"/>
              <a:t> McGovern 11379746</a:t>
            </a:r>
          </a:p>
          <a:p>
            <a:r>
              <a:rPr lang="en-IE" dirty="0" err="1" smtClean="0"/>
              <a:t>Cian</a:t>
            </a:r>
            <a:r>
              <a:rPr lang="en-IE" dirty="0" smtClean="0"/>
              <a:t> Burke 114</a:t>
            </a:r>
            <a:endParaRPr lang="en-IE" dirty="0"/>
          </a:p>
        </p:txBody>
      </p:sp>
    </p:spTree>
    <p:extLst>
      <p:ext uri="{BB962C8B-B14F-4D97-AF65-F5344CB8AC3E}">
        <p14:creationId xmlns:p14="http://schemas.microsoft.com/office/powerpoint/2010/main" val="3739949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Functionality</a:t>
            </a:r>
            <a:endParaRPr lang="en-IE" dirty="0"/>
          </a:p>
        </p:txBody>
      </p:sp>
      <p:sp>
        <p:nvSpPr>
          <p:cNvPr id="3" name="Content Placeholder 2"/>
          <p:cNvSpPr>
            <a:spLocks noGrp="1"/>
          </p:cNvSpPr>
          <p:nvPr>
            <p:ph idx="1"/>
          </p:nvPr>
        </p:nvSpPr>
        <p:spPr/>
        <p:txBody>
          <a:bodyPr/>
          <a:lstStyle/>
          <a:p>
            <a:r>
              <a:rPr lang="en-IE" dirty="0"/>
              <a:t>Users of the calculator should be able to choose up to six of the subjects they are sitting</a:t>
            </a:r>
            <a:r>
              <a:rPr lang="en-IE" dirty="0" smtClean="0"/>
              <a:t>.</a:t>
            </a:r>
          </a:p>
          <a:p>
            <a:r>
              <a:rPr lang="en-IE" dirty="0"/>
              <a:t>Users will be able to choose their subject from a drop down menu. If the desired subject isn’t listed they can choose “other” as an option. </a:t>
            </a:r>
            <a:endParaRPr lang="en-IE" dirty="0" smtClean="0"/>
          </a:p>
          <a:p>
            <a:r>
              <a:rPr lang="en-IE" dirty="0" smtClean="0"/>
              <a:t>Ordinary/Higher level.</a:t>
            </a:r>
          </a:p>
          <a:p>
            <a:r>
              <a:rPr lang="en-IE" dirty="0" smtClean="0"/>
              <a:t>Special subjects i.e. maths</a:t>
            </a:r>
          </a:p>
          <a:p>
            <a:r>
              <a:rPr lang="en-IE" dirty="0" smtClean="0"/>
              <a:t>LCVP option</a:t>
            </a:r>
          </a:p>
          <a:p>
            <a:r>
              <a:rPr lang="en-IE" dirty="0" smtClean="0"/>
              <a:t>Clearly show the result.</a:t>
            </a:r>
            <a:endParaRPr lang="en-IE" dirty="0"/>
          </a:p>
        </p:txBody>
      </p:sp>
    </p:spTree>
    <p:extLst>
      <p:ext uri="{BB962C8B-B14F-4D97-AF65-F5344CB8AC3E}">
        <p14:creationId xmlns:p14="http://schemas.microsoft.com/office/powerpoint/2010/main" val="411201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Usability</a:t>
            </a:r>
            <a:endParaRPr lang="en-IE" dirty="0"/>
          </a:p>
        </p:txBody>
      </p:sp>
      <p:sp>
        <p:nvSpPr>
          <p:cNvPr id="3" name="Content Placeholder 2"/>
          <p:cNvSpPr>
            <a:spLocks noGrp="1"/>
          </p:cNvSpPr>
          <p:nvPr>
            <p:ph idx="1"/>
          </p:nvPr>
        </p:nvSpPr>
        <p:spPr/>
        <p:txBody>
          <a:bodyPr/>
          <a:lstStyle/>
          <a:p>
            <a:r>
              <a:rPr lang="en-IE" dirty="0"/>
              <a:t>Some users may not understand how the leaving cert points are calculated or why only six subjects are counted so we plan on having an explanation of this linked</a:t>
            </a:r>
            <a:r>
              <a:rPr lang="en-IE" dirty="0" smtClean="0"/>
              <a:t>.</a:t>
            </a:r>
          </a:p>
          <a:p>
            <a:endParaRPr lang="en-IE" dirty="0"/>
          </a:p>
        </p:txBody>
      </p:sp>
    </p:spTree>
    <p:extLst>
      <p:ext uri="{BB962C8B-B14F-4D97-AF65-F5344CB8AC3E}">
        <p14:creationId xmlns:p14="http://schemas.microsoft.com/office/powerpoint/2010/main" val="10695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spTree>
    <p:extLst>
      <p:ext uri="{BB962C8B-B14F-4D97-AF65-F5344CB8AC3E}">
        <p14:creationId xmlns:p14="http://schemas.microsoft.com/office/powerpoint/2010/main" val="386957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Leaving Cert Points Calculator</a:t>
            </a:r>
            <a:endParaRPr lang="en-IE" dirty="0"/>
          </a:p>
        </p:txBody>
      </p:sp>
      <p:sp>
        <p:nvSpPr>
          <p:cNvPr id="3" name="Content Placeholder 2"/>
          <p:cNvSpPr>
            <a:spLocks noGrp="1"/>
          </p:cNvSpPr>
          <p:nvPr>
            <p:ph idx="1"/>
          </p:nvPr>
        </p:nvSpPr>
        <p:spPr/>
        <p:txBody>
          <a:bodyPr/>
          <a:lstStyle/>
          <a:p>
            <a:r>
              <a:rPr lang="en-IE" dirty="0" smtClean="0"/>
              <a:t>We have chosen to develop a leaving cert points calculator.</a:t>
            </a:r>
          </a:p>
          <a:p>
            <a:r>
              <a:rPr lang="en-IE" dirty="0" smtClean="0"/>
              <a:t>This calculator will show a user how many points they have obtained from subjects they input.</a:t>
            </a:r>
          </a:p>
          <a:p>
            <a:endParaRPr lang="en-IE" dirty="0" smtClean="0"/>
          </a:p>
        </p:txBody>
      </p:sp>
    </p:spTree>
    <p:extLst>
      <p:ext uri="{BB962C8B-B14F-4D97-AF65-F5344CB8AC3E}">
        <p14:creationId xmlns:p14="http://schemas.microsoft.com/office/powerpoint/2010/main" val="177229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Target Users</a:t>
            </a:r>
            <a:endParaRPr lang="en-IE" dirty="0"/>
          </a:p>
        </p:txBody>
      </p:sp>
      <p:sp>
        <p:nvSpPr>
          <p:cNvPr id="3" name="Content Placeholder 2"/>
          <p:cNvSpPr>
            <a:spLocks noGrp="1"/>
          </p:cNvSpPr>
          <p:nvPr>
            <p:ph idx="1"/>
          </p:nvPr>
        </p:nvSpPr>
        <p:spPr/>
        <p:txBody>
          <a:bodyPr/>
          <a:lstStyle/>
          <a:p>
            <a:r>
              <a:rPr lang="en-IE" dirty="0"/>
              <a:t>L</a:t>
            </a:r>
            <a:r>
              <a:rPr lang="en-IE" dirty="0" smtClean="0"/>
              <a:t>eaving cert students</a:t>
            </a:r>
          </a:p>
          <a:p>
            <a:r>
              <a:rPr lang="en-IE" dirty="0" smtClean="0"/>
              <a:t>Parents of leaving cert students</a:t>
            </a:r>
          </a:p>
          <a:p>
            <a:r>
              <a:rPr lang="en-IE" dirty="0" smtClean="0"/>
              <a:t>Teachers of leaving </a:t>
            </a:r>
            <a:r>
              <a:rPr lang="en-IE" dirty="0"/>
              <a:t>cert </a:t>
            </a:r>
            <a:r>
              <a:rPr lang="en-IE" dirty="0" smtClean="0"/>
              <a:t>students</a:t>
            </a:r>
            <a:endParaRPr lang="en-IE" dirty="0"/>
          </a:p>
        </p:txBody>
      </p:sp>
    </p:spTree>
    <p:extLst>
      <p:ext uri="{BB962C8B-B14F-4D97-AF65-F5344CB8AC3E}">
        <p14:creationId xmlns:p14="http://schemas.microsoft.com/office/powerpoint/2010/main" val="194645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Current Leaving Cert Students</a:t>
            </a:r>
            <a:endParaRPr lang="en-IE" dirty="0"/>
          </a:p>
        </p:txBody>
      </p:sp>
      <p:sp>
        <p:nvSpPr>
          <p:cNvPr id="3" name="Content Placeholder 2"/>
          <p:cNvSpPr>
            <a:spLocks noGrp="1"/>
          </p:cNvSpPr>
          <p:nvPr>
            <p:ph idx="1"/>
          </p:nvPr>
        </p:nvSpPr>
        <p:spPr/>
        <p:txBody>
          <a:bodyPr/>
          <a:lstStyle/>
          <a:p>
            <a:r>
              <a:rPr lang="en-IE" dirty="0"/>
              <a:t>This </a:t>
            </a:r>
            <a:r>
              <a:rPr lang="en-IE" dirty="0" smtClean="0"/>
              <a:t>is </a:t>
            </a:r>
            <a:r>
              <a:rPr lang="en-IE" dirty="0"/>
              <a:t>our main target group for this </a:t>
            </a:r>
            <a:r>
              <a:rPr lang="en-IE" dirty="0" smtClean="0"/>
              <a:t>application.</a:t>
            </a:r>
          </a:p>
          <a:p>
            <a:r>
              <a:rPr lang="en-IE" dirty="0" smtClean="0"/>
              <a:t>Leaving Cert students have a direct interest in this application.</a:t>
            </a:r>
          </a:p>
        </p:txBody>
      </p:sp>
    </p:spTree>
    <p:extLst>
      <p:ext uri="{BB962C8B-B14F-4D97-AF65-F5344CB8AC3E}">
        <p14:creationId xmlns:p14="http://schemas.microsoft.com/office/powerpoint/2010/main" val="82206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Expected Skill level of users</a:t>
            </a:r>
            <a:endParaRPr lang="en-IE" dirty="0"/>
          </a:p>
        </p:txBody>
      </p:sp>
      <p:sp>
        <p:nvSpPr>
          <p:cNvPr id="3" name="Content Placeholder 2"/>
          <p:cNvSpPr>
            <a:spLocks noGrp="1"/>
          </p:cNvSpPr>
          <p:nvPr>
            <p:ph idx="1"/>
          </p:nvPr>
        </p:nvSpPr>
        <p:spPr/>
        <p:txBody>
          <a:bodyPr/>
          <a:lstStyle/>
          <a:p>
            <a:r>
              <a:rPr lang="en-IE" dirty="0" smtClean="0"/>
              <a:t>Ability to navigate to a webpage.</a:t>
            </a:r>
          </a:p>
          <a:p>
            <a:r>
              <a:rPr lang="en-IE" dirty="0" smtClean="0"/>
              <a:t>The calculator will have instructions attached so anyone that can get on to the webpage should be able to use the calculator.</a:t>
            </a:r>
          </a:p>
          <a:p>
            <a:r>
              <a:rPr lang="en-IE" dirty="0" smtClean="0"/>
              <a:t>The webpage that holds the calculator will also describe how the leaving cert point system works.</a:t>
            </a:r>
          </a:p>
          <a:p>
            <a:endParaRPr lang="en-IE" dirty="0"/>
          </a:p>
        </p:txBody>
      </p:sp>
    </p:spTree>
    <p:extLst>
      <p:ext uri="{BB962C8B-B14F-4D97-AF65-F5344CB8AC3E}">
        <p14:creationId xmlns:p14="http://schemas.microsoft.com/office/powerpoint/2010/main" val="103810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 Why Will Students Use The Calculator?</a:t>
            </a:r>
            <a:endParaRPr lang="en-IE" dirty="0"/>
          </a:p>
        </p:txBody>
      </p:sp>
      <p:sp>
        <p:nvSpPr>
          <p:cNvPr id="3" name="Content Placeholder 2"/>
          <p:cNvSpPr>
            <a:spLocks noGrp="1"/>
          </p:cNvSpPr>
          <p:nvPr>
            <p:ph idx="1"/>
          </p:nvPr>
        </p:nvSpPr>
        <p:spPr/>
        <p:txBody>
          <a:bodyPr/>
          <a:lstStyle/>
          <a:p>
            <a:r>
              <a:rPr lang="en-IE" dirty="0"/>
              <a:t>Students will use this calculator when trying to determine what marks they </a:t>
            </a:r>
            <a:r>
              <a:rPr lang="en-IE" dirty="0" smtClean="0"/>
              <a:t>will require</a:t>
            </a:r>
            <a:r>
              <a:rPr lang="en-IE" dirty="0"/>
              <a:t> in specific subjects in order to obtain their desired results</a:t>
            </a:r>
            <a:r>
              <a:rPr lang="en-IE" dirty="0" smtClean="0"/>
              <a:t>.</a:t>
            </a:r>
          </a:p>
          <a:p>
            <a:r>
              <a:rPr lang="en-IE" dirty="0"/>
              <a:t>To determine how many points they receive from certain subjects</a:t>
            </a:r>
            <a:r>
              <a:rPr lang="en-IE" dirty="0" smtClean="0"/>
              <a:t>.</a:t>
            </a:r>
          </a:p>
          <a:p>
            <a:r>
              <a:rPr lang="en-IE" dirty="0"/>
              <a:t>To show the difference between points obtained from an ordinary level exam and a higher level exam.</a:t>
            </a:r>
            <a:endParaRPr lang="en-IE" dirty="0"/>
          </a:p>
        </p:txBody>
      </p:sp>
    </p:spTree>
    <p:extLst>
      <p:ext uri="{BB962C8B-B14F-4D97-AF65-F5344CB8AC3E}">
        <p14:creationId xmlns:p14="http://schemas.microsoft.com/office/powerpoint/2010/main" val="31356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Where and When Will Students Use The Calculator?</a:t>
            </a:r>
            <a:endParaRPr lang="en-IE" dirty="0"/>
          </a:p>
        </p:txBody>
      </p:sp>
      <p:sp>
        <p:nvSpPr>
          <p:cNvPr id="3" name="Content Placeholder 2"/>
          <p:cNvSpPr>
            <a:spLocks noGrp="1"/>
          </p:cNvSpPr>
          <p:nvPr>
            <p:ph idx="1"/>
          </p:nvPr>
        </p:nvSpPr>
        <p:spPr/>
        <p:txBody>
          <a:bodyPr/>
          <a:lstStyle/>
          <a:p>
            <a:r>
              <a:rPr lang="en-IE" dirty="0"/>
              <a:t>Students should be able to access this calculator anywhere. On their phones, computers and tablets. They will likely use it at home when deciding on how much work they will need to do</a:t>
            </a:r>
            <a:r>
              <a:rPr lang="en-IE" dirty="0" smtClean="0"/>
              <a:t>.</a:t>
            </a:r>
          </a:p>
          <a:p>
            <a:endParaRPr lang="en-IE" dirty="0"/>
          </a:p>
          <a:p>
            <a:r>
              <a:rPr lang="en-IE" dirty="0"/>
              <a:t>Students will likely use this calculator when they are in fifth and sixth year.</a:t>
            </a:r>
            <a:endParaRPr lang="en-IE" dirty="0"/>
          </a:p>
        </p:txBody>
      </p:sp>
    </p:spTree>
    <p:extLst>
      <p:ext uri="{BB962C8B-B14F-4D97-AF65-F5344CB8AC3E}">
        <p14:creationId xmlns:p14="http://schemas.microsoft.com/office/powerpoint/2010/main" val="12331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Are Students Goals?</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To </a:t>
            </a:r>
            <a:r>
              <a:rPr lang="en-IE" dirty="0"/>
              <a:t>calculate the total number of points they obtained from their subjects</a:t>
            </a:r>
            <a:r>
              <a:rPr lang="en-IE" dirty="0" smtClean="0"/>
              <a:t>.</a:t>
            </a:r>
          </a:p>
          <a:p>
            <a:pPr marL="109728" indent="0">
              <a:buNone/>
            </a:pPr>
            <a:endParaRPr lang="en-IE" dirty="0"/>
          </a:p>
          <a:p>
            <a:r>
              <a:rPr lang="en-IE" dirty="0" smtClean="0"/>
              <a:t>To </a:t>
            </a:r>
            <a:r>
              <a:rPr lang="en-IE" dirty="0"/>
              <a:t>determine what grades will be required in order to achieve a certain number of points</a:t>
            </a:r>
            <a:r>
              <a:rPr lang="en-IE" dirty="0" smtClean="0"/>
              <a:t>.</a:t>
            </a:r>
          </a:p>
          <a:p>
            <a:pPr marL="109728" indent="0">
              <a:buNone/>
            </a:pPr>
            <a:endParaRPr lang="en-IE" dirty="0"/>
          </a:p>
          <a:p>
            <a:r>
              <a:rPr lang="en-IE" dirty="0" smtClean="0"/>
              <a:t>To </a:t>
            </a:r>
            <a:r>
              <a:rPr lang="en-IE" dirty="0"/>
              <a:t>show the difference between points obtained from higher and ordinary level exams</a:t>
            </a:r>
            <a:r>
              <a:rPr lang="en-IE" dirty="0" smtClean="0"/>
              <a:t>.</a:t>
            </a:r>
          </a:p>
          <a:p>
            <a:pPr marL="109728" indent="0">
              <a:buNone/>
            </a:pPr>
            <a:endParaRPr lang="en-IE" dirty="0"/>
          </a:p>
          <a:p>
            <a:r>
              <a:rPr lang="en-IE" dirty="0" smtClean="0"/>
              <a:t>To </a:t>
            </a:r>
            <a:r>
              <a:rPr lang="en-IE" dirty="0"/>
              <a:t>show how many extra points are available by sitting higher level maths.</a:t>
            </a:r>
            <a:endParaRPr lang="en-IE" dirty="0"/>
          </a:p>
          <a:p>
            <a:pPr marL="109728" indent="0">
              <a:buNone/>
            </a:pPr>
            <a:r>
              <a:rPr lang="en-IE" dirty="0"/>
              <a:t/>
            </a:r>
            <a:br>
              <a:rPr lang="en-IE" dirty="0"/>
            </a:br>
            <a:endParaRPr lang="en-IE" dirty="0"/>
          </a:p>
        </p:txBody>
      </p:sp>
    </p:spTree>
    <p:extLst>
      <p:ext uri="{BB962C8B-B14F-4D97-AF65-F5344CB8AC3E}">
        <p14:creationId xmlns:p14="http://schemas.microsoft.com/office/powerpoint/2010/main" val="333446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a:t>Third level entry requirements are for the majority based on points acquired in the leaving cert.</a:t>
            </a:r>
          </a:p>
          <a:p>
            <a:r>
              <a:rPr lang="en-IE" dirty="0"/>
              <a:t>Students will want to know how many points they have or could achieve.</a:t>
            </a:r>
          </a:p>
          <a:p>
            <a:endParaRPr lang="en-IE" dirty="0"/>
          </a:p>
        </p:txBody>
      </p:sp>
    </p:spTree>
    <p:extLst>
      <p:ext uri="{BB962C8B-B14F-4D97-AF65-F5344CB8AC3E}">
        <p14:creationId xmlns:p14="http://schemas.microsoft.com/office/powerpoint/2010/main" val="3131449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44</TotalTime>
  <Words>409</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HCI – CA357</vt:lpstr>
      <vt:lpstr>Leaving Cert Points Calculator</vt:lpstr>
      <vt:lpstr>Target Users</vt:lpstr>
      <vt:lpstr>Current Leaving Cert Students</vt:lpstr>
      <vt:lpstr>Expected Skill level of users</vt:lpstr>
      <vt:lpstr> Why Will Students Use The Calculator?</vt:lpstr>
      <vt:lpstr>Where and When Will Students Use The Calculator?</vt:lpstr>
      <vt:lpstr>What Are Students Goals?</vt:lpstr>
      <vt:lpstr>PowerPoint Presentation</vt:lpstr>
      <vt:lpstr>Functionality</vt:lpstr>
      <vt:lpstr>Usability</vt:lpstr>
      <vt:lpstr>PowerPoint Presentation</vt:lpstr>
    </vt:vector>
  </TitlesOfParts>
  <Company>Dublin City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 CA357</dc:title>
  <dc:creator>Windows User</dc:creator>
  <cp:lastModifiedBy>Windows User</cp:lastModifiedBy>
  <cp:revision>5</cp:revision>
  <dcterms:created xsi:type="dcterms:W3CDTF">2014-11-26T12:48:46Z</dcterms:created>
  <dcterms:modified xsi:type="dcterms:W3CDTF">2014-11-26T13:33:40Z</dcterms:modified>
</cp:coreProperties>
</file>